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D8C5E-8CCD-4647-BD30-812F1F98E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F8AB1B-FD6F-4A63-A5CA-94EB0BFF3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90538B-C880-4AA9-9CD2-03896973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0CC4-801D-4853-92BA-5C5DEBCB3F58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BE52E4-2875-4E24-843F-B630287A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FF743-D5A2-4ED1-83A0-58E45294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6747-4397-4E5F-8DA2-26EBF1753C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092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22986-6DB6-4963-86C4-A29D779F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335517-D903-4FC6-BAC6-9D3A4AE69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2FA562-88AB-4199-9972-7F7D0531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0CC4-801D-4853-92BA-5C5DEBCB3F58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B6B179-2C1B-47A0-B6A2-AC4203C8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015A8C-F552-41AB-AE61-2A681F36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6747-4397-4E5F-8DA2-26EBF1753C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911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C08695-DA6D-467D-A995-06A6AA32F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800BC4-59C1-4383-B2AE-081BFB4BE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96089B-BB81-4EAB-BB15-141A9824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0CC4-801D-4853-92BA-5C5DEBCB3F58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3F312-34DA-434A-A112-014FD25A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30E390-0AD5-4D3E-B601-F57A9D3F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6747-4397-4E5F-8DA2-26EBF1753C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133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FF9E2-E30D-478D-B7FF-A7BA6A99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AC13F0-0B0E-471E-BA97-C533E268D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B8D116-DE5A-4ADC-BCDA-042D8038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0CC4-801D-4853-92BA-5C5DEBCB3F58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949CF5-98AF-453A-9D13-F41FEE1A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543D98-3E2A-4D21-887C-C64D4B50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6747-4397-4E5F-8DA2-26EBF1753C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892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98289-2E33-4128-9BE3-F28F0B00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F6B5F3-E0C6-4354-B52E-ACD077B7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B2C8F2-E966-4131-9518-265CFE91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0CC4-801D-4853-92BA-5C5DEBCB3F58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773E17-8442-4CE6-ADD6-E13B3E50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1B4D76-3FE1-43EC-BBA7-6993E78D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6747-4397-4E5F-8DA2-26EBF1753C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732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77E51-E030-40E9-B45D-15C25EAC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41B673-E2AE-4B72-A789-76769C75E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B8463F-CC05-433C-85EF-75CC72549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638BCB-7912-4488-834F-620BE0A5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0CC4-801D-4853-92BA-5C5DEBCB3F58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3F04D7-770B-413F-BDDE-826B2EC6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77FA19-1004-424E-A95A-4751EAC6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6747-4397-4E5F-8DA2-26EBF1753C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628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B89AE-7D4C-4BBE-9395-C26622D0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EC8D28-A554-4992-A4D4-09F8D82AF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B20851-D23B-4D1D-B2AB-1398F78FE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92DBDC-C23F-4666-AFDE-154D53550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D96DBF-D6B2-484C-9FE7-A7D3DC8D0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9133AA-403B-4B8A-860D-D1F408D9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0CC4-801D-4853-92BA-5C5DEBCB3F58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82DDFEE-4B5E-4CA5-AE59-8022123B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70945B-7943-49AA-BAFB-EC28A90A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6747-4397-4E5F-8DA2-26EBF1753C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904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B9187-8AE1-45E6-B472-3C917238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08E99A-7525-46BA-A23E-0252F14C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0CC4-801D-4853-92BA-5C5DEBCB3F58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388F45-DFE5-48F0-8921-9A3BD99B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8BB11A-5E1A-424F-A50A-2D0669D5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6747-4397-4E5F-8DA2-26EBF1753C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931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324FAF-D51F-4D56-98A0-3A797873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0CC4-801D-4853-92BA-5C5DEBCB3F58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44C54F-FF09-4AE3-A7C2-2E3E8910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003E66-67B3-49DA-8D75-9A67E0A1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6747-4397-4E5F-8DA2-26EBF1753C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091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8E69E-22AB-48F1-8875-22FC03A5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901A01-3B46-4D69-AFFF-64F60321D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F091EA-4E73-4C1E-96A0-A0E341EDC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3C23ED-8146-4D4A-9168-B68A31CE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0CC4-801D-4853-92BA-5C5DEBCB3F58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118F36-8668-4216-980E-3EC9E73C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6467CF-F68F-415B-B77D-77F1F647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6747-4397-4E5F-8DA2-26EBF1753C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704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629F8-AAAA-4F84-92DC-9F3DCF9D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592B3E-1010-4EB6-8331-33400EC33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03B57B-C0F2-407C-B4E5-DE36E27B2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4EAB43-DF37-44BE-8D8B-06FC32A8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0CC4-801D-4853-92BA-5C5DEBCB3F58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BA6302-72A2-437B-9492-D607C55B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D174ED-63C2-49C9-AF8F-5F268009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6747-4397-4E5F-8DA2-26EBF1753C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741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573742-ABBB-489B-803C-6CB87C71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C2C73B-A077-4115-92A7-F60C3D33C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5011CC-F27D-4E0B-B42D-633B15C41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50CC4-801D-4853-92BA-5C5DEBCB3F58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5CFE18-CDBB-408F-8AB5-6CB7BA4DB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586AF8-15DC-45CA-80F6-A437EF0C5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46747-4397-4E5F-8DA2-26EBF1753C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447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4D803-1B85-4927-ABB4-C1C101D21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E62483-DA9C-48A1-97BE-99B09C132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285B587-0F91-4B14-8D2D-483B6EE44C1D}"/>
              </a:ext>
            </a:extLst>
          </p:cNvPr>
          <p:cNvSpPr/>
          <p:nvPr/>
        </p:nvSpPr>
        <p:spPr>
          <a:xfrm>
            <a:off x="5585283" y="3244334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Sin título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373C28E-884D-4E87-BD96-16CFC7846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342"/>
            <a:ext cx="12192000" cy="6858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21B4A46-D23E-409E-85C8-3A30B5326D28}"/>
              </a:ext>
            </a:extLst>
          </p:cNvPr>
          <p:cNvSpPr txBox="1"/>
          <p:nvPr/>
        </p:nvSpPr>
        <p:spPr>
          <a:xfrm>
            <a:off x="504610" y="997803"/>
            <a:ext cx="8493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>
                <a:solidFill>
                  <a:srgbClr val="FF0000"/>
                </a:solidFill>
                <a:latin typeface="Arial Black" panose="020B0A04020102020204" pitchFamily="34" charset="0"/>
              </a:rPr>
              <a:t>PRESENTACION DE PROYECTOS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9FB0E1D-77E6-4BC0-A9D9-85CC4E4A37D2}"/>
              </a:ext>
            </a:extLst>
          </p:cNvPr>
          <p:cNvSpPr txBox="1"/>
          <p:nvPr/>
        </p:nvSpPr>
        <p:spPr>
          <a:xfrm>
            <a:off x="504610" y="1561596"/>
            <a:ext cx="526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rgbClr val="FF0000"/>
                </a:solidFill>
                <a:latin typeface="Arial Black" panose="020B0A04020102020204" pitchFamily="34" charset="0"/>
              </a:rPr>
              <a:t>FUNCION TRANSPORTES</a:t>
            </a:r>
          </a:p>
        </p:txBody>
      </p:sp>
      <p:pic>
        <p:nvPicPr>
          <p:cNvPr id="10" name="Picture 4" descr="Gerencia Regional de Desarrollo Social | Item Categories ...">
            <a:extLst>
              <a:ext uri="{FF2B5EF4-FFF2-40B4-BE49-F238E27FC236}">
                <a16:creationId xmlns:a16="http://schemas.microsoft.com/office/drawing/2014/main" id="{5916BA10-9AB5-456E-A016-B6CF9C8AD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694" y="343827"/>
            <a:ext cx="2364444" cy="59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949508E-0617-477D-8682-482F8C8BB84D}"/>
              </a:ext>
            </a:extLst>
          </p:cNvPr>
          <p:cNvSpPr txBox="1"/>
          <p:nvPr/>
        </p:nvSpPr>
        <p:spPr>
          <a:xfrm>
            <a:off x="715617" y="5923722"/>
            <a:ext cx="192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/>
              <a:t>ABANCAY, JULIO DEL 2020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C0843F5-C614-4E0A-824E-01D19378D6C7}"/>
              </a:ext>
            </a:extLst>
          </p:cNvPr>
          <p:cNvSpPr txBox="1"/>
          <p:nvPr/>
        </p:nvSpPr>
        <p:spPr>
          <a:xfrm>
            <a:off x="-36164" y="3872806"/>
            <a:ext cx="526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dirty="0">
                <a:solidFill>
                  <a:srgbClr val="002060"/>
                </a:solidFill>
                <a:latin typeface="Arial Black" panose="020B0A04020102020204" pitchFamily="34" charset="0"/>
              </a:rPr>
              <a:t>OFICINA REGIONAL DE FORMULACION Y EVALUACION DE INVERSIONES</a:t>
            </a:r>
          </a:p>
        </p:txBody>
      </p:sp>
    </p:spTree>
    <p:extLst>
      <p:ext uri="{BB962C8B-B14F-4D97-AF65-F5344CB8AC3E}">
        <p14:creationId xmlns:p14="http://schemas.microsoft.com/office/powerpoint/2010/main" val="136497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F8BC0DC-BB55-4DD5-8801-943349C870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00" b="85467"/>
          <a:stretch/>
        </p:blipFill>
        <p:spPr>
          <a:xfrm>
            <a:off x="0" y="0"/>
            <a:ext cx="2670048" cy="996696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C7C10AB-EAB1-427F-A19A-3D4BBC6CEB3F}"/>
              </a:ext>
            </a:extLst>
          </p:cNvPr>
          <p:cNvSpPr/>
          <p:nvPr/>
        </p:nvSpPr>
        <p:spPr>
          <a:xfrm>
            <a:off x="0" y="2459736"/>
            <a:ext cx="12192000" cy="16459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309B9B7-C761-4388-84DC-B37632AA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2DB0C3A-0FE0-45FF-A551-7DD45B1664CE}"/>
              </a:ext>
            </a:extLst>
          </p:cNvPr>
          <p:cNvSpPr txBox="1"/>
          <p:nvPr/>
        </p:nvSpPr>
        <p:spPr>
          <a:xfrm>
            <a:off x="4288536" y="2867197"/>
            <a:ext cx="4242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800" dirty="0">
                <a:solidFill>
                  <a:schemeClr val="bg1"/>
                </a:solidFill>
              </a:rPr>
              <a:t>GESTION 2019</a:t>
            </a:r>
          </a:p>
        </p:txBody>
      </p:sp>
      <p:pic>
        <p:nvPicPr>
          <p:cNvPr id="10" name="Picture 4" descr="Gerencia Regional de Desarrollo Social | Item Categories ...">
            <a:extLst>
              <a:ext uri="{FF2B5EF4-FFF2-40B4-BE49-F238E27FC236}">
                <a16:creationId xmlns:a16="http://schemas.microsoft.com/office/drawing/2014/main" id="{F0E01489-C8FD-4985-B8B8-ACC3D93E9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993" y="6197027"/>
            <a:ext cx="2364444" cy="59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67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5AA9F20-2356-4C7B-A079-94AD2092C6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00" b="85467"/>
          <a:stretch/>
        </p:blipFill>
        <p:spPr>
          <a:xfrm>
            <a:off x="0" y="0"/>
            <a:ext cx="2670048" cy="996696"/>
          </a:xfrm>
          <a:prstGeom prst="rect">
            <a:avLst/>
          </a:prstGeom>
        </p:spPr>
      </p:pic>
      <p:pic>
        <p:nvPicPr>
          <p:cNvPr id="5" name="Picture 4" descr="Gerencia Regional de Desarrollo Social | Item Categories ...">
            <a:extLst>
              <a:ext uri="{FF2B5EF4-FFF2-40B4-BE49-F238E27FC236}">
                <a16:creationId xmlns:a16="http://schemas.microsoft.com/office/drawing/2014/main" id="{FC19BD60-D2C0-4043-8248-9994C5FE4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993" y="6197027"/>
            <a:ext cx="2364444" cy="59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51482AC-AF60-4F32-81E9-BB788D3C1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92" y="1169159"/>
            <a:ext cx="11476382" cy="420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4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F8BC0DC-BB55-4DD5-8801-943349C870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00" b="85467"/>
          <a:stretch/>
        </p:blipFill>
        <p:spPr>
          <a:xfrm>
            <a:off x="0" y="0"/>
            <a:ext cx="2670048" cy="996696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C7C10AB-EAB1-427F-A19A-3D4BBC6CEB3F}"/>
              </a:ext>
            </a:extLst>
          </p:cNvPr>
          <p:cNvSpPr/>
          <p:nvPr/>
        </p:nvSpPr>
        <p:spPr>
          <a:xfrm>
            <a:off x="0" y="2459736"/>
            <a:ext cx="12192000" cy="16459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309B9B7-C761-4388-84DC-B37632AA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2DB0C3A-0FE0-45FF-A551-7DD45B1664CE}"/>
              </a:ext>
            </a:extLst>
          </p:cNvPr>
          <p:cNvSpPr txBox="1"/>
          <p:nvPr/>
        </p:nvSpPr>
        <p:spPr>
          <a:xfrm>
            <a:off x="4288536" y="2867197"/>
            <a:ext cx="4242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800" dirty="0">
                <a:solidFill>
                  <a:schemeClr val="bg1"/>
                </a:solidFill>
              </a:rPr>
              <a:t>GESTION 2020</a:t>
            </a:r>
          </a:p>
        </p:txBody>
      </p:sp>
      <p:pic>
        <p:nvPicPr>
          <p:cNvPr id="10" name="Picture 4" descr="Gerencia Regional de Desarrollo Social | Item Categories ...">
            <a:extLst>
              <a:ext uri="{FF2B5EF4-FFF2-40B4-BE49-F238E27FC236}">
                <a16:creationId xmlns:a16="http://schemas.microsoft.com/office/drawing/2014/main" id="{F0E01489-C8FD-4985-B8B8-ACC3D93E9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993" y="6197027"/>
            <a:ext cx="2364444" cy="59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89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71CCBE-193F-4C5F-BB14-C429E7B362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00" b="85467"/>
          <a:stretch/>
        </p:blipFill>
        <p:spPr>
          <a:xfrm>
            <a:off x="0" y="0"/>
            <a:ext cx="2670048" cy="996696"/>
          </a:xfrm>
          <a:prstGeom prst="rect">
            <a:avLst/>
          </a:prstGeom>
        </p:spPr>
      </p:pic>
      <p:pic>
        <p:nvPicPr>
          <p:cNvPr id="5" name="Picture 4" descr="Gerencia Regional de Desarrollo Social | Item Categories ...">
            <a:extLst>
              <a:ext uri="{FF2B5EF4-FFF2-40B4-BE49-F238E27FC236}">
                <a16:creationId xmlns:a16="http://schemas.microsoft.com/office/drawing/2014/main" id="{EA1A261F-AA68-4285-B38F-2DE9DE345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993" y="6197027"/>
            <a:ext cx="2364444" cy="59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FFD81E7-9160-4AA4-99DD-01084570D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51" y="1186413"/>
            <a:ext cx="11641485" cy="448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02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ORFEI</dc:creator>
  <cp:lastModifiedBy>ORFEI</cp:lastModifiedBy>
  <cp:revision>2</cp:revision>
  <dcterms:created xsi:type="dcterms:W3CDTF">2020-07-08T13:55:37Z</dcterms:created>
  <dcterms:modified xsi:type="dcterms:W3CDTF">2020-07-08T14:11:16Z</dcterms:modified>
</cp:coreProperties>
</file>