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67" r:id="rId3"/>
    <p:sldId id="257" r:id="rId4"/>
  </p:sldIdLst>
  <p:sldSz cx="9144000" cy="5143500" type="screen16x9"/>
  <p:notesSz cx="6858000" cy="9144000"/>
  <p:embeddedFontLst>
    <p:embeddedFont>
      <p:font typeface="Lato Black" panose="020B0604020202020204" charset="0"/>
      <p:bold r:id="rId6"/>
      <p:boldItalic r:id="rId7"/>
    </p:embeddedFont>
    <p:embeddedFont>
      <p:font typeface="Lato Ligh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9086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Cultura, Deporte y Funcion Social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900D7-66BE-4F01-8971-02E9870F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5BBCA9-716D-4028-9AE4-7CC5CA707E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</a:t>
            </a:fld>
            <a:endParaRPr lang="es-PE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D592AF4-7563-4CC1-8123-D1762514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89541"/>
              </p:ext>
            </p:extLst>
          </p:nvPr>
        </p:nvGraphicFramePr>
        <p:xfrm>
          <a:off x="260796" y="812749"/>
          <a:ext cx="8622408" cy="1493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03681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4098140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05523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20639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903144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Monto de Inversión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Ejecución Física Proyectada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2415944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CREACION DE UN CENTRO DE ACOGIDA RESIDENCIAL PARA NIÑO,NIÑAS Y ADOLESCENTES CON DISCAPACIDAD EN EL CENTRO POBLADO DE LAMBRAMA DEL DISTRITO DE LAMBRAMA -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19,032,429.23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60 NNA con </a:t>
                      </a:r>
                      <a:r>
                        <a:rPr lang="es-PE" sz="8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discapacida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2446533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CREACION DEL COLISEO MULTIUSO MUNICIPAL CHUQUIBAMBILLA DEL DISTRITO DE CHUQUIBAMBILLA - PROVINCIA DE GRAU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9,276,356.76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3692 beneficiarios directos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</a:tbl>
          </a:graphicData>
        </a:graphic>
      </p:graphicFrame>
      <p:sp>
        <p:nvSpPr>
          <p:cNvPr id="9" name="Google Shape;95;p13">
            <a:extLst>
              <a:ext uri="{FF2B5EF4-FFF2-40B4-BE49-F238E27FC236}">
                <a16:creationId xmlns:a16="http://schemas.microsoft.com/office/drawing/2014/main" id="{8E7D8978-A4A5-425B-9193-C1A3CF071584}"/>
              </a:ext>
            </a:extLst>
          </p:cNvPr>
          <p:cNvSpPr txBox="1">
            <a:spLocks/>
          </p:cNvSpPr>
          <p:nvPr/>
        </p:nvSpPr>
        <p:spPr>
          <a:xfrm>
            <a:off x="481149" y="361244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</p:spTree>
    <p:extLst>
      <p:ext uri="{BB962C8B-B14F-4D97-AF65-F5344CB8AC3E}">
        <p14:creationId xmlns:p14="http://schemas.microsoft.com/office/powerpoint/2010/main" val="418002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20495"/>
              </p:ext>
            </p:extLst>
          </p:nvPr>
        </p:nvGraphicFramePr>
        <p:xfrm>
          <a:off x="191910" y="1413087"/>
          <a:ext cx="8837374" cy="2987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6564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61295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1032862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815933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903379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Inversión Estimada 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Duración Formulación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Modalidad de la Formulación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dirty="0"/>
                        <a:t>1</a:t>
                      </a:r>
                    </a:p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 LOS SERVICIOS DE ALIMENTACIÓN ESCOLAR EN LAS INSTITUCIONES EDUCATIVAS INICIALES Y PRIMARIAS DE LOS DISTRITOS DE EXTREMA POBREZA EN 4 PROVINCIAS DEL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2,313,489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Multiprovincial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CREACION DE LOS SERVICIOS DE CENTROS DE DESARROLLO INTEGRAL DE LA FAMILIA EN LAS 7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11,142,069.55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En formulación, Avance 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01-07-2020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14-Ago-2020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 CEDIF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 personas en situación de vulnerabilidad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CREACION DE LOS SERVICIOS DE RESIDENCIA Y ATENCIÓN A ADULTOS MAYORES EN LAS 6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34,129,120.09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4 meses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06 CAAM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CREACION DE LOS SERVICIOS DE PROTECCIÓN A VICTIMAS DE VIOLENCIA CONTRA LA MUJER E INTEGRANTES DEL GRUPO FAMILIAR EN 5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14,044,043.05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4 meses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05 Casas Refugio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2504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TEMPLO DE SAN PEDRO DE LLICCHIVILCA DEL DISTRITO DE GAMARRA - PROVINCIA DE GRAU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706,600.00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288</Words>
  <Application>Microsoft Office PowerPoint</Application>
  <PresentationFormat>Presentación en pantalla (16:9)</PresentationFormat>
  <Paragraphs>66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Lato Light</vt:lpstr>
      <vt:lpstr>Arial</vt:lpstr>
      <vt:lpstr>Lato Black</vt:lpstr>
      <vt:lpstr>Silvia template</vt:lpstr>
      <vt:lpstr>Proyectos de inversion Función Cultura, Deporte y Funcion Social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ORFEI-PC</cp:lastModifiedBy>
  <cp:revision>39</cp:revision>
  <dcterms:modified xsi:type="dcterms:W3CDTF">2020-07-08T17:19:38Z</dcterms:modified>
</cp:coreProperties>
</file>