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B0604020202020204" charset="0"/>
      <p:bold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Educación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BEE15461-ADEE-4A1F-B926-E9BAE0E827E3}"/>
              </a:ext>
            </a:extLst>
          </p:cNvPr>
          <p:cNvSpPr txBox="1">
            <a:spLocks/>
          </p:cNvSpPr>
          <p:nvPr/>
        </p:nvSpPr>
        <p:spPr>
          <a:xfrm>
            <a:off x="737850" y="324975"/>
            <a:ext cx="7922056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dirty="0"/>
              <a:t>Antecedentes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4479807-5130-4997-A490-1BF56ADBB9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840092"/>
            <a:ext cx="8540005" cy="315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El año 2019 se elabora la cartera de inversiones de la Función Educación, en reuniones con la Dirección Regional de Educación, las </a:t>
            </a:r>
            <a:r>
              <a:rPr lang="es-PE" sz="15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UGELs</a:t>
            </a: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 y el área de PREAVED Programa de Reducción de la Vulnerabilidad y Atención de Emergencias por Desastres de la DRE para focalizar las inversiones a aquellas I.E. cuyas infraestructuras representen en riesgo físico para la comunidad educativa.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s-PE" sz="15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13341"/>
              </p:ext>
            </p:extLst>
          </p:nvPr>
        </p:nvGraphicFramePr>
        <p:xfrm>
          <a:off x="191910" y="1413087"/>
          <a:ext cx="8049139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56458"/>
              </p:ext>
            </p:extLst>
          </p:nvPr>
        </p:nvGraphicFramePr>
        <p:xfrm>
          <a:off x="191910" y="1413087"/>
          <a:ext cx="8837374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743331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21894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03 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(desactivado temporalmente)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 10 II.EE. De nivel Inicial 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En Formulación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31/08/2020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(Avance 40%)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dirty="0"/>
                        <a:t>Contrata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648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1105, N°92 - REYNA DE LOS ANGELES, N°1106, 812 SAN JUAN DE DIOS Y N°79 CRISTO REDENTOR EN LOS DISTRITOS DE ABANCAY , CURAHUASI Y SAN PEDRO DE CACHORA DE LA PROVINCIA DE ABANCAY - DEPARTAMENTO DE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7" y="203492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82201"/>
              </p:ext>
            </p:extLst>
          </p:nvPr>
        </p:nvGraphicFramePr>
        <p:xfrm>
          <a:off x="301997" y="2396605"/>
          <a:ext cx="3696262" cy="128365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1105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N°92 - Reyna de los Ángeles 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N°1106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N°79 Cristo Redentor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San Pedro de Cachora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812 San Juan de Dios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27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Curahuasi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929"/>
              </p:ext>
            </p:extLst>
          </p:nvPr>
        </p:nvGraphicFramePr>
        <p:xfrm>
          <a:off x="301997" y="1191120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889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2F7B493C-8A5E-4266-94BE-7BD1D310249C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3696262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6,870,000.00 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875C47-0051-41ED-9D6B-A17EFC09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03" y="1003632"/>
            <a:ext cx="3756137" cy="410956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5ED5706-9ED1-4B1F-94E5-C5B3101DBFF5}"/>
              </a:ext>
            </a:extLst>
          </p:cNvPr>
          <p:cNvSpPr/>
          <p:nvPr/>
        </p:nvSpPr>
        <p:spPr>
          <a:xfrm>
            <a:off x="7521219" y="1950555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E5009B-4902-4BAB-825C-E4FEB558934B}"/>
              </a:ext>
            </a:extLst>
          </p:cNvPr>
          <p:cNvSpPr/>
          <p:nvPr/>
        </p:nvSpPr>
        <p:spPr>
          <a:xfrm>
            <a:off x="6982850" y="1829629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675348" y="2387908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 LOS SERVICIOS EDUCATIVOS INICIALES DE 10 INSTITUCIONES EDUCATIVAS DEL, DISTRITO DE TALAVERA - ANDAHUAYLAS -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6" y="1432383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51535"/>
              </p:ext>
            </p:extLst>
          </p:nvPr>
        </p:nvGraphicFramePr>
        <p:xfrm>
          <a:off x="303858" y="1728572"/>
          <a:ext cx="4809162" cy="187278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01142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 Narrow" panose="020B0606020202030204" pitchFamily="34" charset="0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6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277-40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6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8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54214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02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1145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35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791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6154"/>
              </p:ext>
            </p:extLst>
          </p:nvPr>
        </p:nvGraphicFramePr>
        <p:xfrm>
          <a:off x="301996" y="814214"/>
          <a:ext cx="4811024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40363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70661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0972"/>
              </p:ext>
            </p:extLst>
          </p:nvPr>
        </p:nvGraphicFramePr>
        <p:xfrm>
          <a:off x="301996" y="3912521"/>
          <a:ext cx="48091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39535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69627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Pi declarado viable el 2015, (UF Municipalidad Distrital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Chicmo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) desactivado por periodo de vigencia. Se requiere la actualización del Estudio.</a:t>
                      </a:r>
                    </a:p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 requiere analizar la intervención en IEI con poca cantidad de alumnos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6" y="3598758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575693"/>
            <a:ext cx="2728075" cy="2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E991-22D3-4FD7-AD79-FFF9DFB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905124" y="1443672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9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INSTITUTO DE EDUCACIÓN SUPERIOR TECNOLÓGICO ALFREDO SARMIENTO PALOMINO, DISTRITO DE HUANCARAMA - PROVINCIA DE ANDAHUAYLAS - DEPARTAMENTO DE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239996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98F54-CF05-4252-A6D5-A74DFCBB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22602"/>
              </p:ext>
            </p:extLst>
          </p:nvPr>
        </p:nvGraphicFramePr>
        <p:xfrm>
          <a:off x="301996" y="2788007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ISTP ALFREDO SARMIENTO PALOMINO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7F55B4A-35F9-4055-BFDA-7D0E4794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16756"/>
              </p:ext>
            </p:extLst>
          </p:nvPr>
        </p:nvGraphicFramePr>
        <p:xfrm>
          <a:off x="301997" y="1191120"/>
          <a:ext cx="36962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Superior Tecnológica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superior tecnológica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E45FCC1-D0EF-4598-A89C-F11136C9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302"/>
              </p:ext>
            </p:extLst>
          </p:nvPr>
        </p:nvGraphicFramePr>
        <p:xfrm>
          <a:off x="301997" y="3964575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administración directa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40%, se concluyo el modulo de diagnostico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11,595,000.00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N°1135 SANGABRIEL, N°171 PICHIUPATA,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39 HUANCARAMA,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938 HUACCAYHURA, DISTRITO DE HUANCARAMA PROVINCIA DE ANDAHUAYLAS,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9,320,000.00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3834"/>
              </p:ext>
            </p:extLst>
          </p:nvPr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1859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1135 San Gabriel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171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Pichiupata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938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Huaccayura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4777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2113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N°1005 BARRIO CENTRO DE COTABAMBAS, N°1024 CHECCHECALLA DE TAMBOBAMBA,N°716 DIVINO NIÑO JESUS DE HAQUIRA Y N°1008 CHOCHOCA DE COYLLURQUI, PROVINCIA DE COTABAMBAS,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9,520,000.00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/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59951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1005 Barrio centro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Cotabambas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Tambobamba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716 Divino Niño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Jesus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Haquira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1008 Chochoca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Coyllurqui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/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99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1347</Words>
  <Application>Microsoft Office PowerPoint</Application>
  <PresentationFormat>Presentación en pantalla (16:9)</PresentationFormat>
  <Paragraphs>211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 Narrow</vt:lpstr>
      <vt:lpstr>Lato Light</vt:lpstr>
      <vt:lpstr>Arial</vt:lpstr>
      <vt:lpstr>Calibri</vt:lpstr>
      <vt:lpstr>Lato Black</vt:lpstr>
      <vt:lpstr>Silvia template</vt:lpstr>
      <vt:lpstr>Proyectos de inversion Función Educación</vt:lpstr>
      <vt:lpstr>1. El año 2019 se elabora la cartera de inversiones de la Función Educación, en reuniones con la Dirección Regional de Educación, las UGELs y el área de PREAVED Programa de Reducción de la Vulnerabilidad y Atención de Emergencias por Desastres de la DRE para focalizar las inversiones a aquellas I.E. cuyas infraestructuras representen en riesgo físico para la comunidad educativa.  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  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 </vt:lpstr>
      <vt:lpstr>Presentación de PowerPoint</vt:lpstr>
      <vt:lpstr>Proyectos de Inversion Programados para su Formulacion -2020</vt:lpstr>
      <vt:lpstr>1. MEJORAMIENTO DEL SERVICIO EDUCATIVO DEL NIVEL INICIAL N° 1105, N°92 - REYNA DE LOS ANGELES, N°1106, 812 SAN JUAN DE DIOS Y N°79 CRISTO REDENTOR EN LOS DISTRITOS DE ABANCAY , CURAHUASI Y SAN PEDRO DE CACHORA DE LA PROVINCIA DE ABANCAY - DEPARTAMENTO DE APURIMAC</vt:lpstr>
      <vt:lpstr>1. MEJORAMIENTO DE LOS SERVICIOS EDUCATIVOS INICIALES DE 10 INSTITUCIONES EDUCATIVAS DEL, DISTRITO DE TALAVERA - ANDAHUAYLAS - APURIMAC</vt:lpstr>
      <vt:lpstr>1. MEJORAMIENTO DEL INSTITUTO DE EDUCACIÓN SUPERIOR TECNOLÓGICO ALFREDO SARMIENTO PALOMINO, DISTRITO DE HUANCARAMA - PROVINCIA DE ANDAHUAYLAS - DEPARTAMENTO DE APURIMAC</vt:lpstr>
      <vt:lpstr>1. MEJORAMIENTO DEL SERVICIO EDUCATIVO DEL NIVEL INICIAL N°1135 SANGABRIEL, N°171 PICHIUPATA, N° 39 HUANCARAMA, N° 938 HUACCAYHURA, DISTRITO DE HUANCARAMA PROVINCIA DE ANDAHUAYLAS, REGION APURIMAC</vt:lpstr>
      <vt:lpstr>1. MEJORAMIENTO DEL SERVICIO EDUCATIVO DEL NIVEL INICIAL N°1005 BARRIO CENTRO DE COTABAMBAS, N°1024 CHECCHECALLA DE TAMBOBAMBA,N°716 DIVINO NIÑO JESUS DE HAQUIRA Y N°1008 CHOCHOCA DE COYLLURQUI, PROVINCIA DE COTABAMBAS, REGION APURIMAC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ORFEI DIRE</dc:creator>
  <cp:lastModifiedBy>ORFEI DIRE</cp:lastModifiedBy>
  <cp:revision>29</cp:revision>
  <dcterms:modified xsi:type="dcterms:W3CDTF">2020-07-07T19:26:23Z</dcterms:modified>
</cp:coreProperties>
</file>