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PT Sans Narrow" panose="020B0604020202020204" charset="0"/>
      <p:regular r:id="rId8"/>
      <p:bold r:id="rId9"/>
    </p:embeddedFont>
    <p:embeddedFont>
      <p:font typeface="Open Sans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fc511cf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fc511cf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6fc511cf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6fc511cf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fc511c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fc511c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6fc511cf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6fc511cf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Based Adventure Game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Kish and Patrick McDoniel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88" y="2165625"/>
            <a:ext cx="7563825" cy="1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325" y="0"/>
            <a:ext cx="7133124" cy="494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Guide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All #include statements at the top of the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Space between each main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All class definition in header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All connected functions on same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Comments explaining variables at first instance in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Comment explaining loops/if statements at top of statement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Arbitrary empty lines for readability for users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Demonstration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Executing code creates text based adventure game, good luck!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PT Sans Narrow</vt:lpstr>
      <vt:lpstr>Open Sans</vt:lpstr>
      <vt:lpstr>Tropic</vt:lpstr>
      <vt:lpstr>Text Based Adventure Game</vt:lpstr>
      <vt:lpstr>UML Diagrams</vt:lpstr>
      <vt:lpstr>PowerPoint Presentation</vt:lpstr>
      <vt:lpstr>Style Guide</vt:lpstr>
      <vt:lpstr>Code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Based Adventure Game</dc:title>
  <dc:creator>Kish, Andrew S.</dc:creator>
  <cp:lastModifiedBy>Kish, Andrew S.</cp:lastModifiedBy>
  <cp:revision>1</cp:revision>
  <dcterms:modified xsi:type="dcterms:W3CDTF">2018-11-14T16:24:34Z</dcterms:modified>
</cp:coreProperties>
</file>