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9" d="100"/>
          <a:sy n="49" d="100"/>
        </p:scale>
        <p:origin x="26" y="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38-739C-407A-A39A-9DFD815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F5D0-E856-4E5E-BBEC-A76C7CB0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5245-B8AE-47F0-A740-2D8E5BC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6C61-06A3-4A13-9B5B-0754BA4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5483-B4CB-46F9-948C-605EF02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D68-203A-4E80-B000-A59CEEF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79799-D76C-47FD-8829-33377D3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AAA9-65F4-49F5-A01D-1728584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013F-DEEB-4EAC-991D-4EC271F7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53A1-24CE-49E8-AB2A-ED62123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AE8C-0E3E-4DC0-B1A4-139056C1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C928-03B7-4ADF-8EA7-7AC8FC41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1DCE-1B39-4F78-BE55-1C91DA1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D5CF-B7F6-45FC-9473-9960DCF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AE5-5E3A-479F-86C1-E55B590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C75B-4959-4339-9BEE-243B58CE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2E6-90FA-4F0F-9C53-EE403D16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F54-0CC5-4781-A18F-743FCD4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C7BC-C6CE-4071-AE7E-EEA9B03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805F-7718-43EA-856E-2AABAD7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A32-8C3B-4CFC-B794-B3D6336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050C-3CF9-42EC-8B7F-1EA348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9494-9BCC-4231-9654-DC4FEA00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141-C402-4D41-98C1-9E13D5D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22C7-2394-4A70-82FB-2031F08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278-617B-4B22-8CCC-51AA818D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1CE3-163B-4E99-AE4B-E38D0C7B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123A-FCDF-4542-B2F5-9586F730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AFC9-D925-4210-ABFF-E10CB23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4A3D-5BF3-4F9B-AEA4-6D88B50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1727-6244-4F19-AB39-6920FD2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883-67B4-4FFC-A45B-BE662A9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9EBE-AA93-4F36-9702-F0254970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D076-88DD-4E71-A3DF-E437469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737D-5E57-4E29-B158-B3344749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0426F-C8AF-42E8-9F75-C739A14C8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8F0BD-A488-4E14-9983-BCFEF54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A578-9DEF-493C-AC22-099AE76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178B-130D-4CDF-9F24-F60B067E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244-281B-4D25-BAC9-73D231C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E0EC-35C2-49BE-A5A8-AFF9DB8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231B-11C6-44AA-B8E9-F649050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C9768-2DE5-4AB9-8D6B-5DD72A3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0123-812D-44A9-A86E-4EE3278E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3306-BF51-4FF7-A48D-491CC6A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48C2-9575-4570-9B65-7722946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574-8B3A-4A8A-8AB8-A9223A94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C269-1377-4A47-ABC1-E2E45983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D8BB-4CBA-4703-84D0-7023595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5E76-BC6F-42B1-B7A2-E533025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A176-6853-4331-846C-5AAFC7EC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D623-AD73-4914-8664-4616A002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064-7F8D-461E-9104-3C74DCE4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FD47-1C14-40C7-98B4-B64E6C88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AEA5-C72E-4CC2-830D-58D1475E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9939-B676-4EC8-A483-EC64A1E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76A3-CD21-49DE-865E-11D75661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323A-40BD-4577-8932-02510BA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83D0-3DD9-4884-BFE5-A1A6D49C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221B-431C-43C6-9C20-E551668B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7704-9C00-4D40-A318-B434D268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3DC-B882-4F5D-B2EA-27BA40C7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513-8A9A-4FDA-A060-6F0681DE2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FMark/CS225_Group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73D-B922-45F7-B25E-B83A37604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43E6-36C1-4363-B43B-DBD5E8A0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Burrell and Adam Walker</a:t>
            </a:r>
          </a:p>
        </p:txBody>
      </p:sp>
    </p:spTree>
    <p:extLst>
      <p:ext uri="{BB962C8B-B14F-4D97-AF65-F5344CB8AC3E}">
        <p14:creationId xmlns:p14="http://schemas.microsoft.com/office/powerpoint/2010/main" val="14830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8373-A8AA-4FB2-97AF-A09DEDBC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BA5E-77A0-4A39-B7BB-514B81E6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D36B-F93B-4D89-A989-F72B289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58B-CB13-4A55-8920-F87BC7AB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Defines:</a:t>
            </a:r>
          </a:p>
          <a:p>
            <a:r>
              <a:rPr lang="en-US" dirty="0"/>
              <a:t>	All defines must have a define guard to reduce system overhead</a:t>
            </a:r>
          </a:p>
          <a:p>
            <a:r>
              <a:rPr lang="en-US" dirty="0"/>
              <a:t>	User-defined files shall be defined after System defines to 	prevent conflicts</a:t>
            </a:r>
          </a:p>
          <a:p>
            <a:pPr marL="0" indent="0">
              <a:buNone/>
            </a:pPr>
            <a:r>
              <a:rPr lang="en-US" dirty="0"/>
              <a:t>Coding style:</a:t>
            </a:r>
          </a:p>
          <a:p>
            <a:r>
              <a:rPr lang="en-US" dirty="0"/>
              <a:t>	Use camelCase for variable names</a:t>
            </a:r>
          </a:p>
          <a:p>
            <a:r>
              <a:rPr lang="en-US" dirty="0"/>
              <a:t>	Variable names shall be verbose to provide self-documenting 	code</a:t>
            </a:r>
          </a:p>
          <a:p>
            <a:r>
              <a:rPr lang="en-US" dirty="0"/>
              <a:t>	source files shall contain related classes and subclasses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1930-3297-458F-A5AB-28411CEA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4E9F-BFD7-44F9-A263-FE81F0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Indefinite size</a:t>
            </a:r>
          </a:p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601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4E68-452A-410C-BBE4-07DC4FCA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2BE7-798A-4370-AE42-B351E066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same files across different machines</a:t>
            </a:r>
          </a:p>
          <a:p>
            <a:r>
              <a:rPr lang="en-US" dirty="0"/>
              <a:t>Keep master files up to date</a:t>
            </a:r>
          </a:p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C686-1F8C-4300-BD59-E84161E3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F8B8-6B2C-470B-9A8F-4A3BF14C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https://github.com/ORFMark/CS225_Group_Project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Yet Another Text Adventure</vt:lpstr>
      <vt:lpstr>UML Diagram</vt:lpstr>
      <vt:lpstr>Style Guide</vt:lpstr>
      <vt:lpstr>Outside Concept</vt:lpstr>
      <vt:lpstr>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CS225 Group Presentation</dc:title>
  <dc:creator>Adam Walker</dc:creator>
  <cp:lastModifiedBy>Adam Walker</cp:lastModifiedBy>
  <cp:revision>5</cp:revision>
  <dcterms:created xsi:type="dcterms:W3CDTF">2018-11-13T21:58:14Z</dcterms:created>
  <dcterms:modified xsi:type="dcterms:W3CDTF">2018-11-13T22:13:55Z</dcterms:modified>
</cp:coreProperties>
</file>