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34" y="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B738-739C-407A-A39A-9DFD815BC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F5D0-E856-4E5E-BBEC-A76C7CB0F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5245-B8AE-47F0-A740-2D8E5BC4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6C61-06A3-4A13-9B5B-0754BA47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5483-B4CB-46F9-948C-605EF02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1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6D68-203A-4E80-B000-A59CEEF6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79799-D76C-47FD-8829-33377D3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AAA9-65F4-49F5-A01D-17285849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013F-DEEB-4EAC-991D-4EC271F7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53A1-24CE-49E8-AB2A-ED62123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3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AAE8C-0E3E-4DC0-B1A4-139056C1A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0C928-03B7-4ADF-8EA7-7AC8FC41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1DCE-1B39-4F78-BE55-1C91DA12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D5CF-B7F6-45FC-9473-9960DCFD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4AE5-5E3A-479F-86C1-E55B590F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C75B-4959-4339-9BEE-243B58CE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82E6-90FA-4F0F-9C53-EE403D16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F54-0CC5-4781-A18F-743FCD44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C7BC-C6CE-4071-AE7E-EEA9B035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8805F-7718-43EA-856E-2AABAD7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A32-8C3B-4CFC-B794-B3D6336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050C-3CF9-42EC-8B7F-1EA3488B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9494-9BCC-4231-9654-DC4FEA00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5141-C402-4D41-98C1-9E13D5D9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22C7-2394-4A70-82FB-2031F086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3278-617B-4B22-8CCC-51AA818D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1CE3-163B-4E99-AE4B-E38D0C7B0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B123A-FCDF-4542-B2F5-9586F730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CAFC9-D925-4210-ABFF-E10CB23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4A3D-5BF3-4F9B-AEA4-6D88B502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1727-6244-4F19-AB39-6920FD2B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9883-67B4-4FFC-A45B-BE662A9A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9EBE-AA93-4F36-9702-F0254970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D076-88DD-4E71-A3DF-E437469E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737D-5E57-4E29-B158-B33447497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0426F-C8AF-42E8-9F75-C739A14C8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8F0BD-A488-4E14-9983-BCFEF54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0A578-9DEF-493C-AC22-099AE76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178B-130D-4CDF-9F24-F60B067E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244-281B-4D25-BAC9-73D231C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8E0EC-35C2-49BE-A5A8-AFF9DB86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1231B-11C6-44AA-B8E9-F649050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C9768-2DE5-4AB9-8D6B-5DD72A3B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0123-812D-44A9-A86E-4EE3278E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B3306-BF51-4FF7-A48D-491CC6AE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448C2-9575-4570-9B65-77229463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9574-8B3A-4A8A-8AB8-A9223A94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C269-1377-4A47-ABC1-E2E45983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D8BB-4CBA-4703-84D0-7023595E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95E76-BC6F-42B1-B7A2-E533025C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A176-6853-4331-846C-5AAFC7EC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7D623-AD73-4914-8664-4616A002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9064-7F8D-461E-9104-3C74DCE4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AFD47-1C14-40C7-98B4-B64E6C88C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FAEA5-C72E-4CC2-830D-58D1475E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09939-B676-4EC8-A483-EC64A1E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76A3-CD21-49DE-865E-11D75661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323A-40BD-4577-8932-02510BA9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283D0-3DD9-4884-BFE5-A1A6D49C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221B-431C-43C6-9C20-E551668B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7704-9C00-4D40-A318-B434D2687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9B78-09DC-4019-B839-A95217DA4EB8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3DC-B882-4F5D-B2EA-27BA40C71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B513-8A9A-4FDA-A060-6F0681DE2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FB24-375C-470C-A657-DBF58793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73D-B922-45F7-B25E-B83A37604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CS225 </a:t>
            </a:r>
            <a:r>
              <a:rPr lang="en-US"/>
              <a:t>Group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43E6-36C1-4363-B43B-DBD5E8A02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CS225 Group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CS225 Group Presentation</dc:title>
  <dc:creator>Adam Walker</dc:creator>
  <cp:lastModifiedBy>Adam Walker</cp:lastModifiedBy>
  <cp:revision>1</cp:revision>
  <dcterms:created xsi:type="dcterms:W3CDTF">2018-11-13T21:58:14Z</dcterms:created>
  <dcterms:modified xsi:type="dcterms:W3CDTF">2018-11-13T21:58:40Z</dcterms:modified>
</cp:coreProperties>
</file>