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urrell" userId="44aa68ec2f0e7ca2" providerId="LiveId" clId="{F9B62554-9282-4DE9-9620-A2E1C152C0FF}"/>
    <pc:docChg chg="undo custSel modSld">
      <pc:chgData name="Mark Burrell" userId="44aa68ec2f0e7ca2" providerId="LiveId" clId="{F9B62554-9282-4DE9-9620-A2E1C152C0FF}" dt="2018-11-14T03:35:17.876" v="259" actId="20577"/>
      <pc:docMkLst>
        <pc:docMk/>
      </pc:docMkLst>
      <pc:sldChg chg="addSp delSp modSp">
        <pc:chgData name="Mark Burrell" userId="44aa68ec2f0e7ca2" providerId="LiveId" clId="{F9B62554-9282-4DE9-9620-A2E1C152C0FF}" dt="2018-11-14T03:31:15.658" v="5" actId="14100"/>
        <pc:sldMkLst>
          <pc:docMk/>
          <pc:sldMk cId="1248976765" sldId="257"/>
        </pc:sldMkLst>
        <pc:spChg chg="del">
          <ac:chgData name="Mark Burrell" userId="44aa68ec2f0e7ca2" providerId="LiveId" clId="{F9B62554-9282-4DE9-9620-A2E1C152C0FF}" dt="2018-11-14T03:30:59.786" v="0" actId="931"/>
          <ac:spMkLst>
            <pc:docMk/>
            <pc:sldMk cId="1248976765" sldId="257"/>
            <ac:spMk id="3" creationId="{7288BA5E-77A0-4A39-B7BB-514B81E6F31B}"/>
          </ac:spMkLst>
        </pc:spChg>
        <pc:picChg chg="add mod">
          <ac:chgData name="Mark Burrell" userId="44aa68ec2f0e7ca2" providerId="LiveId" clId="{F9B62554-9282-4DE9-9620-A2E1C152C0FF}" dt="2018-11-14T03:31:15.658" v="5" actId="14100"/>
          <ac:picMkLst>
            <pc:docMk/>
            <pc:sldMk cId="1248976765" sldId="257"/>
            <ac:picMk id="5" creationId="{13FF3AC4-0387-48E7-BFD3-58EBFC27B6E5}"/>
          </ac:picMkLst>
        </pc:picChg>
      </pc:sldChg>
      <pc:sldChg chg="modSp">
        <pc:chgData name="Mark Burrell" userId="44aa68ec2f0e7ca2" providerId="LiveId" clId="{F9B62554-9282-4DE9-9620-A2E1C152C0FF}" dt="2018-11-14T03:35:17.876" v="259" actId="20577"/>
        <pc:sldMkLst>
          <pc:docMk/>
          <pc:sldMk cId="1228915473" sldId="258"/>
        </pc:sldMkLst>
        <pc:spChg chg="mod">
          <ac:chgData name="Mark Burrell" userId="44aa68ec2f0e7ca2" providerId="LiveId" clId="{F9B62554-9282-4DE9-9620-A2E1C152C0FF}" dt="2018-11-14T03:35:17.876" v="259" actId="20577"/>
          <ac:spMkLst>
            <pc:docMk/>
            <pc:sldMk cId="1228915473" sldId="258"/>
            <ac:spMk id="3" creationId="{7E27158B-CB13-4A55-8920-F87BC7AB3FC9}"/>
          </ac:spMkLst>
        </pc:spChg>
      </pc:sldChg>
      <pc:sldChg chg="modSp">
        <pc:chgData name="Mark Burrell" userId="44aa68ec2f0e7ca2" providerId="LiveId" clId="{F9B62554-9282-4DE9-9620-A2E1C152C0FF}" dt="2018-11-14T03:31:52.742" v="51" actId="20577"/>
        <pc:sldMkLst>
          <pc:docMk/>
          <pc:sldMk cId="1201692722" sldId="260"/>
        </pc:sldMkLst>
        <pc:spChg chg="mod">
          <ac:chgData name="Mark Burrell" userId="44aa68ec2f0e7ca2" providerId="LiveId" clId="{F9B62554-9282-4DE9-9620-A2E1C152C0FF}" dt="2018-11-14T03:31:52.742" v="51" actId="20577"/>
          <ac:spMkLst>
            <pc:docMk/>
            <pc:sldMk cId="1201692722" sldId="260"/>
            <ac:spMk id="3" creationId="{3C822BE7-798A-4370-AE42-B351E06624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B738-739C-407A-A39A-9DFD815BC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F5D0-E856-4E5E-BBEC-A76C7CB0F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5245-B8AE-47F0-A740-2D8E5BC4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6C61-06A3-4A13-9B5B-0754BA47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5483-B4CB-46F9-948C-605EF025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6D68-203A-4E80-B000-A59CEEF6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79799-D76C-47FD-8829-33377D3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AAA9-65F4-49F5-A01D-17285849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013F-DEEB-4EAC-991D-4EC271F7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53A1-24CE-49E8-AB2A-ED62123F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AAE8C-0E3E-4DC0-B1A4-139056C1A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0C928-03B7-4ADF-8EA7-7AC8FC41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1DCE-1B39-4F78-BE55-1C91DA12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D5CF-B7F6-45FC-9473-9960DCFD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4AE5-5E3A-479F-86C1-E55B590F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C75B-4959-4339-9BEE-243B58CE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82E6-90FA-4F0F-9C53-EE403D16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F54-0CC5-4781-A18F-743FCD44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C7BC-C6CE-4071-AE7E-EEA9B035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805F-7718-43EA-856E-2AABAD7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A32-8C3B-4CFC-B794-B3D63365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050C-3CF9-42EC-8B7F-1EA3488B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9494-9BCC-4231-9654-DC4FEA00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5141-C402-4D41-98C1-9E13D5D9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22C7-2394-4A70-82FB-2031F086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3278-617B-4B22-8CCC-51AA818D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1CE3-163B-4E99-AE4B-E38D0C7B0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B123A-FCDF-4542-B2F5-9586F730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CAFC9-D925-4210-ABFF-E10CB23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4A3D-5BF3-4F9B-AEA4-6D88B502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1727-6244-4F19-AB39-6920FD2B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9883-67B4-4FFC-A45B-BE662A9A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9EBE-AA93-4F36-9702-F0254970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D076-88DD-4E71-A3DF-E437469E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B737D-5E57-4E29-B158-B33447497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0426F-C8AF-42E8-9F75-C739A14C8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8F0BD-A488-4E14-9983-BCFEF54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0A578-9DEF-493C-AC22-099AE76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4178B-130D-4CDF-9F24-F60B067E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2244-281B-4D25-BAC9-73D231C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8E0EC-35C2-49BE-A5A8-AFF9DB86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1231B-11C6-44AA-B8E9-F6490503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C9768-2DE5-4AB9-8D6B-5DD72A3B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0123-812D-44A9-A86E-4EE3278E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B3306-BF51-4FF7-A48D-491CC6AE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448C2-9575-4570-9B65-77229463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9574-8B3A-4A8A-8AB8-A9223A94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C269-1377-4A47-ABC1-E2E45983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D8BB-4CBA-4703-84D0-7023595E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95E76-BC6F-42B1-B7A2-E533025C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A176-6853-4331-846C-5AAFC7EC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D623-AD73-4914-8664-4616A002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9064-7F8D-461E-9104-3C74DCE4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AFD47-1C14-40C7-98B4-B64E6C88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FAEA5-C72E-4CC2-830D-58D1475E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09939-B676-4EC8-A483-EC64A1E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76A3-CD21-49DE-865E-11D75661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323A-40BD-4577-8932-02510BA9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83D0-3DD9-4884-BFE5-A1A6D49C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4221B-431C-43C6-9C20-E551668B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7704-9C00-4D40-A318-B434D2687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E3DC-B882-4F5D-B2EA-27BA40C71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B513-8A9A-4FDA-A060-6F0681DE2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FMark/CS225_Group_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FMark/CS225_Group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73D-B922-45F7-B25E-B83A37604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Yet Another Text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43E6-36C1-4363-B43B-DBD5E8A02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Burrell and Adam Walker</a:t>
            </a:r>
          </a:p>
        </p:txBody>
      </p:sp>
    </p:spTree>
    <p:extLst>
      <p:ext uri="{BB962C8B-B14F-4D97-AF65-F5344CB8AC3E}">
        <p14:creationId xmlns:p14="http://schemas.microsoft.com/office/powerpoint/2010/main" val="148301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8373-A8AA-4FB2-97AF-A09DEDBC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F3AC4-0387-48E7-BFD3-58EBFC27B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576120"/>
            <a:ext cx="4738255" cy="6088403"/>
          </a:xfrm>
        </p:spPr>
      </p:pic>
    </p:spTree>
    <p:extLst>
      <p:ext uri="{BB962C8B-B14F-4D97-AF65-F5344CB8AC3E}">
        <p14:creationId xmlns:p14="http://schemas.microsoft.com/office/powerpoint/2010/main" val="124897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D36B-F93B-4D89-A989-F72B2891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158B-CB13-4A55-8920-F87BC7AB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Defines:</a:t>
            </a:r>
          </a:p>
          <a:p>
            <a:r>
              <a:rPr lang="en-US" dirty="0"/>
              <a:t>	All defines must have a define guard to reduce system overhead</a:t>
            </a:r>
          </a:p>
          <a:p>
            <a:r>
              <a:rPr lang="en-US" dirty="0"/>
              <a:t>	User-defined files shall be defined after System defines to 	prevent conflicts</a:t>
            </a:r>
          </a:p>
          <a:p>
            <a:pPr marL="0" indent="0">
              <a:buNone/>
            </a:pPr>
            <a:r>
              <a:rPr lang="en-US" dirty="0"/>
              <a:t>Coding style:</a:t>
            </a:r>
          </a:p>
          <a:p>
            <a:r>
              <a:rPr lang="en-US" dirty="0"/>
              <a:t>	Use camelCase for variable names</a:t>
            </a:r>
          </a:p>
          <a:p>
            <a:r>
              <a:rPr lang="en-US" dirty="0"/>
              <a:t>	Variable names shall be verbose to provide self-documenting 	code</a:t>
            </a:r>
          </a:p>
          <a:p>
            <a:r>
              <a:rPr lang="en-US" dirty="0"/>
              <a:t>	source files shall contain related classes and subclasses only</a:t>
            </a:r>
          </a:p>
          <a:p>
            <a:r>
              <a:rPr lang="en-US" dirty="0"/>
              <a:t>         Use Eclipse formatting </a:t>
            </a:r>
          </a:p>
          <a:p>
            <a:pPr lvl="1"/>
            <a:r>
              <a:rPr lang="en-US" dirty="0"/>
              <a:t>Comment headers</a:t>
            </a:r>
          </a:p>
          <a:p>
            <a:pPr lvl="1"/>
            <a:r>
              <a:rPr lang="en-US" dirty="0" err="1"/>
              <a:t>Ctrl+Shift+F</a:t>
            </a:r>
            <a:r>
              <a:rPr lang="en-US" dirty="0"/>
              <a:t> all final code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IfDef</a:t>
            </a:r>
            <a:r>
              <a:rPr lang="en-US" dirty="0"/>
              <a:t>, not pragma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1930-3297-458F-A5AB-28411CEA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4E9F-BFD7-44F9-A263-FE81F037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Indefinite size</a:t>
            </a:r>
          </a:p>
          <a:p>
            <a:r>
              <a:rPr lang="en-US" dirty="0"/>
              <a:t>Multi-dimensional arrays</a:t>
            </a:r>
          </a:p>
          <a:p>
            <a:pPr lvl="1"/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601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4E68-452A-410C-BBE4-07DC4FCA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2BE7-798A-4370-AE42-B351E066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same files across different machines</a:t>
            </a:r>
          </a:p>
          <a:p>
            <a:pPr lvl="1"/>
            <a:r>
              <a:rPr lang="en-US" dirty="0"/>
              <a:t>Source-Tree</a:t>
            </a:r>
          </a:p>
          <a:p>
            <a:r>
              <a:rPr lang="en-US" dirty="0"/>
              <a:t>Keep master files up to date</a:t>
            </a:r>
          </a:p>
          <a:p>
            <a:pPr lvl="1"/>
            <a:r>
              <a:rPr lang="en-US" dirty="0"/>
              <a:t>Version Control</a:t>
            </a:r>
          </a:p>
          <a:p>
            <a:r>
              <a:rPr lang="en-US" dirty="0">
                <a:hlinkClick r:id="rId2"/>
              </a:rPr>
              <a:t>https://github.com/ORFMark/CS225_Group_Project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C686-1F8C-4300-BD59-E84161E3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F8B8-6B2C-470B-9A8F-4A3BF14C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https://github.com/ORFMark/CS225_Group_Project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Yet Another Text Adventure</vt:lpstr>
      <vt:lpstr>UML Diagram</vt:lpstr>
      <vt:lpstr>Style Guide</vt:lpstr>
      <vt:lpstr>Outside Concept</vt:lpstr>
      <vt:lpstr>GitHub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CS225 Group Presentation</dc:title>
  <dc:creator>Adam Walker</dc:creator>
  <cp:lastModifiedBy>Mark Burrell</cp:lastModifiedBy>
  <cp:revision>5</cp:revision>
  <dcterms:created xsi:type="dcterms:W3CDTF">2018-11-13T21:58:14Z</dcterms:created>
  <dcterms:modified xsi:type="dcterms:W3CDTF">2018-11-14T03:35:19Z</dcterms:modified>
</cp:coreProperties>
</file>