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E2C4-D686-7435-2D9D-6C1A66869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3C6B1-6E75-3A61-7D41-BC1061DA6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7D26-F03C-6A5B-B5CF-EAAF7C4C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9A1E-2C26-6C2B-0262-3B306261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3C91-3434-7A8B-0D45-AF94D661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9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F07C-F0BC-3F8D-E1E3-6B02F998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628C8-F9E1-8681-B3D4-007C4636B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99B2-F340-7A33-2C0A-18491B5A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EA28-AAD7-B58D-1CCA-5DF3ADF4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923C-6C2C-3BF4-C040-7C4F9390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7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22DEE-16EA-A621-9D23-C8D0DC159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7133E-D9AF-B8AB-07CA-CBE3357C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4A9F-2FDF-47B2-D73B-656D182A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D69DD-5D72-3002-327A-BD3FFEE2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3123-F3AB-767C-9D9B-016AF27A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5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31DC-C2F5-8989-6DBB-BFF3E528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340E-7B73-A753-E0F6-770DD2CA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9D95-B034-72D5-8B96-D6238D27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4330-D0CC-2BB5-7107-257D361B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5186-E622-0EB2-1D08-6F4D3793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23C4-109F-AC2C-9C77-80241A2C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3AD0E-2C57-F6E9-7D0E-A52E9786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2E19-2070-BA89-4DE7-B8E3B5B1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1183B-9BA7-222E-D38C-D059B8ED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A540-72CD-1279-7ED5-03AF0C8A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177-2D22-F68E-D322-7445CAB5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A770-413C-896A-7897-CFCC5BFA2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FB9F0-AD00-690E-4A87-C9924505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9E5FC-31A3-F488-61B7-E9C061FE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0BB3B-98EE-0A2A-05E6-90A89489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C02E-D535-FF0D-8C9B-72FE7605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6B25-FD24-7A70-2AFF-7E26C69C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13BB-E2C3-AFA8-8BA8-E3D81F8E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F8546-F9FD-B997-A24C-1510AE2C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C6FF3-FE09-569E-DA06-65281FED0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87266-A62B-0468-08BF-0468DAFAC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F839-FBBD-207A-FDB6-A4FAC11D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D8CB4-E90F-0A2F-648F-2D89E5B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1C719-A336-1052-67A0-C75E78B0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8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40B6-58BD-4480-C750-7F0E2352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970ED-DC28-6884-95BD-8400607F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36606-8D1D-7277-B4DD-C27DADAF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00A87-57DD-3917-4F56-8D441620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8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24A62-9449-9237-1AD0-09E6268E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5E432-9693-C962-A83B-96D7D794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855B-C912-6FB8-497B-2F50558A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4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A655-E27F-A867-89D7-63EB02F4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B409-291C-99AC-5B48-BD8B6DC8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512E-BBBA-BE73-88AA-24593BAE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30BDD-8378-9296-98C1-E55ED3E3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7833-2F4B-CCBF-EEF6-9FEB960A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14BE-ED54-C33A-DD31-D4B5F3F3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F6DF-3ED0-140D-9941-0A3691ED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7FD7D-9941-234B-81EF-06D5CE7E8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18323-8321-4D96-8E5D-972F26D18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6EC1-CC60-7E0A-8241-4C54521E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13DA6-0427-F4AA-EF48-665828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2E8BD-19A7-13D6-5383-B5B294DB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7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8171B-E43B-A691-9CC9-78BD4E33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AEFC6-B699-F248-83B6-AB0FA2AA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A1EA-B423-9398-5C8D-CE8EB8E7B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E8F9-950F-4024-ACAA-BA8C4DD35C52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7D6B-16E0-26D6-B6E4-129B30EF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7E8E-D680-F1D2-683F-73E358028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DB42-405A-4445-9295-8A59D54EB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4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6B29-A4C6-8DF4-BCBC-9E8727F38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Chess AI Practice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6CD24-10F4-0EA6-FD80-12FB6AB92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Callum Organ</a:t>
            </a:r>
          </a:p>
        </p:txBody>
      </p:sp>
    </p:spTree>
    <p:extLst>
      <p:ext uri="{BB962C8B-B14F-4D97-AF65-F5344CB8AC3E}">
        <p14:creationId xmlns:p14="http://schemas.microsoft.com/office/powerpoint/2010/main" val="186904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ED83-FD2B-5F5B-B61B-F2328A1A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done this sprint: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CED1-8ED6-F841-39AD-FEC72B4B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Wrote out my requirements as user stories.</a:t>
            </a:r>
          </a:p>
          <a:p>
            <a:r>
              <a:rPr lang="en-GB" dirty="0"/>
              <a:t>Prioritised user stories via </a:t>
            </a:r>
            <a:r>
              <a:rPr lang="en-GB" dirty="0" err="1"/>
              <a:t>MoSCoW</a:t>
            </a:r>
            <a:r>
              <a:rPr lang="en-GB" dirty="0"/>
              <a:t> technique</a:t>
            </a:r>
          </a:p>
          <a:p>
            <a:r>
              <a:rPr lang="en-GB" dirty="0"/>
              <a:t>Created product backlog.</a:t>
            </a:r>
          </a:p>
        </p:txBody>
      </p:sp>
    </p:spTree>
    <p:extLst>
      <p:ext uri="{BB962C8B-B14F-4D97-AF65-F5344CB8AC3E}">
        <p14:creationId xmlns:p14="http://schemas.microsoft.com/office/powerpoint/2010/main" val="102290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49DC-BF0C-323C-6D78-8647839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I’m doing next sprint: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9885-B571-2F4C-446C-66D8F463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Move product backlog onto Kanban board.</a:t>
            </a:r>
          </a:p>
          <a:p>
            <a:r>
              <a:rPr lang="en-GB" dirty="0"/>
              <a:t>Design and plan the MVP by:</a:t>
            </a:r>
          </a:p>
          <a:p>
            <a:pPr lvl="1"/>
            <a:r>
              <a:rPr lang="en-GB" dirty="0"/>
              <a:t>Writing out use cases for significant user stories</a:t>
            </a:r>
          </a:p>
          <a:p>
            <a:pPr lvl="1"/>
            <a:r>
              <a:rPr lang="en-GB" dirty="0"/>
              <a:t>Maybe making some UML diagrams</a:t>
            </a:r>
          </a:p>
          <a:p>
            <a:pPr lvl="1"/>
            <a:r>
              <a:rPr lang="en-GB"/>
              <a:t>Maybe writing some pseudocode</a:t>
            </a:r>
            <a:endParaRPr lang="en-GB" dirty="0"/>
          </a:p>
          <a:p>
            <a:r>
              <a:rPr lang="en-GB" dirty="0"/>
              <a:t>Start developing my MVP by making a chess web app prototype.</a:t>
            </a:r>
          </a:p>
        </p:txBody>
      </p:sp>
    </p:spTree>
    <p:extLst>
      <p:ext uri="{BB962C8B-B14F-4D97-AF65-F5344CB8AC3E}">
        <p14:creationId xmlns:p14="http://schemas.microsoft.com/office/powerpoint/2010/main" val="355763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DBDA4D4A850499DBE81B22D509035" ma:contentTypeVersion="2" ma:contentTypeDescription="Create a new document." ma:contentTypeScope="" ma:versionID="140a0de91975f88d418cb0b29ff7938b">
  <xsd:schema xmlns:xsd="http://www.w3.org/2001/XMLSchema" xmlns:xs="http://www.w3.org/2001/XMLSchema" xmlns:p="http://schemas.microsoft.com/office/2006/metadata/properties" xmlns:ns3="a7ee7d14-0b67-429b-9027-554f96812d6b" targetNamespace="http://schemas.microsoft.com/office/2006/metadata/properties" ma:root="true" ma:fieldsID="7911413a9cc50d2c65ac4890c6c7031f" ns3:_="">
    <xsd:import namespace="a7ee7d14-0b67-429b-9027-554f96812d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e7d14-0b67-429b-9027-554f96812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676156-6403-411D-8F6E-5EA3FC047C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ee7d14-0b67-429b-9027-554f96812d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93757C-9ED7-4A72-B82C-4EEE88B721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6093E-EEDB-4043-B615-03A3625C2730}">
  <ds:schemaRefs>
    <ds:schemaRef ds:uri="http://purl.org/dc/dcmitype/"/>
    <ds:schemaRef ds:uri="http://www.w3.org/XML/1998/namespace"/>
    <ds:schemaRef ds:uri="a7ee7d14-0b67-429b-9027-554f96812d6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Chess AI Practice Tool</vt:lpstr>
      <vt:lpstr>What I’ve done this sprint:</vt:lpstr>
      <vt:lpstr>What I’m doing next sprint: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AI Practice Tool</dc:title>
  <dc:creator>(s) Callum Organ</dc:creator>
  <cp:lastModifiedBy>(s) Callum Organ</cp:lastModifiedBy>
  <cp:revision>1</cp:revision>
  <dcterms:created xsi:type="dcterms:W3CDTF">2022-11-16T09:48:42Z</dcterms:created>
  <dcterms:modified xsi:type="dcterms:W3CDTF">2022-11-16T09:54:22Z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0x01010057DDBDA4D4A850499DBE81B22D509035</vt:lpwstr>
  </property>
</Properties>
</file>