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74" r:id="rId3"/>
    <p:sldId id="257" r:id="rId4"/>
    <p:sldId id="261" r:id="rId5"/>
    <p:sldId id="272" r:id="rId6"/>
    <p:sldId id="277" r:id="rId7"/>
    <p:sldId id="267" r:id="rId8"/>
    <p:sldId id="276" r:id="rId9"/>
  </p:sldIdLst>
  <p:sldSz cx="9144000" cy="5143500" type="screen16x9"/>
  <p:notesSz cx="6858000" cy="9144000"/>
  <p:embeddedFontLst>
    <p:embeddedFont>
      <p:font typeface="Karla" panose="020B0604020202020204" charset="0"/>
      <p:regular r:id="rId11"/>
      <p:bold r:id="rId12"/>
      <p:italic r:id="rId13"/>
      <p:boldItalic r:id="rId14"/>
    </p:embeddedFont>
    <p:embeddedFont>
      <p:font typeface="Roboto Slab Regular" pitchFamily="2" charset="0"/>
      <p:regular r:id="rId15"/>
    </p:embeddedFont>
    <p:embeddedFont>
      <p:font typeface="Rubik" panose="020B0604020202020204" charset="-79"/>
      <p:regular r:id="rId16"/>
      <p:bold r:id="rId17"/>
      <p:italic r:id="rId18"/>
      <p:boldItalic r:id="rId19"/>
    </p:embeddedFont>
    <p:embeddedFont>
      <p:font typeface="Sniglet"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443">
          <p15:clr>
            <a:srgbClr val="9AA0A6"/>
          </p15:clr>
        </p15:guide>
        <p15:guide id="2" orient="horz" pos="1373">
          <p15:clr>
            <a:srgbClr val="9AA0A6"/>
          </p15:clr>
        </p15:guide>
        <p15:guide id="3" pos="2653">
          <p15:clr>
            <a:srgbClr val="9AA0A6"/>
          </p15:clr>
        </p15:guide>
        <p15:guide id="4" pos="2119">
          <p15:clr>
            <a:srgbClr val="9AA0A6"/>
          </p15:clr>
        </p15:guide>
        <p15:guide id="5" orient="horz" pos="224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577" autoAdjust="0"/>
  </p:normalViewPr>
  <p:slideViewPr>
    <p:cSldViewPr snapToGrid="0">
      <p:cViewPr varScale="1">
        <p:scale>
          <a:sx n="89" d="100"/>
          <a:sy n="89" d="100"/>
        </p:scale>
        <p:origin x="2244" y="90"/>
      </p:cViewPr>
      <p:guideLst>
        <p:guide pos="5443"/>
        <p:guide orient="horz" pos="1373"/>
        <p:guide pos="2653"/>
        <p:guide pos="2119"/>
        <p:guide orient="horz" pos="22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9aed71b69_1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9aed71b69_1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Doki-Doki Delight is a Japanese inspired Café that requires a webapp to ensure that they can market their brand to customers via the internet and gain greater popularity. </a:t>
            </a:r>
          </a:p>
          <a:p>
            <a:pPr marL="0" lvl="0" indent="0" algn="l" rtl="0">
              <a:spcBef>
                <a:spcPts val="0"/>
              </a:spcBef>
              <a:spcAft>
                <a:spcPts val="0"/>
              </a:spcAft>
              <a:buNone/>
            </a:pPr>
            <a:r>
              <a:rPr lang="en-GB" dirty="0"/>
              <a:t>The webapp should be an effective way of alluring customers and convincing them to further visit the venue to enjoy a wide variety of Japanese food and drink.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59a5ef1b3c_3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59a5ef1b3c_3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Background:</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There are three primary users of the Café Management System and these are: managers, assistants and customers.</a:t>
            </a:r>
          </a:p>
          <a:p>
            <a:pPr marL="0" lvl="0" indent="0" algn="l" rtl="0">
              <a:spcBef>
                <a:spcPts val="0"/>
              </a:spcBef>
              <a:spcAft>
                <a:spcPts val="0"/>
              </a:spcAft>
              <a:buNone/>
            </a:pPr>
            <a:r>
              <a:rPr lang="en-GB" dirty="0"/>
              <a:t>Each user has a different role and the system will therefore accommodate their different needs.</a:t>
            </a:r>
          </a:p>
          <a:p>
            <a:pPr marL="0" lvl="0" indent="0" algn="l" rtl="0">
              <a:spcBef>
                <a:spcPts val="0"/>
              </a:spcBef>
              <a:spcAft>
                <a:spcPts val="0"/>
              </a:spcAft>
              <a:buNone/>
            </a:pPr>
            <a:endParaRPr lang="en-GB"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9aed71b69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9aed71b69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 customers needs will be fulfilled by the booking functionality wherein personal contact information and a reservation date is requested and validated. </a:t>
            </a:r>
          </a:p>
          <a:p>
            <a:pPr marL="0" lvl="0" indent="0" algn="l" rtl="0">
              <a:spcBef>
                <a:spcPts val="0"/>
              </a:spcBef>
              <a:spcAft>
                <a:spcPts val="0"/>
              </a:spcAft>
              <a:buNone/>
            </a:pPr>
            <a:r>
              <a:rPr lang="en-GB" dirty="0"/>
              <a:t>Likewise the customers will indefinitely want to research the café to make an informed decision – therefore the webapp should present business information in a creative and interesting way</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The venue management functionality is designed to allow staff to manage the venue and any reservations that have been made – staff can be an intermediary force and create reservations for customers.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Finally, in lieu of the ongoing pandemic, the system will be designed around the pandemic regulations and involve track and trace functionality – the intended effect of this is to help protect the café’s community and help stop the spread of the coronavirus. Track and Trace functionality will be used to protect both staff and customers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69cdd483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69cdd483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Booking a reservation is a simple process.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First a set of relevant information is submitted via the webapp interface</a:t>
            </a:r>
          </a:p>
          <a:p>
            <a:pPr marL="0" lvl="0" indent="0" algn="l" rtl="0">
              <a:spcBef>
                <a:spcPts val="0"/>
              </a:spcBef>
              <a:spcAft>
                <a:spcPts val="0"/>
              </a:spcAft>
              <a:buNone/>
            </a:pPr>
            <a:r>
              <a:rPr lang="en-GB" dirty="0"/>
              <a:t>Secondly, the backend will validate the inputs to see if they meet specific criteria</a:t>
            </a:r>
          </a:p>
          <a:p>
            <a:pPr marL="0" lvl="0" indent="0" algn="l" rtl="0">
              <a:spcBef>
                <a:spcPts val="0"/>
              </a:spcBef>
              <a:spcAft>
                <a:spcPts val="0"/>
              </a:spcAft>
              <a:buNone/>
            </a:pPr>
            <a:r>
              <a:rPr lang="en-GB" dirty="0"/>
              <a:t>Finally, if the information is all legal then it is stored.</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569cdd4839_0_9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569cdd4839_0_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venue management functionality is handled by both assistants and managers but each role is expected to have carry out different activities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Whilst the manager can control venue information, the assistants are intermediaries between the café and the customer – the assistant exists to provide additional assistance.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69cdd483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69cdd483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Finally, the track and trace functionality has 3 stages.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Stage 1 entails submitting a COVID report wherein the customer must submit various information.</a:t>
            </a:r>
          </a:p>
          <a:p>
            <a:pPr marL="0" lvl="0" indent="0" algn="l" rtl="0">
              <a:spcBef>
                <a:spcPts val="0"/>
              </a:spcBef>
              <a:spcAft>
                <a:spcPts val="0"/>
              </a:spcAft>
              <a:buNone/>
            </a:pPr>
            <a:r>
              <a:rPr lang="en-GB" dirty="0"/>
              <a:t>Within stage 2 an algorithm will be deployed  to track and trace all individuals that would have potentially come into close contact with the individual whom submitted the report.</a:t>
            </a:r>
          </a:p>
          <a:p>
            <a:pPr marL="0" lvl="0" indent="0" algn="l" rtl="0">
              <a:spcBef>
                <a:spcPts val="0"/>
              </a:spcBef>
              <a:spcAft>
                <a:spcPts val="0"/>
              </a:spcAft>
              <a:buNone/>
            </a:pPr>
            <a:r>
              <a:rPr lang="en-GB" dirty="0"/>
              <a:t>Finally, all of these individuals will be alerted.</a:t>
            </a:r>
            <a:endParaRPr dirty="0"/>
          </a:p>
        </p:txBody>
      </p:sp>
    </p:spTree>
    <p:extLst>
      <p:ext uri="{BB962C8B-B14F-4D97-AF65-F5344CB8AC3E}">
        <p14:creationId xmlns:p14="http://schemas.microsoft.com/office/powerpoint/2010/main" val="2376312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59a5ef1b3c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59a5ef1b3c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Overall, the 3 aspects of functionality that I have mentioned will need to adhere to the three onscreen factors:  usability, security and integrity.</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So far my webapp has been designed to be ‘usable’, such as in there being a sidebar for quick and easy navigation, animations and text formatting to highlight important sections of the webpage, and colours to identify danger.</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In the future I am sure to maintain data integrity by storing the data in a JSON after it has been validated. This way of storing data should be acceptable as the system does not need any heavy technology like a database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5465e7bc0b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5465e7bc0b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55B59A"/>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58750" y="1384463"/>
            <a:ext cx="361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6000"/>
              <a:buFont typeface="Sniglet"/>
              <a:buNone/>
              <a:defRPr sz="6000">
                <a:solidFill>
                  <a:schemeClr val="dk1"/>
                </a:solidFill>
                <a:latin typeface="Sniglet"/>
                <a:ea typeface="Sniglet"/>
                <a:cs typeface="Sniglet"/>
                <a:sym typeface="Sniglet"/>
              </a:defRPr>
            </a:lvl1pPr>
            <a:lvl2pPr lvl="1" rtl="0">
              <a:spcBef>
                <a:spcPts val="0"/>
              </a:spcBef>
              <a:spcAft>
                <a:spcPts val="0"/>
              </a:spcAft>
              <a:buClr>
                <a:srgbClr val="434343"/>
              </a:buClr>
              <a:buSzPts val="5200"/>
              <a:buFont typeface="Sniglet"/>
              <a:buNone/>
              <a:defRPr sz="5200">
                <a:solidFill>
                  <a:srgbClr val="434343"/>
                </a:solidFill>
                <a:latin typeface="Sniglet"/>
                <a:ea typeface="Sniglet"/>
                <a:cs typeface="Sniglet"/>
                <a:sym typeface="Sniglet"/>
              </a:defRPr>
            </a:lvl2pPr>
            <a:lvl3pPr lvl="2" rtl="0">
              <a:spcBef>
                <a:spcPts val="0"/>
              </a:spcBef>
              <a:spcAft>
                <a:spcPts val="0"/>
              </a:spcAft>
              <a:buClr>
                <a:srgbClr val="434343"/>
              </a:buClr>
              <a:buSzPts val="5200"/>
              <a:buFont typeface="Sniglet"/>
              <a:buNone/>
              <a:defRPr sz="5200">
                <a:solidFill>
                  <a:srgbClr val="434343"/>
                </a:solidFill>
                <a:latin typeface="Sniglet"/>
                <a:ea typeface="Sniglet"/>
                <a:cs typeface="Sniglet"/>
                <a:sym typeface="Sniglet"/>
              </a:defRPr>
            </a:lvl3pPr>
            <a:lvl4pPr lvl="3" rtl="0">
              <a:spcBef>
                <a:spcPts val="0"/>
              </a:spcBef>
              <a:spcAft>
                <a:spcPts val="0"/>
              </a:spcAft>
              <a:buClr>
                <a:srgbClr val="434343"/>
              </a:buClr>
              <a:buSzPts val="5200"/>
              <a:buFont typeface="Sniglet"/>
              <a:buNone/>
              <a:defRPr sz="5200">
                <a:solidFill>
                  <a:srgbClr val="434343"/>
                </a:solidFill>
                <a:latin typeface="Sniglet"/>
                <a:ea typeface="Sniglet"/>
                <a:cs typeface="Sniglet"/>
                <a:sym typeface="Sniglet"/>
              </a:defRPr>
            </a:lvl4pPr>
            <a:lvl5pPr lvl="4" rtl="0">
              <a:spcBef>
                <a:spcPts val="0"/>
              </a:spcBef>
              <a:spcAft>
                <a:spcPts val="0"/>
              </a:spcAft>
              <a:buClr>
                <a:srgbClr val="434343"/>
              </a:buClr>
              <a:buSzPts val="5200"/>
              <a:buFont typeface="Sniglet"/>
              <a:buNone/>
              <a:defRPr sz="5200">
                <a:solidFill>
                  <a:srgbClr val="434343"/>
                </a:solidFill>
                <a:latin typeface="Sniglet"/>
                <a:ea typeface="Sniglet"/>
                <a:cs typeface="Sniglet"/>
                <a:sym typeface="Sniglet"/>
              </a:defRPr>
            </a:lvl5pPr>
            <a:lvl6pPr lvl="5" rtl="0">
              <a:spcBef>
                <a:spcPts val="0"/>
              </a:spcBef>
              <a:spcAft>
                <a:spcPts val="0"/>
              </a:spcAft>
              <a:buClr>
                <a:srgbClr val="434343"/>
              </a:buClr>
              <a:buSzPts val="5200"/>
              <a:buFont typeface="Sniglet"/>
              <a:buNone/>
              <a:defRPr sz="5200">
                <a:solidFill>
                  <a:srgbClr val="434343"/>
                </a:solidFill>
                <a:latin typeface="Sniglet"/>
                <a:ea typeface="Sniglet"/>
                <a:cs typeface="Sniglet"/>
                <a:sym typeface="Sniglet"/>
              </a:defRPr>
            </a:lvl6pPr>
            <a:lvl7pPr lvl="6" rtl="0">
              <a:spcBef>
                <a:spcPts val="0"/>
              </a:spcBef>
              <a:spcAft>
                <a:spcPts val="0"/>
              </a:spcAft>
              <a:buClr>
                <a:srgbClr val="434343"/>
              </a:buClr>
              <a:buSzPts val="5200"/>
              <a:buFont typeface="Sniglet"/>
              <a:buNone/>
              <a:defRPr sz="5200">
                <a:solidFill>
                  <a:srgbClr val="434343"/>
                </a:solidFill>
                <a:latin typeface="Sniglet"/>
                <a:ea typeface="Sniglet"/>
                <a:cs typeface="Sniglet"/>
                <a:sym typeface="Sniglet"/>
              </a:defRPr>
            </a:lvl7pPr>
            <a:lvl8pPr lvl="7" rtl="0">
              <a:spcBef>
                <a:spcPts val="0"/>
              </a:spcBef>
              <a:spcAft>
                <a:spcPts val="0"/>
              </a:spcAft>
              <a:buClr>
                <a:srgbClr val="434343"/>
              </a:buClr>
              <a:buSzPts val="5200"/>
              <a:buFont typeface="Sniglet"/>
              <a:buNone/>
              <a:defRPr sz="5200">
                <a:solidFill>
                  <a:srgbClr val="434343"/>
                </a:solidFill>
                <a:latin typeface="Sniglet"/>
                <a:ea typeface="Sniglet"/>
                <a:cs typeface="Sniglet"/>
                <a:sym typeface="Sniglet"/>
              </a:defRPr>
            </a:lvl8pPr>
            <a:lvl9pPr lvl="8" rtl="0">
              <a:spcBef>
                <a:spcPts val="0"/>
              </a:spcBef>
              <a:spcAft>
                <a:spcPts val="0"/>
              </a:spcAft>
              <a:buClr>
                <a:srgbClr val="434343"/>
              </a:buClr>
              <a:buSzPts val="5200"/>
              <a:buFont typeface="Sniglet"/>
              <a:buNone/>
              <a:defRPr sz="5200">
                <a:solidFill>
                  <a:srgbClr val="434343"/>
                </a:solidFill>
                <a:latin typeface="Sniglet"/>
                <a:ea typeface="Sniglet"/>
                <a:cs typeface="Sniglet"/>
                <a:sym typeface="Sniglet"/>
              </a:defRPr>
            </a:lvl9pPr>
          </a:lstStyle>
          <a:p>
            <a:endParaRPr/>
          </a:p>
        </p:txBody>
      </p:sp>
      <p:sp>
        <p:nvSpPr>
          <p:cNvPr id="10" name="Google Shape;10;p2"/>
          <p:cNvSpPr txBox="1">
            <a:spLocks noGrp="1"/>
          </p:cNvSpPr>
          <p:nvPr>
            <p:ph type="subTitle" idx="1"/>
          </p:nvPr>
        </p:nvSpPr>
        <p:spPr>
          <a:xfrm>
            <a:off x="3746850" y="3042050"/>
            <a:ext cx="19287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1200"/>
              <a:buNone/>
              <a:defRPr>
                <a:solidFill>
                  <a:schemeClr val="dk1"/>
                </a:solidFill>
              </a:defRPr>
            </a:lvl1pPr>
            <a:lvl2pPr lvl="1" algn="r" rtl="0">
              <a:lnSpc>
                <a:spcPct val="100000"/>
              </a:lnSpc>
              <a:spcBef>
                <a:spcPts val="0"/>
              </a:spcBef>
              <a:spcAft>
                <a:spcPts val="0"/>
              </a:spcAft>
              <a:buClr>
                <a:srgbClr val="434343"/>
              </a:buClr>
              <a:buSzPts val="2800"/>
              <a:buNone/>
              <a:defRPr sz="2800">
                <a:solidFill>
                  <a:srgbClr val="434343"/>
                </a:solidFill>
              </a:defRPr>
            </a:lvl2pPr>
            <a:lvl3pPr lvl="2" algn="r" rtl="0">
              <a:lnSpc>
                <a:spcPct val="100000"/>
              </a:lnSpc>
              <a:spcBef>
                <a:spcPts val="0"/>
              </a:spcBef>
              <a:spcAft>
                <a:spcPts val="0"/>
              </a:spcAft>
              <a:buClr>
                <a:srgbClr val="434343"/>
              </a:buClr>
              <a:buSzPts val="2800"/>
              <a:buNone/>
              <a:defRPr sz="2800">
                <a:solidFill>
                  <a:srgbClr val="434343"/>
                </a:solidFill>
              </a:defRPr>
            </a:lvl3pPr>
            <a:lvl4pPr lvl="3" algn="r" rtl="0">
              <a:lnSpc>
                <a:spcPct val="100000"/>
              </a:lnSpc>
              <a:spcBef>
                <a:spcPts val="0"/>
              </a:spcBef>
              <a:spcAft>
                <a:spcPts val="0"/>
              </a:spcAft>
              <a:buClr>
                <a:srgbClr val="434343"/>
              </a:buClr>
              <a:buSzPts val="2800"/>
              <a:buNone/>
              <a:defRPr sz="2800">
                <a:solidFill>
                  <a:srgbClr val="434343"/>
                </a:solidFill>
              </a:defRPr>
            </a:lvl4pPr>
            <a:lvl5pPr lvl="4" algn="r" rtl="0">
              <a:lnSpc>
                <a:spcPct val="100000"/>
              </a:lnSpc>
              <a:spcBef>
                <a:spcPts val="0"/>
              </a:spcBef>
              <a:spcAft>
                <a:spcPts val="0"/>
              </a:spcAft>
              <a:buClr>
                <a:srgbClr val="434343"/>
              </a:buClr>
              <a:buSzPts val="2800"/>
              <a:buNone/>
              <a:defRPr sz="2800">
                <a:solidFill>
                  <a:srgbClr val="434343"/>
                </a:solidFill>
              </a:defRPr>
            </a:lvl5pPr>
            <a:lvl6pPr lvl="5" algn="r" rtl="0">
              <a:lnSpc>
                <a:spcPct val="100000"/>
              </a:lnSpc>
              <a:spcBef>
                <a:spcPts val="0"/>
              </a:spcBef>
              <a:spcAft>
                <a:spcPts val="0"/>
              </a:spcAft>
              <a:buClr>
                <a:srgbClr val="434343"/>
              </a:buClr>
              <a:buSzPts val="2800"/>
              <a:buNone/>
              <a:defRPr sz="2800">
                <a:solidFill>
                  <a:srgbClr val="434343"/>
                </a:solidFill>
              </a:defRPr>
            </a:lvl6pPr>
            <a:lvl7pPr lvl="6" algn="r" rtl="0">
              <a:lnSpc>
                <a:spcPct val="100000"/>
              </a:lnSpc>
              <a:spcBef>
                <a:spcPts val="0"/>
              </a:spcBef>
              <a:spcAft>
                <a:spcPts val="0"/>
              </a:spcAft>
              <a:buClr>
                <a:srgbClr val="434343"/>
              </a:buClr>
              <a:buSzPts val="2800"/>
              <a:buNone/>
              <a:defRPr sz="2800">
                <a:solidFill>
                  <a:srgbClr val="434343"/>
                </a:solidFill>
              </a:defRPr>
            </a:lvl7pPr>
            <a:lvl8pPr lvl="7" algn="r" rtl="0">
              <a:lnSpc>
                <a:spcPct val="100000"/>
              </a:lnSpc>
              <a:spcBef>
                <a:spcPts val="0"/>
              </a:spcBef>
              <a:spcAft>
                <a:spcPts val="0"/>
              </a:spcAft>
              <a:buClr>
                <a:srgbClr val="434343"/>
              </a:buClr>
              <a:buSzPts val="2800"/>
              <a:buNone/>
              <a:defRPr sz="2800">
                <a:solidFill>
                  <a:srgbClr val="434343"/>
                </a:solidFill>
              </a:defRPr>
            </a:lvl8pPr>
            <a:lvl9pPr lvl="8" algn="r" rtl="0">
              <a:lnSpc>
                <a:spcPct val="100000"/>
              </a:lnSpc>
              <a:spcBef>
                <a:spcPts val="0"/>
              </a:spcBef>
              <a:spcAft>
                <a:spcPts val="0"/>
              </a:spcAft>
              <a:buClr>
                <a:srgbClr val="434343"/>
              </a:buClr>
              <a:buSzPts val="2800"/>
              <a:buNone/>
              <a:defRPr sz="2800">
                <a:solidFill>
                  <a:srgbClr val="434343"/>
                </a:solidFill>
              </a:defRPr>
            </a:lvl9pPr>
          </a:lstStyle>
          <a:p>
            <a:endParaRPr/>
          </a:p>
        </p:txBody>
      </p:sp>
      <p:sp>
        <p:nvSpPr>
          <p:cNvPr id="11" name="Google Shape;11;p2"/>
          <p:cNvSpPr/>
          <p:nvPr/>
        </p:nvSpPr>
        <p:spPr>
          <a:xfrm>
            <a:off x="7248525" y="-2466975"/>
            <a:ext cx="28500" cy="9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CUSTOM_12">
    <p:spTree>
      <p:nvGrpSpPr>
        <p:cNvPr id="1" name="Shape 12"/>
        <p:cNvGrpSpPr/>
        <p:nvPr/>
      </p:nvGrpSpPr>
      <p:grpSpPr>
        <a:xfrm>
          <a:off x="0" y="0"/>
          <a:ext cx="0" cy="0"/>
          <a:chOff x="0" y="0"/>
          <a:chExt cx="0" cy="0"/>
        </a:xfrm>
      </p:grpSpPr>
      <p:sp>
        <p:nvSpPr>
          <p:cNvPr id="13" name="Google Shape;13;p3"/>
          <p:cNvSpPr txBox="1">
            <a:spLocks noGrp="1"/>
          </p:cNvSpPr>
          <p:nvPr>
            <p:ph type="title" hasCustomPrompt="1"/>
          </p:nvPr>
        </p:nvSpPr>
        <p:spPr>
          <a:xfrm>
            <a:off x="1595556" y="2901486"/>
            <a:ext cx="17538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56A5D"/>
              </a:buClr>
              <a:buSzPts val="3600"/>
              <a:buFont typeface="Sniglet"/>
              <a:buNone/>
              <a:defRPr sz="3600">
                <a:solidFill>
                  <a:srgbClr val="F56A5D"/>
                </a:solidFill>
                <a:latin typeface="Sniglet"/>
                <a:ea typeface="Sniglet"/>
                <a:cs typeface="Sniglet"/>
                <a:sym typeface="Sniglet"/>
              </a:defRPr>
            </a:lvl1pPr>
            <a:lvl2pPr lvl="1" algn="r" rtl="0">
              <a:spcBef>
                <a:spcPts val="0"/>
              </a:spcBef>
              <a:spcAft>
                <a:spcPts val="0"/>
              </a:spcAft>
              <a:buClr>
                <a:srgbClr val="F56A5D"/>
              </a:buClr>
              <a:buSzPts val="3600"/>
              <a:buFont typeface="Sniglet"/>
              <a:buNone/>
              <a:defRPr sz="3600">
                <a:solidFill>
                  <a:srgbClr val="F56A5D"/>
                </a:solidFill>
                <a:latin typeface="Sniglet"/>
                <a:ea typeface="Sniglet"/>
                <a:cs typeface="Sniglet"/>
                <a:sym typeface="Sniglet"/>
              </a:defRPr>
            </a:lvl2pPr>
            <a:lvl3pPr lvl="2" algn="r" rtl="0">
              <a:spcBef>
                <a:spcPts val="0"/>
              </a:spcBef>
              <a:spcAft>
                <a:spcPts val="0"/>
              </a:spcAft>
              <a:buClr>
                <a:srgbClr val="F56A5D"/>
              </a:buClr>
              <a:buSzPts val="3600"/>
              <a:buFont typeface="Sniglet"/>
              <a:buNone/>
              <a:defRPr sz="3600">
                <a:solidFill>
                  <a:srgbClr val="F56A5D"/>
                </a:solidFill>
                <a:latin typeface="Sniglet"/>
                <a:ea typeface="Sniglet"/>
                <a:cs typeface="Sniglet"/>
                <a:sym typeface="Sniglet"/>
              </a:defRPr>
            </a:lvl3pPr>
            <a:lvl4pPr lvl="3" algn="r" rtl="0">
              <a:spcBef>
                <a:spcPts val="0"/>
              </a:spcBef>
              <a:spcAft>
                <a:spcPts val="0"/>
              </a:spcAft>
              <a:buClr>
                <a:srgbClr val="F56A5D"/>
              </a:buClr>
              <a:buSzPts val="3600"/>
              <a:buFont typeface="Sniglet"/>
              <a:buNone/>
              <a:defRPr sz="3600">
                <a:solidFill>
                  <a:srgbClr val="F56A5D"/>
                </a:solidFill>
                <a:latin typeface="Sniglet"/>
                <a:ea typeface="Sniglet"/>
                <a:cs typeface="Sniglet"/>
                <a:sym typeface="Sniglet"/>
              </a:defRPr>
            </a:lvl4pPr>
            <a:lvl5pPr lvl="4" algn="r" rtl="0">
              <a:spcBef>
                <a:spcPts val="0"/>
              </a:spcBef>
              <a:spcAft>
                <a:spcPts val="0"/>
              </a:spcAft>
              <a:buClr>
                <a:srgbClr val="F56A5D"/>
              </a:buClr>
              <a:buSzPts val="3600"/>
              <a:buFont typeface="Sniglet"/>
              <a:buNone/>
              <a:defRPr sz="3600">
                <a:solidFill>
                  <a:srgbClr val="F56A5D"/>
                </a:solidFill>
                <a:latin typeface="Sniglet"/>
                <a:ea typeface="Sniglet"/>
                <a:cs typeface="Sniglet"/>
                <a:sym typeface="Sniglet"/>
              </a:defRPr>
            </a:lvl5pPr>
            <a:lvl6pPr lvl="5" algn="r" rtl="0">
              <a:spcBef>
                <a:spcPts val="0"/>
              </a:spcBef>
              <a:spcAft>
                <a:spcPts val="0"/>
              </a:spcAft>
              <a:buClr>
                <a:srgbClr val="F56A5D"/>
              </a:buClr>
              <a:buSzPts val="3600"/>
              <a:buFont typeface="Sniglet"/>
              <a:buNone/>
              <a:defRPr sz="3600">
                <a:solidFill>
                  <a:srgbClr val="F56A5D"/>
                </a:solidFill>
                <a:latin typeface="Sniglet"/>
                <a:ea typeface="Sniglet"/>
                <a:cs typeface="Sniglet"/>
                <a:sym typeface="Sniglet"/>
              </a:defRPr>
            </a:lvl6pPr>
            <a:lvl7pPr lvl="6" algn="r" rtl="0">
              <a:spcBef>
                <a:spcPts val="0"/>
              </a:spcBef>
              <a:spcAft>
                <a:spcPts val="0"/>
              </a:spcAft>
              <a:buClr>
                <a:srgbClr val="F56A5D"/>
              </a:buClr>
              <a:buSzPts val="3600"/>
              <a:buFont typeface="Sniglet"/>
              <a:buNone/>
              <a:defRPr sz="3600">
                <a:solidFill>
                  <a:srgbClr val="F56A5D"/>
                </a:solidFill>
                <a:latin typeface="Sniglet"/>
                <a:ea typeface="Sniglet"/>
                <a:cs typeface="Sniglet"/>
                <a:sym typeface="Sniglet"/>
              </a:defRPr>
            </a:lvl7pPr>
            <a:lvl8pPr lvl="7" algn="r" rtl="0">
              <a:spcBef>
                <a:spcPts val="0"/>
              </a:spcBef>
              <a:spcAft>
                <a:spcPts val="0"/>
              </a:spcAft>
              <a:buClr>
                <a:srgbClr val="F56A5D"/>
              </a:buClr>
              <a:buSzPts val="3600"/>
              <a:buFont typeface="Sniglet"/>
              <a:buNone/>
              <a:defRPr sz="3600">
                <a:solidFill>
                  <a:srgbClr val="F56A5D"/>
                </a:solidFill>
                <a:latin typeface="Sniglet"/>
                <a:ea typeface="Sniglet"/>
                <a:cs typeface="Sniglet"/>
                <a:sym typeface="Sniglet"/>
              </a:defRPr>
            </a:lvl8pPr>
            <a:lvl9pPr lvl="8" algn="r" rtl="0">
              <a:spcBef>
                <a:spcPts val="0"/>
              </a:spcBef>
              <a:spcAft>
                <a:spcPts val="0"/>
              </a:spcAft>
              <a:buClr>
                <a:srgbClr val="F56A5D"/>
              </a:buClr>
              <a:buSzPts val="3600"/>
              <a:buFont typeface="Sniglet"/>
              <a:buNone/>
              <a:defRPr sz="3600">
                <a:solidFill>
                  <a:srgbClr val="F56A5D"/>
                </a:solidFill>
                <a:latin typeface="Sniglet"/>
                <a:ea typeface="Sniglet"/>
                <a:cs typeface="Sniglet"/>
                <a:sym typeface="Sniglet"/>
              </a:defRPr>
            </a:lvl9pPr>
          </a:lstStyle>
          <a:p>
            <a:r>
              <a:t>xx%</a:t>
            </a:r>
          </a:p>
        </p:txBody>
      </p:sp>
      <p:sp>
        <p:nvSpPr>
          <p:cNvPr id="14" name="Google Shape;14;p3"/>
          <p:cNvSpPr txBox="1">
            <a:spLocks noGrp="1"/>
          </p:cNvSpPr>
          <p:nvPr>
            <p:ph type="title" idx="2" hasCustomPrompt="1"/>
          </p:nvPr>
        </p:nvSpPr>
        <p:spPr>
          <a:xfrm>
            <a:off x="1595556" y="950524"/>
            <a:ext cx="17538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55B59A"/>
              </a:buClr>
              <a:buSzPts val="3600"/>
              <a:buFont typeface="Sniglet"/>
              <a:buNone/>
              <a:defRPr sz="3600">
                <a:solidFill>
                  <a:srgbClr val="55B59A"/>
                </a:solidFill>
                <a:latin typeface="Sniglet"/>
                <a:ea typeface="Sniglet"/>
                <a:cs typeface="Sniglet"/>
                <a:sym typeface="Sniglet"/>
              </a:defRPr>
            </a:lvl1pPr>
            <a:lvl2pPr lvl="1" rtl="0">
              <a:spcBef>
                <a:spcPts val="0"/>
              </a:spcBef>
              <a:spcAft>
                <a:spcPts val="0"/>
              </a:spcAft>
              <a:buClr>
                <a:srgbClr val="55B59A"/>
              </a:buClr>
              <a:buSzPts val="3600"/>
              <a:buFont typeface="Sniglet"/>
              <a:buNone/>
              <a:defRPr sz="3600">
                <a:solidFill>
                  <a:srgbClr val="55B59A"/>
                </a:solidFill>
                <a:latin typeface="Sniglet"/>
                <a:ea typeface="Sniglet"/>
                <a:cs typeface="Sniglet"/>
                <a:sym typeface="Sniglet"/>
              </a:defRPr>
            </a:lvl2pPr>
            <a:lvl3pPr lvl="2" rtl="0">
              <a:spcBef>
                <a:spcPts val="0"/>
              </a:spcBef>
              <a:spcAft>
                <a:spcPts val="0"/>
              </a:spcAft>
              <a:buClr>
                <a:srgbClr val="55B59A"/>
              </a:buClr>
              <a:buSzPts val="3600"/>
              <a:buFont typeface="Sniglet"/>
              <a:buNone/>
              <a:defRPr sz="3600">
                <a:solidFill>
                  <a:srgbClr val="55B59A"/>
                </a:solidFill>
                <a:latin typeface="Sniglet"/>
                <a:ea typeface="Sniglet"/>
                <a:cs typeface="Sniglet"/>
                <a:sym typeface="Sniglet"/>
              </a:defRPr>
            </a:lvl3pPr>
            <a:lvl4pPr lvl="3" rtl="0">
              <a:spcBef>
                <a:spcPts val="0"/>
              </a:spcBef>
              <a:spcAft>
                <a:spcPts val="0"/>
              </a:spcAft>
              <a:buClr>
                <a:srgbClr val="55B59A"/>
              </a:buClr>
              <a:buSzPts val="3600"/>
              <a:buFont typeface="Sniglet"/>
              <a:buNone/>
              <a:defRPr sz="3600">
                <a:solidFill>
                  <a:srgbClr val="55B59A"/>
                </a:solidFill>
                <a:latin typeface="Sniglet"/>
                <a:ea typeface="Sniglet"/>
                <a:cs typeface="Sniglet"/>
                <a:sym typeface="Sniglet"/>
              </a:defRPr>
            </a:lvl4pPr>
            <a:lvl5pPr lvl="4" rtl="0">
              <a:spcBef>
                <a:spcPts val="0"/>
              </a:spcBef>
              <a:spcAft>
                <a:spcPts val="0"/>
              </a:spcAft>
              <a:buClr>
                <a:srgbClr val="55B59A"/>
              </a:buClr>
              <a:buSzPts val="3600"/>
              <a:buFont typeface="Sniglet"/>
              <a:buNone/>
              <a:defRPr sz="3600">
                <a:solidFill>
                  <a:srgbClr val="55B59A"/>
                </a:solidFill>
                <a:latin typeface="Sniglet"/>
                <a:ea typeface="Sniglet"/>
                <a:cs typeface="Sniglet"/>
                <a:sym typeface="Sniglet"/>
              </a:defRPr>
            </a:lvl5pPr>
            <a:lvl6pPr lvl="5" rtl="0">
              <a:spcBef>
                <a:spcPts val="0"/>
              </a:spcBef>
              <a:spcAft>
                <a:spcPts val="0"/>
              </a:spcAft>
              <a:buClr>
                <a:srgbClr val="55B59A"/>
              </a:buClr>
              <a:buSzPts val="3600"/>
              <a:buFont typeface="Sniglet"/>
              <a:buNone/>
              <a:defRPr sz="3600">
                <a:solidFill>
                  <a:srgbClr val="55B59A"/>
                </a:solidFill>
                <a:latin typeface="Sniglet"/>
                <a:ea typeface="Sniglet"/>
                <a:cs typeface="Sniglet"/>
                <a:sym typeface="Sniglet"/>
              </a:defRPr>
            </a:lvl6pPr>
            <a:lvl7pPr lvl="6" rtl="0">
              <a:spcBef>
                <a:spcPts val="0"/>
              </a:spcBef>
              <a:spcAft>
                <a:spcPts val="0"/>
              </a:spcAft>
              <a:buClr>
                <a:srgbClr val="55B59A"/>
              </a:buClr>
              <a:buSzPts val="3600"/>
              <a:buFont typeface="Sniglet"/>
              <a:buNone/>
              <a:defRPr sz="3600">
                <a:solidFill>
                  <a:srgbClr val="55B59A"/>
                </a:solidFill>
                <a:latin typeface="Sniglet"/>
                <a:ea typeface="Sniglet"/>
                <a:cs typeface="Sniglet"/>
                <a:sym typeface="Sniglet"/>
              </a:defRPr>
            </a:lvl7pPr>
            <a:lvl8pPr lvl="7" rtl="0">
              <a:spcBef>
                <a:spcPts val="0"/>
              </a:spcBef>
              <a:spcAft>
                <a:spcPts val="0"/>
              </a:spcAft>
              <a:buClr>
                <a:srgbClr val="55B59A"/>
              </a:buClr>
              <a:buSzPts val="3600"/>
              <a:buFont typeface="Sniglet"/>
              <a:buNone/>
              <a:defRPr sz="3600">
                <a:solidFill>
                  <a:srgbClr val="55B59A"/>
                </a:solidFill>
                <a:latin typeface="Sniglet"/>
                <a:ea typeface="Sniglet"/>
                <a:cs typeface="Sniglet"/>
                <a:sym typeface="Sniglet"/>
              </a:defRPr>
            </a:lvl8pPr>
            <a:lvl9pPr lvl="8" rtl="0">
              <a:spcBef>
                <a:spcPts val="0"/>
              </a:spcBef>
              <a:spcAft>
                <a:spcPts val="0"/>
              </a:spcAft>
              <a:buClr>
                <a:srgbClr val="55B59A"/>
              </a:buClr>
              <a:buSzPts val="3600"/>
              <a:buFont typeface="Sniglet"/>
              <a:buNone/>
              <a:defRPr sz="3600">
                <a:solidFill>
                  <a:srgbClr val="55B59A"/>
                </a:solidFill>
                <a:latin typeface="Sniglet"/>
                <a:ea typeface="Sniglet"/>
                <a:cs typeface="Sniglet"/>
                <a:sym typeface="Sniglet"/>
              </a:defRPr>
            </a:lvl9pPr>
          </a:lstStyle>
          <a:p>
            <a:r>
              <a:t>xx%</a:t>
            </a:r>
          </a:p>
        </p:txBody>
      </p:sp>
      <p:sp>
        <p:nvSpPr>
          <p:cNvPr id="15" name="Google Shape;15;p3"/>
          <p:cNvSpPr/>
          <p:nvPr/>
        </p:nvSpPr>
        <p:spPr>
          <a:xfrm>
            <a:off x="615991" y="615050"/>
            <a:ext cx="662400" cy="1947900"/>
          </a:xfrm>
          <a:prstGeom prst="rect">
            <a:avLst/>
          </a:prstGeom>
          <a:solidFill>
            <a:srgbClr val="55B5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idx="3"/>
          </p:nvPr>
        </p:nvSpPr>
        <p:spPr>
          <a:xfrm>
            <a:off x="2092350" y="1404075"/>
            <a:ext cx="12570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55B59A"/>
              </a:buClr>
              <a:buSzPts val="1200"/>
              <a:buFont typeface="Sniglet"/>
              <a:buNone/>
              <a:defRPr sz="1200">
                <a:solidFill>
                  <a:srgbClr val="55B59A"/>
                </a:solidFill>
                <a:latin typeface="Sniglet"/>
                <a:ea typeface="Sniglet"/>
                <a:cs typeface="Sniglet"/>
                <a:sym typeface="Sniglet"/>
              </a:defRPr>
            </a:lvl1pPr>
            <a:lvl2pPr lvl="1" algn="r" rtl="0">
              <a:spcBef>
                <a:spcPts val="0"/>
              </a:spcBef>
              <a:spcAft>
                <a:spcPts val="0"/>
              </a:spcAft>
              <a:buClr>
                <a:srgbClr val="000000"/>
              </a:buClr>
              <a:buSzPts val="1200"/>
              <a:buFont typeface="Sniglet"/>
              <a:buNone/>
              <a:defRPr sz="1200">
                <a:solidFill>
                  <a:srgbClr val="000000"/>
                </a:solidFill>
                <a:latin typeface="Sniglet"/>
                <a:ea typeface="Sniglet"/>
                <a:cs typeface="Sniglet"/>
                <a:sym typeface="Sniglet"/>
              </a:defRPr>
            </a:lvl2pPr>
            <a:lvl3pPr lvl="2" algn="r" rtl="0">
              <a:spcBef>
                <a:spcPts val="0"/>
              </a:spcBef>
              <a:spcAft>
                <a:spcPts val="0"/>
              </a:spcAft>
              <a:buClr>
                <a:srgbClr val="000000"/>
              </a:buClr>
              <a:buSzPts val="1200"/>
              <a:buFont typeface="Sniglet"/>
              <a:buNone/>
              <a:defRPr sz="1200">
                <a:solidFill>
                  <a:srgbClr val="000000"/>
                </a:solidFill>
                <a:latin typeface="Sniglet"/>
                <a:ea typeface="Sniglet"/>
                <a:cs typeface="Sniglet"/>
                <a:sym typeface="Sniglet"/>
              </a:defRPr>
            </a:lvl3pPr>
            <a:lvl4pPr lvl="3" algn="r" rtl="0">
              <a:spcBef>
                <a:spcPts val="0"/>
              </a:spcBef>
              <a:spcAft>
                <a:spcPts val="0"/>
              </a:spcAft>
              <a:buClr>
                <a:srgbClr val="000000"/>
              </a:buClr>
              <a:buSzPts val="1200"/>
              <a:buFont typeface="Sniglet"/>
              <a:buNone/>
              <a:defRPr sz="1200">
                <a:solidFill>
                  <a:srgbClr val="000000"/>
                </a:solidFill>
                <a:latin typeface="Sniglet"/>
                <a:ea typeface="Sniglet"/>
                <a:cs typeface="Sniglet"/>
                <a:sym typeface="Sniglet"/>
              </a:defRPr>
            </a:lvl4pPr>
            <a:lvl5pPr lvl="4" algn="r" rtl="0">
              <a:spcBef>
                <a:spcPts val="0"/>
              </a:spcBef>
              <a:spcAft>
                <a:spcPts val="0"/>
              </a:spcAft>
              <a:buClr>
                <a:srgbClr val="000000"/>
              </a:buClr>
              <a:buSzPts val="1200"/>
              <a:buFont typeface="Sniglet"/>
              <a:buNone/>
              <a:defRPr sz="1200">
                <a:solidFill>
                  <a:srgbClr val="000000"/>
                </a:solidFill>
                <a:latin typeface="Sniglet"/>
                <a:ea typeface="Sniglet"/>
                <a:cs typeface="Sniglet"/>
                <a:sym typeface="Sniglet"/>
              </a:defRPr>
            </a:lvl5pPr>
            <a:lvl6pPr lvl="5" algn="r" rtl="0">
              <a:spcBef>
                <a:spcPts val="0"/>
              </a:spcBef>
              <a:spcAft>
                <a:spcPts val="0"/>
              </a:spcAft>
              <a:buClr>
                <a:srgbClr val="000000"/>
              </a:buClr>
              <a:buSzPts val="1200"/>
              <a:buFont typeface="Sniglet"/>
              <a:buNone/>
              <a:defRPr sz="1200">
                <a:solidFill>
                  <a:srgbClr val="000000"/>
                </a:solidFill>
                <a:latin typeface="Sniglet"/>
                <a:ea typeface="Sniglet"/>
                <a:cs typeface="Sniglet"/>
                <a:sym typeface="Sniglet"/>
              </a:defRPr>
            </a:lvl6pPr>
            <a:lvl7pPr lvl="6" algn="r" rtl="0">
              <a:spcBef>
                <a:spcPts val="0"/>
              </a:spcBef>
              <a:spcAft>
                <a:spcPts val="0"/>
              </a:spcAft>
              <a:buClr>
                <a:srgbClr val="000000"/>
              </a:buClr>
              <a:buSzPts val="1200"/>
              <a:buFont typeface="Sniglet"/>
              <a:buNone/>
              <a:defRPr sz="1200">
                <a:solidFill>
                  <a:srgbClr val="000000"/>
                </a:solidFill>
                <a:latin typeface="Sniglet"/>
                <a:ea typeface="Sniglet"/>
                <a:cs typeface="Sniglet"/>
                <a:sym typeface="Sniglet"/>
              </a:defRPr>
            </a:lvl7pPr>
            <a:lvl8pPr lvl="7" algn="r" rtl="0">
              <a:spcBef>
                <a:spcPts val="0"/>
              </a:spcBef>
              <a:spcAft>
                <a:spcPts val="0"/>
              </a:spcAft>
              <a:buClr>
                <a:srgbClr val="000000"/>
              </a:buClr>
              <a:buSzPts val="1200"/>
              <a:buFont typeface="Sniglet"/>
              <a:buNone/>
              <a:defRPr sz="1200">
                <a:solidFill>
                  <a:srgbClr val="000000"/>
                </a:solidFill>
                <a:latin typeface="Sniglet"/>
                <a:ea typeface="Sniglet"/>
                <a:cs typeface="Sniglet"/>
                <a:sym typeface="Sniglet"/>
              </a:defRPr>
            </a:lvl8pPr>
            <a:lvl9pPr lvl="8" algn="r" rtl="0">
              <a:spcBef>
                <a:spcPts val="0"/>
              </a:spcBef>
              <a:spcAft>
                <a:spcPts val="0"/>
              </a:spcAft>
              <a:buClr>
                <a:srgbClr val="000000"/>
              </a:buClr>
              <a:buSzPts val="1200"/>
              <a:buFont typeface="Sniglet"/>
              <a:buNone/>
              <a:defRPr sz="1200">
                <a:solidFill>
                  <a:srgbClr val="000000"/>
                </a:solidFill>
                <a:latin typeface="Sniglet"/>
                <a:ea typeface="Sniglet"/>
                <a:cs typeface="Sniglet"/>
                <a:sym typeface="Sniglet"/>
              </a:defRPr>
            </a:lvl9pPr>
          </a:lstStyle>
          <a:p>
            <a:endParaRPr/>
          </a:p>
        </p:txBody>
      </p:sp>
      <p:sp>
        <p:nvSpPr>
          <p:cNvPr id="17" name="Google Shape;17;p3"/>
          <p:cNvSpPr txBox="1">
            <a:spLocks noGrp="1"/>
          </p:cNvSpPr>
          <p:nvPr>
            <p:ph type="subTitle" idx="1"/>
          </p:nvPr>
        </p:nvSpPr>
        <p:spPr>
          <a:xfrm>
            <a:off x="2092356" y="1818145"/>
            <a:ext cx="12570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000"/>
              <a:buNone/>
              <a:defRPr sz="1000">
                <a:solidFill>
                  <a:schemeClr val="dk1"/>
                </a:solidFill>
              </a:defRPr>
            </a:lvl1pPr>
            <a:lvl2pPr lvl="1" algn="r" rtl="0">
              <a:lnSpc>
                <a:spcPct val="100000"/>
              </a:lnSpc>
              <a:spcBef>
                <a:spcPts val="0"/>
              </a:spcBef>
              <a:spcAft>
                <a:spcPts val="0"/>
              </a:spcAft>
              <a:buClr>
                <a:schemeClr val="dk1"/>
              </a:buClr>
              <a:buSzPts val="1000"/>
              <a:buNone/>
              <a:defRPr sz="1000">
                <a:solidFill>
                  <a:schemeClr val="dk1"/>
                </a:solidFill>
              </a:defRPr>
            </a:lvl2pPr>
            <a:lvl3pPr lvl="2" algn="r" rtl="0">
              <a:lnSpc>
                <a:spcPct val="100000"/>
              </a:lnSpc>
              <a:spcBef>
                <a:spcPts val="0"/>
              </a:spcBef>
              <a:spcAft>
                <a:spcPts val="0"/>
              </a:spcAft>
              <a:buClr>
                <a:schemeClr val="dk1"/>
              </a:buClr>
              <a:buSzPts val="1000"/>
              <a:buNone/>
              <a:defRPr sz="1000">
                <a:solidFill>
                  <a:schemeClr val="dk1"/>
                </a:solidFill>
              </a:defRPr>
            </a:lvl3pPr>
            <a:lvl4pPr lvl="3" algn="r" rtl="0">
              <a:lnSpc>
                <a:spcPct val="100000"/>
              </a:lnSpc>
              <a:spcBef>
                <a:spcPts val="0"/>
              </a:spcBef>
              <a:spcAft>
                <a:spcPts val="0"/>
              </a:spcAft>
              <a:buClr>
                <a:schemeClr val="dk1"/>
              </a:buClr>
              <a:buSzPts val="1000"/>
              <a:buNone/>
              <a:defRPr sz="1000">
                <a:solidFill>
                  <a:schemeClr val="dk1"/>
                </a:solidFill>
              </a:defRPr>
            </a:lvl4pPr>
            <a:lvl5pPr lvl="4" algn="r" rtl="0">
              <a:lnSpc>
                <a:spcPct val="100000"/>
              </a:lnSpc>
              <a:spcBef>
                <a:spcPts val="0"/>
              </a:spcBef>
              <a:spcAft>
                <a:spcPts val="0"/>
              </a:spcAft>
              <a:buClr>
                <a:schemeClr val="dk1"/>
              </a:buClr>
              <a:buSzPts val="1000"/>
              <a:buNone/>
              <a:defRPr sz="1000">
                <a:solidFill>
                  <a:schemeClr val="dk1"/>
                </a:solidFill>
              </a:defRPr>
            </a:lvl5pPr>
            <a:lvl6pPr lvl="5" algn="r" rtl="0">
              <a:lnSpc>
                <a:spcPct val="100000"/>
              </a:lnSpc>
              <a:spcBef>
                <a:spcPts val="0"/>
              </a:spcBef>
              <a:spcAft>
                <a:spcPts val="0"/>
              </a:spcAft>
              <a:buClr>
                <a:schemeClr val="dk1"/>
              </a:buClr>
              <a:buSzPts val="1000"/>
              <a:buNone/>
              <a:defRPr sz="1000">
                <a:solidFill>
                  <a:schemeClr val="dk1"/>
                </a:solidFill>
              </a:defRPr>
            </a:lvl6pPr>
            <a:lvl7pPr lvl="6" algn="r" rtl="0">
              <a:lnSpc>
                <a:spcPct val="100000"/>
              </a:lnSpc>
              <a:spcBef>
                <a:spcPts val="0"/>
              </a:spcBef>
              <a:spcAft>
                <a:spcPts val="0"/>
              </a:spcAft>
              <a:buClr>
                <a:schemeClr val="dk1"/>
              </a:buClr>
              <a:buSzPts val="1000"/>
              <a:buNone/>
              <a:defRPr sz="1000">
                <a:solidFill>
                  <a:schemeClr val="dk1"/>
                </a:solidFill>
              </a:defRPr>
            </a:lvl7pPr>
            <a:lvl8pPr lvl="7" algn="r" rtl="0">
              <a:lnSpc>
                <a:spcPct val="100000"/>
              </a:lnSpc>
              <a:spcBef>
                <a:spcPts val="0"/>
              </a:spcBef>
              <a:spcAft>
                <a:spcPts val="0"/>
              </a:spcAft>
              <a:buClr>
                <a:schemeClr val="dk1"/>
              </a:buClr>
              <a:buSzPts val="1000"/>
              <a:buNone/>
              <a:defRPr sz="1000">
                <a:solidFill>
                  <a:schemeClr val="dk1"/>
                </a:solidFill>
              </a:defRPr>
            </a:lvl8pPr>
            <a:lvl9pPr lvl="8" algn="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18" name="Google Shape;18;p3"/>
          <p:cNvSpPr txBox="1">
            <a:spLocks noGrp="1"/>
          </p:cNvSpPr>
          <p:nvPr>
            <p:ph type="ctrTitle" idx="4"/>
          </p:nvPr>
        </p:nvSpPr>
        <p:spPr>
          <a:xfrm>
            <a:off x="2092350" y="3342178"/>
            <a:ext cx="12570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56A5D"/>
              </a:buClr>
              <a:buSzPts val="1200"/>
              <a:buFont typeface="Sniglet"/>
              <a:buNone/>
              <a:defRPr sz="1200">
                <a:solidFill>
                  <a:srgbClr val="F56A5D"/>
                </a:solidFill>
                <a:latin typeface="Sniglet"/>
                <a:ea typeface="Sniglet"/>
                <a:cs typeface="Sniglet"/>
                <a:sym typeface="Sniglet"/>
              </a:defRPr>
            </a:lvl1pPr>
            <a:lvl2pPr lvl="1" algn="r" rtl="0">
              <a:spcBef>
                <a:spcPts val="0"/>
              </a:spcBef>
              <a:spcAft>
                <a:spcPts val="0"/>
              </a:spcAft>
              <a:buClr>
                <a:srgbClr val="000000"/>
              </a:buClr>
              <a:buSzPts val="1200"/>
              <a:buFont typeface="Sniglet"/>
              <a:buNone/>
              <a:defRPr sz="1200">
                <a:solidFill>
                  <a:srgbClr val="000000"/>
                </a:solidFill>
                <a:latin typeface="Sniglet"/>
                <a:ea typeface="Sniglet"/>
                <a:cs typeface="Sniglet"/>
                <a:sym typeface="Sniglet"/>
              </a:defRPr>
            </a:lvl2pPr>
            <a:lvl3pPr lvl="2" algn="r" rtl="0">
              <a:spcBef>
                <a:spcPts val="0"/>
              </a:spcBef>
              <a:spcAft>
                <a:spcPts val="0"/>
              </a:spcAft>
              <a:buClr>
                <a:srgbClr val="000000"/>
              </a:buClr>
              <a:buSzPts val="1200"/>
              <a:buFont typeface="Sniglet"/>
              <a:buNone/>
              <a:defRPr sz="1200">
                <a:solidFill>
                  <a:srgbClr val="000000"/>
                </a:solidFill>
                <a:latin typeface="Sniglet"/>
                <a:ea typeface="Sniglet"/>
                <a:cs typeface="Sniglet"/>
                <a:sym typeface="Sniglet"/>
              </a:defRPr>
            </a:lvl3pPr>
            <a:lvl4pPr lvl="3" algn="r" rtl="0">
              <a:spcBef>
                <a:spcPts val="0"/>
              </a:spcBef>
              <a:spcAft>
                <a:spcPts val="0"/>
              </a:spcAft>
              <a:buClr>
                <a:srgbClr val="000000"/>
              </a:buClr>
              <a:buSzPts val="1200"/>
              <a:buFont typeface="Sniglet"/>
              <a:buNone/>
              <a:defRPr sz="1200">
                <a:solidFill>
                  <a:srgbClr val="000000"/>
                </a:solidFill>
                <a:latin typeface="Sniglet"/>
                <a:ea typeface="Sniglet"/>
                <a:cs typeface="Sniglet"/>
                <a:sym typeface="Sniglet"/>
              </a:defRPr>
            </a:lvl4pPr>
            <a:lvl5pPr lvl="4" algn="r" rtl="0">
              <a:spcBef>
                <a:spcPts val="0"/>
              </a:spcBef>
              <a:spcAft>
                <a:spcPts val="0"/>
              </a:spcAft>
              <a:buClr>
                <a:srgbClr val="000000"/>
              </a:buClr>
              <a:buSzPts val="1200"/>
              <a:buFont typeface="Sniglet"/>
              <a:buNone/>
              <a:defRPr sz="1200">
                <a:solidFill>
                  <a:srgbClr val="000000"/>
                </a:solidFill>
                <a:latin typeface="Sniglet"/>
                <a:ea typeface="Sniglet"/>
                <a:cs typeface="Sniglet"/>
                <a:sym typeface="Sniglet"/>
              </a:defRPr>
            </a:lvl5pPr>
            <a:lvl6pPr lvl="5" algn="r" rtl="0">
              <a:spcBef>
                <a:spcPts val="0"/>
              </a:spcBef>
              <a:spcAft>
                <a:spcPts val="0"/>
              </a:spcAft>
              <a:buClr>
                <a:srgbClr val="000000"/>
              </a:buClr>
              <a:buSzPts val="1200"/>
              <a:buFont typeface="Sniglet"/>
              <a:buNone/>
              <a:defRPr sz="1200">
                <a:solidFill>
                  <a:srgbClr val="000000"/>
                </a:solidFill>
                <a:latin typeface="Sniglet"/>
                <a:ea typeface="Sniglet"/>
                <a:cs typeface="Sniglet"/>
                <a:sym typeface="Sniglet"/>
              </a:defRPr>
            </a:lvl6pPr>
            <a:lvl7pPr lvl="6" algn="r" rtl="0">
              <a:spcBef>
                <a:spcPts val="0"/>
              </a:spcBef>
              <a:spcAft>
                <a:spcPts val="0"/>
              </a:spcAft>
              <a:buClr>
                <a:srgbClr val="000000"/>
              </a:buClr>
              <a:buSzPts val="1200"/>
              <a:buFont typeface="Sniglet"/>
              <a:buNone/>
              <a:defRPr sz="1200">
                <a:solidFill>
                  <a:srgbClr val="000000"/>
                </a:solidFill>
                <a:latin typeface="Sniglet"/>
                <a:ea typeface="Sniglet"/>
                <a:cs typeface="Sniglet"/>
                <a:sym typeface="Sniglet"/>
              </a:defRPr>
            </a:lvl7pPr>
            <a:lvl8pPr lvl="7" algn="r" rtl="0">
              <a:spcBef>
                <a:spcPts val="0"/>
              </a:spcBef>
              <a:spcAft>
                <a:spcPts val="0"/>
              </a:spcAft>
              <a:buClr>
                <a:srgbClr val="000000"/>
              </a:buClr>
              <a:buSzPts val="1200"/>
              <a:buFont typeface="Sniglet"/>
              <a:buNone/>
              <a:defRPr sz="1200">
                <a:solidFill>
                  <a:srgbClr val="000000"/>
                </a:solidFill>
                <a:latin typeface="Sniglet"/>
                <a:ea typeface="Sniglet"/>
                <a:cs typeface="Sniglet"/>
                <a:sym typeface="Sniglet"/>
              </a:defRPr>
            </a:lvl8pPr>
            <a:lvl9pPr lvl="8" algn="r" rtl="0">
              <a:spcBef>
                <a:spcPts val="0"/>
              </a:spcBef>
              <a:spcAft>
                <a:spcPts val="0"/>
              </a:spcAft>
              <a:buClr>
                <a:srgbClr val="000000"/>
              </a:buClr>
              <a:buSzPts val="1200"/>
              <a:buFont typeface="Sniglet"/>
              <a:buNone/>
              <a:defRPr sz="1200">
                <a:solidFill>
                  <a:srgbClr val="000000"/>
                </a:solidFill>
                <a:latin typeface="Sniglet"/>
                <a:ea typeface="Sniglet"/>
                <a:cs typeface="Sniglet"/>
                <a:sym typeface="Sniglet"/>
              </a:defRPr>
            </a:lvl9pPr>
          </a:lstStyle>
          <a:p>
            <a:endParaRPr/>
          </a:p>
        </p:txBody>
      </p:sp>
      <p:sp>
        <p:nvSpPr>
          <p:cNvPr id="19" name="Google Shape;19;p3"/>
          <p:cNvSpPr/>
          <p:nvPr/>
        </p:nvSpPr>
        <p:spPr>
          <a:xfrm>
            <a:off x="545591" y="544648"/>
            <a:ext cx="662400" cy="1947900"/>
          </a:xfrm>
          <a:prstGeom prst="rect">
            <a:avLst/>
          </a:prstGeom>
          <a:no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subTitle" idx="5"/>
          </p:nvPr>
        </p:nvSpPr>
        <p:spPr>
          <a:xfrm>
            <a:off x="2046456" y="3756270"/>
            <a:ext cx="13029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000"/>
              <a:buNone/>
              <a:defRPr sz="1000">
                <a:solidFill>
                  <a:schemeClr val="dk1"/>
                </a:solidFill>
              </a:defRPr>
            </a:lvl1pPr>
            <a:lvl2pPr lvl="1" algn="r" rtl="0">
              <a:lnSpc>
                <a:spcPct val="100000"/>
              </a:lnSpc>
              <a:spcBef>
                <a:spcPts val="0"/>
              </a:spcBef>
              <a:spcAft>
                <a:spcPts val="0"/>
              </a:spcAft>
              <a:buClr>
                <a:schemeClr val="dk1"/>
              </a:buClr>
              <a:buSzPts val="1000"/>
              <a:buNone/>
              <a:defRPr sz="1000">
                <a:solidFill>
                  <a:schemeClr val="dk1"/>
                </a:solidFill>
              </a:defRPr>
            </a:lvl2pPr>
            <a:lvl3pPr lvl="2" algn="r" rtl="0">
              <a:lnSpc>
                <a:spcPct val="100000"/>
              </a:lnSpc>
              <a:spcBef>
                <a:spcPts val="0"/>
              </a:spcBef>
              <a:spcAft>
                <a:spcPts val="0"/>
              </a:spcAft>
              <a:buClr>
                <a:schemeClr val="dk1"/>
              </a:buClr>
              <a:buSzPts val="1000"/>
              <a:buNone/>
              <a:defRPr sz="1000">
                <a:solidFill>
                  <a:schemeClr val="dk1"/>
                </a:solidFill>
              </a:defRPr>
            </a:lvl3pPr>
            <a:lvl4pPr lvl="3" algn="r" rtl="0">
              <a:lnSpc>
                <a:spcPct val="100000"/>
              </a:lnSpc>
              <a:spcBef>
                <a:spcPts val="0"/>
              </a:spcBef>
              <a:spcAft>
                <a:spcPts val="0"/>
              </a:spcAft>
              <a:buClr>
                <a:schemeClr val="dk1"/>
              </a:buClr>
              <a:buSzPts val="1000"/>
              <a:buNone/>
              <a:defRPr sz="1000">
                <a:solidFill>
                  <a:schemeClr val="dk1"/>
                </a:solidFill>
              </a:defRPr>
            </a:lvl4pPr>
            <a:lvl5pPr lvl="4" algn="r" rtl="0">
              <a:lnSpc>
                <a:spcPct val="100000"/>
              </a:lnSpc>
              <a:spcBef>
                <a:spcPts val="0"/>
              </a:spcBef>
              <a:spcAft>
                <a:spcPts val="0"/>
              </a:spcAft>
              <a:buClr>
                <a:schemeClr val="dk1"/>
              </a:buClr>
              <a:buSzPts val="1000"/>
              <a:buNone/>
              <a:defRPr sz="1000">
                <a:solidFill>
                  <a:schemeClr val="dk1"/>
                </a:solidFill>
              </a:defRPr>
            </a:lvl5pPr>
            <a:lvl6pPr lvl="5" algn="r" rtl="0">
              <a:lnSpc>
                <a:spcPct val="100000"/>
              </a:lnSpc>
              <a:spcBef>
                <a:spcPts val="0"/>
              </a:spcBef>
              <a:spcAft>
                <a:spcPts val="0"/>
              </a:spcAft>
              <a:buClr>
                <a:schemeClr val="dk1"/>
              </a:buClr>
              <a:buSzPts val="1000"/>
              <a:buNone/>
              <a:defRPr sz="1000">
                <a:solidFill>
                  <a:schemeClr val="dk1"/>
                </a:solidFill>
              </a:defRPr>
            </a:lvl6pPr>
            <a:lvl7pPr lvl="6" algn="r" rtl="0">
              <a:lnSpc>
                <a:spcPct val="100000"/>
              </a:lnSpc>
              <a:spcBef>
                <a:spcPts val="0"/>
              </a:spcBef>
              <a:spcAft>
                <a:spcPts val="0"/>
              </a:spcAft>
              <a:buClr>
                <a:schemeClr val="dk1"/>
              </a:buClr>
              <a:buSzPts val="1000"/>
              <a:buNone/>
              <a:defRPr sz="1000">
                <a:solidFill>
                  <a:schemeClr val="dk1"/>
                </a:solidFill>
              </a:defRPr>
            </a:lvl7pPr>
            <a:lvl8pPr lvl="7" algn="r" rtl="0">
              <a:lnSpc>
                <a:spcPct val="100000"/>
              </a:lnSpc>
              <a:spcBef>
                <a:spcPts val="0"/>
              </a:spcBef>
              <a:spcAft>
                <a:spcPts val="0"/>
              </a:spcAft>
              <a:buClr>
                <a:schemeClr val="dk1"/>
              </a:buClr>
              <a:buSzPts val="1000"/>
              <a:buNone/>
              <a:defRPr sz="1000">
                <a:solidFill>
                  <a:schemeClr val="dk1"/>
                </a:solidFill>
              </a:defRPr>
            </a:lvl8pPr>
            <a:lvl9pPr lvl="8" algn="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21" name="Google Shape;21;p3"/>
          <p:cNvSpPr txBox="1">
            <a:spLocks noGrp="1"/>
          </p:cNvSpPr>
          <p:nvPr>
            <p:ph type="ctrTitle" idx="6"/>
          </p:nvPr>
        </p:nvSpPr>
        <p:spPr>
          <a:xfrm>
            <a:off x="5813251" y="1403950"/>
            <a:ext cx="13029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56A5D"/>
              </a:buClr>
              <a:buSzPts val="1200"/>
              <a:buFont typeface="Sniglet"/>
              <a:buNone/>
              <a:defRPr sz="1200">
                <a:solidFill>
                  <a:srgbClr val="F56A5D"/>
                </a:solidFill>
                <a:latin typeface="Sniglet"/>
                <a:ea typeface="Sniglet"/>
                <a:cs typeface="Sniglet"/>
                <a:sym typeface="Sniglet"/>
              </a:defRPr>
            </a:lvl1pPr>
            <a:lvl2pPr lvl="1" rtl="0">
              <a:spcBef>
                <a:spcPts val="0"/>
              </a:spcBef>
              <a:spcAft>
                <a:spcPts val="0"/>
              </a:spcAft>
              <a:buClr>
                <a:srgbClr val="F56A5D"/>
              </a:buClr>
              <a:buSzPts val="1200"/>
              <a:buFont typeface="Sniglet"/>
              <a:buNone/>
              <a:defRPr sz="1200">
                <a:solidFill>
                  <a:srgbClr val="F56A5D"/>
                </a:solidFill>
                <a:latin typeface="Sniglet"/>
                <a:ea typeface="Sniglet"/>
                <a:cs typeface="Sniglet"/>
                <a:sym typeface="Sniglet"/>
              </a:defRPr>
            </a:lvl2pPr>
            <a:lvl3pPr lvl="2" rtl="0">
              <a:spcBef>
                <a:spcPts val="0"/>
              </a:spcBef>
              <a:spcAft>
                <a:spcPts val="0"/>
              </a:spcAft>
              <a:buClr>
                <a:srgbClr val="F56A5D"/>
              </a:buClr>
              <a:buSzPts val="1200"/>
              <a:buFont typeface="Sniglet"/>
              <a:buNone/>
              <a:defRPr sz="1200">
                <a:solidFill>
                  <a:srgbClr val="F56A5D"/>
                </a:solidFill>
                <a:latin typeface="Sniglet"/>
                <a:ea typeface="Sniglet"/>
                <a:cs typeface="Sniglet"/>
                <a:sym typeface="Sniglet"/>
              </a:defRPr>
            </a:lvl3pPr>
            <a:lvl4pPr lvl="3" rtl="0">
              <a:spcBef>
                <a:spcPts val="0"/>
              </a:spcBef>
              <a:spcAft>
                <a:spcPts val="0"/>
              </a:spcAft>
              <a:buClr>
                <a:srgbClr val="F56A5D"/>
              </a:buClr>
              <a:buSzPts val="1200"/>
              <a:buFont typeface="Sniglet"/>
              <a:buNone/>
              <a:defRPr sz="1200">
                <a:solidFill>
                  <a:srgbClr val="F56A5D"/>
                </a:solidFill>
                <a:latin typeface="Sniglet"/>
                <a:ea typeface="Sniglet"/>
                <a:cs typeface="Sniglet"/>
                <a:sym typeface="Sniglet"/>
              </a:defRPr>
            </a:lvl4pPr>
            <a:lvl5pPr lvl="4" rtl="0">
              <a:spcBef>
                <a:spcPts val="0"/>
              </a:spcBef>
              <a:spcAft>
                <a:spcPts val="0"/>
              </a:spcAft>
              <a:buClr>
                <a:srgbClr val="F56A5D"/>
              </a:buClr>
              <a:buSzPts val="1200"/>
              <a:buFont typeface="Sniglet"/>
              <a:buNone/>
              <a:defRPr sz="1200">
                <a:solidFill>
                  <a:srgbClr val="F56A5D"/>
                </a:solidFill>
                <a:latin typeface="Sniglet"/>
                <a:ea typeface="Sniglet"/>
                <a:cs typeface="Sniglet"/>
                <a:sym typeface="Sniglet"/>
              </a:defRPr>
            </a:lvl5pPr>
            <a:lvl6pPr lvl="5" rtl="0">
              <a:spcBef>
                <a:spcPts val="0"/>
              </a:spcBef>
              <a:spcAft>
                <a:spcPts val="0"/>
              </a:spcAft>
              <a:buClr>
                <a:srgbClr val="F56A5D"/>
              </a:buClr>
              <a:buSzPts val="1200"/>
              <a:buFont typeface="Sniglet"/>
              <a:buNone/>
              <a:defRPr sz="1200">
                <a:solidFill>
                  <a:srgbClr val="F56A5D"/>
                </a:solidFill>
                <a:latin typeface="Sniglet"/>
                <a:ea typeface="Sniglet"/>
                <a:cs typeface="Sniglet"/>
                <a:sym typeface="Sniglet"/>
              </a:defRPr>
            </a:lvl6pPr>
            <a:lvl7pPr lvl="6" rtl="0">
              <a:spcBef>
                <a:spcPts val="0"/>
              </a:spcBef>
              <a:spcAft>
                <a:spcPts val="0"/>
              </a:spcAft>
              <a:buClr>
                <a:srgbClr val="F56A5D"/>
              </a:buClr>
              <a:buSzPts val="1200"/>
              <a:buFont typeface="Sniglet"/>
              <a:buNone/>
              <a:defRPr sz="1200">
                <a:solidFill>
                  <a:srgbClr val="F56A5D"/>
                </a:solidFill>
                <a:latin typeface="Sniglet"/>
                <a:ea typeface="Sniglet"/>
                <a:cs typeface="Sniglet"/>
                <a:sym typeface="Sniglet"/>
              </a:defRPr>
            </a:lvl7pPr>
            <a:lvl8pPr lvl="7" rtl="0">
              <a:spcBef>
                <a:spcPts val="0"/>
              </a:spcBef>
              <a:spcAft>
                <a:spcPts val="0"/>
              </a:spcAft>
              <a:buClr>
                <a:srgbClr val="F56A5D"/>
              </a:buClr>
              <a:buSzPts val="1200"/>
              <a:buFont typeface="Sniglet"/>
              <a:buNone/>
              <a:defRPr sz="1200">
                <a:solidFill>
                  <a:srgbClr val="F56A5D"/>
                </a:solidFill>
                <a:latin typeface="Sniglet"/>
                <a:ea typeface="Sniglet"/>
                <a:cs typeface="Sniglet"/>
                <a:sym typeface="Sniglet"/>
              </a:defRPr>
            </a:lvl8pPr>
            <a:lvl9pPr lvl="8" rtl="0">
              <a:spcBef>
                <a:spcPts val="0"/>
              </a:spcBef>
              <a:spcAft>
                <a:spcPts val="0"/>
              </a:spcAft>
              <a:buClr>
                <a:srgbClr val="F56A5D"/>
              </a:buClr>
              <a:buSzPts val="1200"/>
              <a:buFont typeface="Sniglet"/>
              <a:buNone/>
              <a:defRPr sz="1200">
                <a:solidFill>
                  <a:srgbClr val="F56A5D"/>
                </a:solidFill>
                <a:latin typeface="Sniglet"/>
                <a:ea typeface="Sniglet"/>
                <a:cs typeface="Sniglet"/>
                <a:sym typeface="Sniglet"/>
              </a:defRPr>
            </a:lvl9pPr>
          </a:lstStyle>
          <a:p>
            <a:endParaRPr/>
          </a:p>
        </p:txBody>
      </p:sp>
      <p:sp>
        <p:nvSpPr>
          <p:cNvPr id="22" name="Google Shape;22;p3"/>
          <p:cNvSpPr txBox="1">
            <a:spLocks noGrp="1"/>
          </p:cNvSpPr>
          <p:nvPr>
            <p:ph type="subTitle" idx="7"/>
          </p:nvPr>
        </p:nvSpPr>
        <p:spPr>
          <a:xfrm>
            <a:off x="5813260" y="1818032"/>
            <a:ext cx="12570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000"/>
              <a:buNone/>
              <a:defRPr sz="1000">
                <a:solidFill>
                  <a:schemeClr val="dk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23" name="Google Shape;23;p3"/>
          <p:cNvSpPr txBox="1">
            <a:spLocks noGrp="1"/>
          </p:cNvSpPr>
          <p:nvPr>
            <p:ph type="title" idx="8" hasCustomPrompt="1"/>
          </p:nvPr>
        </p:nvSpPr>
        <p:spPr>
          <a:xfrm>
            <a:off x="5813260" y="871282"/>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56A5D"/>
              </a:buClr>
              <a:buSzPts val="3600"/>
              <a:buFont typeface="Sniglet"/>
              <a:buNone/>
              <a:defRPr sz="3600">
                <a:solidFill>
                  <a:srgbClr val="F56A5D"/>
                </a:solidFill>
                <a:latin typeface="Sniglet"/>
                <a:ea typeface="Sniglet"/>
                <a:cs typeface="Sniglet"/>
                <a:sym typeface="Sniglet"/>
              </a:defRPr>
            </a:lvl1pPr>
            <a:lvl2pPr lvl="1" algn="ctr" rtl="0">
              <a:spcBef>
                <a:spcPts val="0"/>
              </a:spcBef>
              <a:spcAft>
                <a:spcPts val="0"/>
              </a:spcAft>
              <a:buClr>
                <a:srgbClr val="F56A5D"/>
              </a:buClr>
              <a:buSzPts val="3600"/>
              <a:buFont typeface="Sniglet"/>
              <a:buNone/>
              <a:defRPr sz="3600">
                <a:solidFill>
                  <a:srgbClr val="F56A5D"/>
                </a:solidFill>
                <a:latin typeface="Sniglet"/>
                <a:ea typeface="Sniglet"/>
                <a:cs typeface="Sniglet"/>
                <a:sym typeface="Sniglet"/>
              </a:defRPr>
            </a:lvl2pPr>
            <a:lvl3pPr lvl="2" algn="ctr" rtl="0">
              <a:spcBef>
                <a:spcPts val="0"/>
              </a:spcBef>
              <a:spcAft>
                <a:spcPts val="0"/>
              </a:spcAft>
              <a:buClr>
                <a:srgbClr val="F56A5D"/>
              </a:buClr>
              <a:buSzPts val="3600"/>
              <a:buFont typeface="Sniglet"/>
              <a:buNone/>
              <a:defRPr sz="3600">
                <a:solidFill>
                  <a:srgbClr val="F56A5D"/>
                </a:solidFill>
                <a:latin typeface="Sniglet"/>
                <a:ea typeface="Sniglet"/>
                <a:cs typeface="Sniglet"/>
                <a:sym typeface="Sniglet"/>
              </a:defRPr>
            </a:lvl3pPr>
            <a:lvl4pPr lvl="3" algn="ctr" rtl="0">
              <a:spcBef>
                <a:spcPts val="0"/>
              </a:spcBef>
              <a:spcAft>
                <a:spcPts val="0"/>
              </a:spcAft>
              <a:buClr>
                <a:srgbClr val="F56A5D"/>
              </a:buClr>
              <a:buSzPts val="3600"/>
              <a:buFont typeface="Sniglet"/>
              <a:buNone/>
              <a:defRPr sz="3600">
                <a:solidFill>
                  <a:srgbClr val="F56A5D"/>
                </a:solidFill>
                <a:latin typeface="Sniglet"/>
                <a:ea typeface="Sniglet"/>
                <a:cs typeface="Sniglet"/>
                <a:sym typeface="Sniglet"/>
              </a:defRPr>
            </a:lvl4pPr>
            <a:lvl5pPr lvl="4" algn="ctr" rtl="0">
              <a:spcBef>
                <a:spcPts val="0"/>
              </a:spcBef>
              <a:spcAft>
                <a:spcPts val="0"/>
              </a:spcAft>
              <a:buClr>
                <a:srgbClr val="F56A5D"/>
              </a:buClr>
              <a:buSzPts val="3600"/>
              <a:buFont typeface="Sniglet"/>
              <a:buNone/>
              <a:defRPr sz="3600">
                <a:solidFill>
                  <a:srgbClr val="F56A5D"/>
                </a:solidFill>
                <a:latin typeface="Sniglet"/>
                <a:ea typeface="Sniglet"/>
                <a:cs typeface="Sniglet"/>
                <a:sym typeface="Sniglet"/>
              </a:defRPr>
            </a:lvl5pPr>
            <a:lvl6pPr lvl="5" algn="ctr" rtl="0">
              <a:spcBef>
                <a:spcPts val="0"/>
              </a:spcBef>
              <a:spcAft>
                <a:spcPts val="0"/>
              </a:spcAft>
              <a:buClr>
                <a:srgbClr val="F56A5D"/>
              </a:buClr>
              <a:buSzPts val="3600"/>
              <a:buFont typeface="Sniglet"/>
              <a:buNone/>
              <a:defRPr sz="3600">
                <a:solidFill>
                  <a:srgbClr val="F56A5D"/>
                </a:solidFill>
                <a:latin typeface="Sniglet"/>
                <a:ea typeface="Sniglet"/>
                <a:cs typeface="Sniglet"/>
                <a:sym typeface="Sniglet"/>
              </a:defRPr>
            </a:lvl6pPr>
            <a:lvl7pPr lvl="6" algn="ctr" rtl="0">
              <a:spcBef>
                <a:spcPts val="0"/>
              </a:spcBef>
              <a:spcAft>
                <a:spcPts val="0"/>
              </a:spcAft>
              <a:buClr>
                <a:srgbClr val="F56A5D"/>
              </a:buClr>
              <a:buSzPts val="3600"/>
              <a:buFont typeface="Sniglet"/>
              <a:buNone/>
              <a:defRPr sz="3600">
                <a:solidFill>
                  <a:srgbClr val="F56A5D"/>
                </a:solidFill>
                <a:latin typeface="Sniglet"/>
                <a:ea typeface="Sniglet"/>
                <a:cs typeface="Sniglet"/>
                <a:sym typeface="Sniglet"/>
              </a:defRPr>
            </a:lvl7pPr>
            <a:lvl8pPr lvl="7" algn="ctr" rtl="0">
              <a:spcBef>
                <a:spcPts val="0"/>
              </a:spcBef>
              <a:spcAft>
                <a:spcPts val="0"/>
              </a:spcAft>
              <a:buClr>
                <a:srgbClr val="F56A5D"/>
              </a:buClr>
              <a:buSzPts val="3600"/>
              <a:buFont typeface="Sniglet"/>
              <a:buNone/>
              <a:defRPr sz="3600">
                <a:solidFill>
                  <a:srgbClr val="F56A5D"/>
                </a:solidFill>
                <a:latin typeface="Sniglet"/>
                <a:ea typeface="Sniglet"/>
                <a:cs typeface="Sniglet"/>
                <a:sym typeface="Sniglet"/>
              </a:defRPr>
            </a:lvl8pPr>
            <a:lvl9pPr lvl="8" algn="ctr" rtl="0">
              <a:spcBef>
                <a:spcPts val="0"/>
              </a:spcBef>
              <a:spcAft>
                <a:spcPts val="0"/>
              </a:spcAft>
              <a:buClr>
                <a:srgbClr val="F56A5D"/>
              </a:buClr>
              <a:buSzPts val="3600"/>
              <a:buFont typeface="Sniglet"/>
              <a:buNone/>
              <a:defRPr sz="3600">
                <a:solidFill>
                  <a:srgbClr val="F56A5D"/>
                </a:solidFill>
                <a:latin typeface="Sniglet"/>
                <a:ea typeface="Sniglet"/>
                <a:cs typeface="Sniglet"/>
                <a:sym typeface="Sniglet"/>
              </a:defRPr>
            </a:lvl9pPr>
          </a:lstStyle>
          <a:p>
            <a:r>
              <a:t>xx%</a:t>
            </a:r>
          </a:p>
        </p:txBody>
      </p:sp>
      <p:sp>
        <p:nvSpPr>
          <p:cNvPr id="24" name="Google Shape;24;p3"/>
          <p:cNvSpPr txBox="1">
            <a:spLocks noGrp="1"/>
          </p:cNvSpPr>
          <p:nvPr>
            <p:ph type="ctrTitle" idx="9"/>
          </p:nvPr>
        </p:nvSpPr>
        <p:spPr>
          <a:xfrm>
            <a:off x="5813251" y="3348200"/>
            <a:ext cx="13029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55B59A"/>
              </a:buClr>
              <a:buSzPts val="1200"/>
              <a:buFont typeface="Sniglet"/>
              <a:buNone/>
              <a:defRPr sz="1200">
                <a:solidFill>
                  <a:srgbClr val="55B59A"/>
                </a:solidFill>
                <a:latin typeface="Sniglet"/>
                <a:ea typeface="Sniglet"/>
                <a:cs typeface="Sniglet"/>
                <a:sym typeface="Sniglet"/>
              </a:defRPr>
            </a:lvl1pPr>
            <a:lvl2pPr lvl="1" rtl="0">
              <a:spcBef>
                <a:spcPts val="0"/>
              </a:spcBef>
              <a:spcAft>
                <a:spcPts val="0"/>
              </a:spcAft>
              <a:buClr>
                <a:srgbClr val="55B59A"/>
              </a:buClr>
              <a:buSzPts val="1200"/>
              <a:buFont typeface="Sniglet"/>
              <a:buNone/>
              <a:defRPr sz="1200">
                <a:solidFill>
                  <a:srgbClr val="55B59A"/>
                </a:solidFill>
                <a:latin typeface="Sniglet"/>
                <a:ea typeface="Sniglet"/>
                <a:cs typeface="Sniglet"/>
                <a:sym typeface="Sniglet"/>
              </a:defRPr>
            </a:lvl2pPr>
            <a:lvl3pPr lvl="2" rtl="0">
              <a:spcBef>
                <a:spcPts val="0"/>
              </a:spcBef>
              <a:spcAft>
                <a:spcPts val="0"/>
              </a:spcAft>
              <a:buClr>
                <a:srgbClr val="55B59A"/>
              </a:buClr>
              <a:buSzPts val="1200"/>
              <a:buFont typeface="Sniglet"/>
              <a:buNone/>
              <a:defRPr sz="1200">
                <a:solidFill>
                  <a:srgbClr val="55B59A"/>
                </a:solidFill>
                <a:latin typeface="Sniglet"/>
                <a:ea typeface="Sniglet"/>
                <a:cs typeface="Sniglet"/>
                <a:sym typeface="Sniglet"/>
              </a:defRPr>
            </a:lvl3pPr>
            <a:lvl4pPr lvl="3" rtl="0">
              <a:spcBef>
                <a:spcPts val="0"/>
              </a:spcBef>
              <a:spcAft>
                <a:spcPts val="0"/>
              </a:spcAft>
              <a:buClr>
                <a:srgbClr val="55B59A"/>
              </a:buClr>
              <a:buSzPts val="1200"/>
              <a:buFont typeface="Sniglet"/>
              <a:buNone/>
              <a:defRPr sz="1200">
                <a:solidFill>
                  <a:srgbClr val="55B59A"/>
                </a:solidFill>
                <a:latin typeface="Sniglet"/>
                <a:ea typeface="Sniglet"/>
                <a:cs typeface="Sniglet"/>
                <a:sym typeface="Sniglet"/>
              </a:defRPr>
            </a:lvl4pPr>
            <a:lvl5pPr lvl="4" rtl="0">
              <a:spcBef>
                <a:spcPts val="0"/>
              </a:spcBef>
              <a:spcAft>
                <a:spcPts val="0"/>
              </a:spcAft>
              <a:buClr>
                <a:srgbClr val="55B59A"/>
              </a:buClr>
              <a:buSzPts val="1200"/>
              <a:buFont typeface="Sniglet"/>
              <a:buNone/>
              <a:defRPr sz="1200">
                <a:solidFill>
                  <a:srgbClr val="55B59A"/>
                </a:solidFill>
                <a:latin typeface="Sniglet"/>
                <a:ea typeface="Sniglet"/>
                <a:cs typeface="Sniglet"/>
                <a:sym typeface="Sniglet"/>
              </a:defRPr>
            </a:lvl5pPr>
            <a:lvl6pPr lvl="5" rtl="0">
              <a:spcBef>
                <a:spcPts val="0"/>
              </a:spcBef>
              <a:spcAft>
                <a:spcPts val="0"/>
              </a:spcAft>
              <a:buClr>
                <a:srgbClr val="55B59A"/>
              </a:buClr>
              <a:buSzPts val="1200"/>
              <a:buFont typeface="Sniglet"/>
              <a:buNone/>
              <a:defRPr sz="1200">
                <a:solidFill>
                  <a:srgbClr val="55B59A"/>
                </a:solidFill>
                <a:latin typeface="Sniglet"/>
                <a:ea typeface="Sniglet"/>
                <a:cs typeface="Sniglet"/>
                <a:sym typeface="Sniglet"/>
              </a:defRPr>
            </a:lvl6pPr>
            <a:lvl7pPr lvl="6" rtl="0">
              <a:spcBef>
                <a:spcPts val="0"/>
              </a:spcBef>
              <a:spcAft>
                <a:spcPts val="0"/>
              </a:spcAft>
              <a:buClr>
                <a:srgbClr val="55B59A"/>
              </a:buClr>
              <a:buSzPts val="1200"/>
              <a:buFont typeface="Sniglet"/>
              <a:buNone/>
              <a:defRPr sz="1200">
                <a:solidFill>
                  <a:srgbClr val="55B59A"/>
                </a:solidFill>
                <a:latin typeface="Sniglet"/>
                <a:ea typeface="Sniglet"/>
                <a:cs typeface="Sniglet"/>
                <a:sym typeface="Sniglet"/>
              </a:defRPr>
            </a:lvl7pPr>
            <a:lvl8pPr lvl="7" rtl="0">
              <a:spcBef>
                <a:spcPts val="0"/>
              </a:spcBef>
              <a:spcAft>
                <a:spcPts val="0"/>
              </a:spcAft>
              <a:buClr>
                <a:srgbClr val="55B59A"/>
              </a:buClr>
              <a:buSzPts val="1200"/>
              <a:buFont typeface="Sniglet"/>
              <a:buNone/>
              <a:defRPr sz="1200">
                <a:solidFill>
                  <a:srgbClr val="55B59A"/>
                </a:solidFill>
                <a:latin typeface="Sniglet"/>
                <a:ea typeface="Sniglet"/>
                <a:cs typeface="Sniglet"/>
                <a:sym typeface="Sniglet"/>
              </a:defRPr>
            </a:lvl8pPr>
            <a:lvl9pPr lvl="8" rtl="0">
              <a:spcBef>
                <a:spcPts val="0"/>
              </a:spcBef>
              <a:spcAft>
                <a:spcPts val="0"/>
              </a:spcAft>
              <a:buClr>
                <a:srgbClr val="55B59A"/>
              </a:buClr>
              <a:buSzPts val="1200"/>
              <a:buFont typeface="Sniglet"/>
              <a:buNone/>
              <a:defRPr sz="1200">
                <a:solidFill>
                  <a:srgbClr val="55B59A"/>
                </a:solidFill>
                <a:latin typeface="Sniglet"/>
                <a:ea typeface="Sniglet"/>
                <a:cs typeface="Sniglet"/>
                <a:sym typeface="Sniglet"/>
              </a:defRPr>
            </a:lvl9pPr>
          </a:lstStyle>
          <a:p>
            <a:endParaRPr/>
          </a:p>
        </p:txBody>
      </p:sp>
      <p:sp>
        <p:nvSpPr>
          <p:cNvPr id="25" name="Google Shape;25;p3"/>
          <p:cNvSpPr txBox="1">
            <a:spLocks noGrp="1"/>
          </p:cNvSpPr>
          <p:nvPr>
            <p:ph type="subTitle" idx="13"/>
          </p:nvPr>
        </p:nvSpPr>
        <p:spPr>
          <a:xfrm>
            <a:off x="5813260" y="3762295"/>
            <a:ext cx="12570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000"/>
              <a:buNone/>
              <a:defRPr sz="1000">
                <a:solidFill>
                  <a:schemeClr val="dk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26" name="Google Shape;26;p3"/>
          <p:cNvSpPr txBox="1">
            <a:spLocks noGrp="1"/>
          </p:cNvSpPr>
          <p:nvPr>
            <p:ph type="title" idx="14" hasCustomPrompt="1"/>
          </p:nvPr>
        </p:nvSpPr>
        <p:spPr>
          <a:xfrm>
            <a:off x="5813260" y="2821132"/>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55B59A"/>
              </a:buClr>
              <a:buSzPts val="3600"/>
              <a:buFont typeface="Sniglet"/>
              <a:buNone/>
              <a:defRPr sz="3600">
                <a:solidFill>
                  <a:srgbClr val="55B59A"/>
                </a:solidFill>
                <a:latin typeface="Sniglet"/>
                <a:ea typeface="Sniglet"/>
                <a:cs typeface="Sniglet"/>
                <a:sym typeface="Sniglet"/>
              </a:defRPr>
            </a:lvl1pPr>
            <a:lvl2pPr lvl="1" algn="ctr" rtl="0">
              <a:spcBef>
                <a:spcPts val="0"/>
              </a:spcBef>
              <a:spcAft>
                <a:spcPts val="0"/>
              </a:spcAft>
              <a:buClr>
                <a:srgbClr val="55B59A"/>
              </a:buClr>
              <a:buSzPts val="3600"/>
              <a:buFont typeface="Sniglet"/>
              <a:buNone/>
              <a:defRPr sz="3600">
                <a:solidFill>
                  <a:srgbClr val="55B59A"/>
                </a:solidFill>
                <a:latin typeface="Sniglet"/>
                <a:ea typeface="Sniglet"/>
                <a:cs typeface="Sniglet"/>
                <a:sym typeface="Sniglet"/>
              </a:defRPr>
            </a:lvl2pPr>
            <a:lvl3pPr lvl="2" algn="ctr" rtl="0">
              <a:spcBef>
                <a:spcPts val="0"/>
              </a:spcBef>
              <a:spcAft>
                <a:spcPts val="0"/>
              </a:spcAft>
              <a:buClr>
                <a:srgbClr val="55B59A"/>
              </a:buClr>
              <a:buSzPts val="3600"/>
              <a:buFont typeface="Sniglet"/>
              <a:buNone/>
              <a:defRPr sz="3600">
                <a:solidFill>
                  <a:srgbClr val="55B59A"/>
                </a:solidFill>
                <a:latin typeface="Sniglet"/>
                <a:ea typeface="Sniglet"/>
                <a:cs typeface="Sniglet"/>
                <a:sym typeface="Sniglet"/>
              </a:defRPr>
            </a:lvl3pPr>
            <a:lvl4pPr lvl="3" algn="ctr" rtl="0">
              <a:spcBef>
                <a:spcPts val="0"/>
              </a:spcBef>
              <a:spcAft>
                <a:spcPts val="0"/>
              </a:spcAft>
              <a:buClr>
                <a:srgbClr val="55B59A"/>
              </a:buClr>
              <a:buSzPts val="3600"/>
              <a:buFont typeface="Sniglet"/>
              <a:buNone/>
              <a:defRPr sz="3600">
                <a:solidFill>
                  <a:srgbClr val="55B59A"/>
                </a:solidFill>
                <a:latin typeface="Sniglet"/>
                <a:ea typeface="Sniglet"/>
                <a:cs typeface="Sniglet"/>
                <a:sym typeface="Sniglet"/>
              </a:defRPr>
            </a:lvl4pPr>
            <a:lvl5pPr lvl="4" algn="ctr" rtl="0">
              <a:spcBef>
                <a:spcPts val="0"/>
              </a:spcBef>
              <a:spcAft>
                <a:spcPts val="0"/>
              </a:spcAft>
              <a:buClr>
                <a:srgbClr val="55B59A"/>
              </a:buClr>
              <a:buSzPts val="3600"/>
              <a:buFont typeface="Sniglet"/>
              <a:buNone/>
              <a:defRPr sz="3600">
                <a:solidFill>
                  <a:srgbClr val="55B59A"/>
                </a:solidFill>
                <a:latin typeface="Sniglet"/>
                <a:ea typeface="Sniglet"/>
                <a:cs typeface="Sniglet"/>
                <a:sym typeface="Sniglet"/>
              </a:defRPr>
            </a:lvl5pPr>
            <a:lvl6pPr lvl="5" algn="ctr" rtl="0">
              <a:spcBef>
                <a:spcPts val="0"/>
              </a:spcBef>
              <a:spcAft>
                <a:spcPts val="0"/>
              </a:spcAft>
              <a:buClr>
                <a:srgbClr val="55B59A"/>
              </a:buClr>
              <a:buSzPts val="3600"/>
              <a:buFont typeface="Sniglet"/>
              <a:buNone/>
              <a:defRPr sz="3600">
                <a:solidFill>
                  <a:srgbClr val="55B59A"/>
                </a:solidFill>
                <a:latin typeface="Sniglet"/>
                <a:ea typeface="Sniglet"/>
                <a:cs typeface="Sniglet"/>
                <a:sym typeface="Sniglet"/>
              </a:defRPr>
            </a:lvl6pPr>
            <a:lvl7pPr lvl="6" algn="ctr" rtl="0">
              <a:spcBef>
                <a:spcPts val="0"/>
              </a:spcBef>
              <a:spcAft>
                <a:spcPts val="0"/>
              </a:spcAft>
              <a:buClr>
                <a:srgbClr val="55B59A"/>
              </a:buClr>
              <a:buSzPts val="3600"/>
              <a:buFont typeface="Sniglet"/>
              <a:buNone/>
              <a:defRPr sz="3600">
                <a:solidFill>
                  <a:srgbClr val="55B59A"/>
                </a:solidFill>
                <a:latin typeface="Sniglet"/>
                <a:ea typeface="Sniglet"/>
                <a:cs typeface="Sniglet"/>
                <a:sym typeface="Sniglet"/>
              </a:defRPr>
            </a:lvl7pPr>
            <a:lvl8pPr lvl="7" algn="ctr" rtl="0">
              <a:spcBef>
                <a:spcPts val="0"/>
              </a:spcBef>
              <a:spcAft>
                <a:spcPts val="0"/>
              </a:spcAft>
              <a:buClr>
                <a:srgbClr val="55B59A"/>
              </a:buClr>
              <a:buSzPts val="3600"/>
              <a:buFont typeface="Sniglet"/>
              <a:buNone/>
              <a:defRPr sz="3600">
                <a:solidFill>
                  <a:srgbClr val="55B59A"/>
                </a:solidFill>
                <a:latin typeface="Sniglet"/>
                <a:ea typeface="Sniglet"/>
                <a:cs typeface="Sniglet"/>
                <a:sym typeface="Sniglet"/>
              </a:defRPr>
            </a:lvl8pPr>
            <a:lvl9pPr lvl="8" algn="ctr" rtl="0">
              <a:spcBef>
                <a:spcPts val="0"/>
              </a:spcBef>
              <a:spcAft>
                <a:spcPts val="0"/>
              </a:spcAft>
              <a:buClr>
                <a:srgbClr val="55B59A"/>
              </a:buClr>
              <a:buSzPts val="3600"/>
              <a:buFont typeface="Sniglet"/>
              <a:buNone/>
              <a:defRPr sz="3600">
                <a:solidFill>
                  <a:srgbClr val="55B59A"/>
                </a:solidFill>
                <a:latin typeface="Sniglet"/>
                <a:ea typeface="Sniglet"/>
                <a:cs typeface="Sniglet"/>
                <a:sym typeface="Sniglet"/>
              </a:defRPr>
            </a:lvl9pPr>
          </a:lstStyle>
          <a:p>
            <a:r>
              <a:t>xx%</a:t>
            </a:r>
          </a:p>
        </p:txBody>
      </p:sp>
      <p:sp>
        <p:nvSpPr>
          <p:cNvPr id="27" name="Google Shape;27;p3"/>
          <p:cNvSpPr txBox="1">
            <a:spLocks noGrp="1"/>
          </p:cNvSpPr>
          <p:nvPr>
            <p:ph type="ctrTitle" idx="15"/>
          </p:nvPr>
        </p:nvSpPr>
        <p:spPr>
          <a:xfrm rot="-5400000">
            <a:off x="-1054275" y="1128400"/>
            <a:ext cx="3892800" cy="732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DE9DF"/>
              </a:buClr>
              <a:buSzPts val="1600"/>
              <a:buFont typeface="Sniglet"/>
              <a:buNone/>
              <a:defRPr sz="1600">
                <a:solidFill>
                  <a:srgbClr val="FDE9DF"/>
                </a:solidFill>
                <a:latin typeface="Sniglet"/>
                <a:ea typeface="Sniglet"/>
                <a:cs typeface="Sniglet"/>
                <a:sym typeface="Sniglet"/>
              </a:defRPr>
            </a:lvl1pPr>
            <a:lvl2pPr lvl="1" algn="ctr" rtl="0">
              <a:spcBef>
                <a:spcPts val="0"/>
              </a:spcBef>
              <a:spcAft>
                <a:spcPts val="0"/>
              </a:spcAft>
              <a:buClr>
                <a:srgbClr val="D9D9D9"/>
              </a:buClr>
              <a:buSzPts val="1600"/>
              <a:buFont typeface="Sniglet"/>
              <a:buNone/>
              <a:defRPr sz="1600">
                <a:solidFill>
                  <a:srgbClr val="D9D9D9"/>
                </a:solidFill>
                <a:latin typeface="Sniglet"/>
                <a:ea typeface="Sniglet"/>
                <a:cs typeface="Sniglet"/>
                <a:sym typeface="Sniglet"/>
              </a:defRPr>
            </a:lvl2pPr>
            <a:lvl3pPr lvl="2" algn="ctr" rtl="0">
              <a:spcBef>
                <a:spcPts val="0"/>
              </a:spcBef>
              <a:spcAft>
                <a:spcPts val="0"/>
              </a:spcAft>
              <a:buClr>
                <a:srgbClr val="D9D9D9"/>
              </a:buClr>
              <a:buSzPts val="1600"/>
              <a:buFont typeface="Sniglet"/>
              <a:buNone/>
              <a:defRPr sz="1600">
                <a:solidFill>
                  <a:srgbClr val="D9D9D9"/>
                </a:solidFill>
                <a:latin typeface="Sniglet"/>
                <a:ea typeface="Sniglet"/>
                <a:cs typeface="Sniglet"/>
                <a:sym typeface="Sniglet"/>
              </a:defRPr>
            </a:lvl3pPr>
            <a:lvl4pPr lvl="3" algn="ctr" rtl="0">
              <a:spcBef>
                <a:spcPts val="0"/>
              </a:spcBef>
              <a:spcAft>
                <a:spcPts val="0"/>
              </a:spcAft>
              <a:buClr>
                <a:srgbClr val="D9D9D9"/>
              </a:buClr>
              <a:buSzPts val="1600"/>
              <a:buFont typeface="Sniglet"/>
              <a:buNone/>
              <a:defRPr sz="1600">
                <a:solidFill>
                  <a:srgbClr val="D9D9D9"/>
                </a:solidFill>
                <a:latin typeface="Sniglet"/>
                <a:ea typeface="Sniglet"/>
                <a:cs typeface="Sniglet"/>
                <a:sym typeface="Sniglet"/>
              </a:defRPr>
            </a:lvl4pPr>
            <a:lvl5pPr lvl="4" algn="ctr" rtl="0">
              <a:spcBef>
                <a:spcPts val="0"/>
              </a:spcBef>
              <a:spcAft>
                <a:spcPts val="0"/>
              </a:spcAft>
              <a:buClr>
                <a:srgbClr val="D9D9D9"/>
              </a:buClr>
              <a:buSzPts val="1600"/>
              <a:buFont typeface="Sniglet"/>
              <a:buNone/>
              <a:defRPr sz="1600">
                <a:solidFill>
                  <a:srgbClr val="D9D9D9"/>
                </a:solidFill>
                <a:latin typeface="Sniglet"/>
                <a:ea typeface="Sniglet"/>
                <a:cs typeface="Sniglet"/>
                <a:sym typeface="Sniglet"/>
              </a:defRPr>
            </a:lvl5pPr>
            <a:lvl6pPr lvl="5" algn="ctr" rtl="0">
              <a:spcBef>
                <a:spcPts val="0"/>
              </a:spcBef>
              <a:spcAft>
                <a:spcPts val="0"/>
              </a:spcAft>
              <a:buClr>
                <a:srgbClr val="D9D9D9"/>
              </a:buClr>
              <a:buSzPts val="1600"/>
              <a:buFont typeface="Sniglet"/>
              <a:buNone/>
              <a:defRPr sz="1600">
                <a:solidFill>
                  <a:srgbClr val="D9D9D9"/>
                </a:solidFill>
                <a:latin typeface="Sniglet"/>
                <a:ea typeface="Sniglet"/>
                <a:cs typeface="Sniglet"/>
                <a:sym typeface="Sniglet"/>
              </a:defRPr>
            </a:lvl6pPr>
            <a:lvl7pPr lvl="6" algn="ctr" rtl="0">
              <a:spcBef>
                <a:spcPts val="0"/>
              </a:spcBef>
              <a:spcAft>
                <a:spcPts val="0"/>
              </a:spcAft>
              <a:buClr>
                <a:srgbClr val="D9D9D9"/>
              </a:buClr>
              <a:buSzPts val="1600"/>
              <a:buFont typeface="Sniglet"/>
              <a:buNone/>
              <a:defRPr sz="1600">
                <a:solidFill>
                  <a:srgbClr val="D9D9D9"/>
                </a:solidFill>
                <a:latin typeface="Sniglet"/>
                <a:ea typeface="Sniglet"/>
                <a:cs typeface="Sniglet"/>
                <a:sym typeface="Sniglet"/>
              </a:defRPr>
            </a:lvl7pPr>
            <a:lvl8pPr lvl="7" algn="ctr" rtl="0">
              <a:spcBef>
                <a:spcPts val="0"/>
              </a:spcBef>
              <a:spcAft>
                <a:spcPts val="0"/>
              </a:spcAft>
              <a:buClr>
                <a:srgbClr val="D9D9D9"/>
              </a:buClr>
              <a:buSzPts val="1600"/>
              <a:buFont typeface="Sniglet"/>
              <a:buNone/>
              <a:defRPr sz="1600">
                <a:solidFill>
                  <a:srgbClr val="D9D9D9"/>
                </a:solidFill>
                <a:latin typeface="Sniglet"/>
                <a:ea typeface="Sniglet"/>
                <a:cs typeface="Sniglet"/>
                <a:sym typeface="Sniglet"/>
              </a:defRPr>
            </a:lvl8pPr>
            <a:lvl9pPr lvl="8" algn="ctr" rtl="0">
              <a:spcBef>
                <a:spcPts val="0"/>
              </a:spcBef>
              <a:spcAft>
                <a:spcPts val="0"/>
              </a:spcAft>
              <a:buClr>
                <a:srgbClr val="D9D9D9"/>
              </a:buClr>
              <a:buSzPts val="1600"/>
              <a:buFont typeface="Sniglet"/>
              <a:buNone/>
              <a:defRPr sz="1600">
                <a:solidFill>
                  <a:srgbClr val="D9D9D9"/>
                </a:solidFill>
                <a:latin typeface="Sniglet"/>
                <a:ea typeface="Sniglet"/>
                <a:cs typeface="Sniglet"/>
                <a:sym typeface="Sniglet"/>
              </a:defRPr>
            </a:lvl9pPr>
          </a:lstStyle>
          <a:p>
            <a:endParaRPr/>
          </a:p>
        </p:txBody>
      </p:sp>
    </p:spTree>
  </p:cSld>
  <p:clrMapOvr>
    <a:masterClrMapping/>
  </p:clrMapOvr>
  <p:extLst>
    <p:ext uri="{DCECCB84-F9BA-43D5-87BE-67443E8EF086}">
      <p15:sldGuideLst xmlns:p15="http://schemas.microsoft.com/office/powerpoint/2012/main">
        <p15:guide id="1" orient="horz" pos="778">
          <p15:clr>
            <a:srgbClr val="FA7B17"/>
          </p15:clr>
        </p15:guide>
        <p15:guide id="2" pos="2041">
          <p15:clr>
            <a:srgbClr val="FA7B17"/>
          </p15:clr>
        </p15:guide>
        <p15:guide id="3" pos="3719">
          <p15:clr>
            <a:srgbClr val="FA7B17"/>
          </p15:clr>
        </p15:guide>
        <p15:guide id="4" orient="horz" pos="831">
          <p15:clr>
            <a:srgbClr val="FA7B17"/>
          </p15:clr>
        </p15:guide>
        <p15:guide id="5" orient="horz" pos="206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design">
  <p:cSld name="CUSTOM_14">
    <p:spTree>
      <p:nvGrpSpPr>
        <p:cNvPr id="1" name="Shape 33"/>
        <p:cNvGrpSpPr/>
        <p:nvPr/>
      </p:nvGrpSpPr>
      <p:grpSpPr>
        <a:xfrm>
          <a:off x="0" y="0"/>
          <a:ext cx="0" cy="0"/>
          <a:chOff x="0" y="0"/>
          <a:chExt cx="0" cy="0"/>
        </a:xfrm>
      </p:grpSpPr>
      <p:sp>
        <p:nvSpPr>
          <p:cNvPr id="34" name="Google Shape;34;p5"/>
          <p:cNvSpPr/>
          <p:nvPr/>
        </p:nvSpPr>
        <p:spPr>
          <a:xfrm>
            <a:off x="545591" y="544648"/>
            <a:ext cx="662400" cy="1947900"/>
          </a:xfrm>
          <a:prstGeom prst="rect">
            <a:avLst/>
          </a:prstGeom>
          <a:noFill/>
          <a:ln w="28575" cap="flat" cmpd="sng">
            <a:solidFill>
              <a:srgbClr val="55B5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txBox="1">
            <a:spLocks noGrp="1"/>
          </p:cNvSpPr>
          <p:nvPr>
            <p:ph type="ctrTitle"/>
          </p:nvPr>
        </p:nvSpPr>
        <p:spPr>
          <a:xfrm rot="-5400000">
            <a:off x="-108975" y="1157338"/>
            <a:ext cx="2002200" cy="732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55B59A"/>
              </a:buClr>
              <a:buSzPts val="1600"/>
              <a:buNone/>
              <a:defRPr sz="1600">
                <a:solidFill>
                  <a:srgbClr val="55B59A"/>
                </a:solidFill>
              </a:defRPr>
            </a:lvl1pPr>
            <a:lvl2pPr lvl="1" algn="ctr" rtl="0">
              <a:spcBef>
                <a:spcPts val="0"/>
              </a:spcBef>
              <a:spcAft>
                <a:spcPts val="0"/>
              </a:spcAft>
              <a:buClr>
                <a:srgbClr val="D9D9D9"/>
              </a:buClr>
              <a:buSzPts val="1600"/>
              <a:buNone/>
              <a:defRPr sz="1600">
                <a:solidFill>
                  <a:srgbClr val="D9D9D9"/>
                </a:solidFill>
              </a:defRPr>
            </a:lvl2pPr>
            <a:lvl3pPr lvl="2" algn="ctr" rtl="0">
              <a:spcBef>
                <a:spcPts val="0"/>
              </a:spcBef>
              <a:spcAft>
                <a:spcPts val="0"/>
              </a:spcAft>
              <a:buClr>
                <a:srgbClr val="D9D9D9"/>
              </a:buClr>
              <a:buSzPts val="1600"/>
              <a:buNone/>
              <a:defRPr sz="1600">
                <a:solidFill>
                  <a:srgbClr val="D9D9D9"/>
                </a:solidFill>
              </a:defRPr>
            </a:lvl3pPr>
            <a:lvl4pPr lvl="3" algn="ctr" rtl="0">
              <a:spcBef>
                <a:spcPts val="0"/>
              </a:spcBef>
              <a:spcAft>
                <a:spcPts val="0"/>
              </a:spcAft>
              <a:buClr>
                <a:srgbClr val="D9D9D9"/>
              </a:buClr>
              <a:buSzPts val="1600"/>
              <a:buNone/>
              <a:defRPr sz="1600">
                <a:solidFill>
                  <a:srgbClr val="D9D9D9"/>
                </a:solidFill>
              </a:defRPr>
            </a:lvl4pPr>
            <a:lvl5pPr lvl="4" algn="ctr" rtl="0">
              <a:spcBef>
                <a:spcPts val="0"/>
              </a:spcBef>
              <a:spcAft>
                <a:spcPts val="0"/>
              </a:spcAft>
              <a:buClr>
                <a:srgbClr val="D9D9D9"/>
              </a:buClr>
              <a:buSzPts val="1600"/>
              <a:buNone/>
              <a:defRPr sz="1600">
                <a:solidFill>
                  <a:srgbClr val="D9D9D9"/>
                </a:solidFill>
              </a:defRPr>
            </a:lvl5pPr>
            <a:lvl6pPr lvl="5" algn="ctr" rtl="0">
              <a:spcBef>
                <a:spcPts val="0"/>
              </a:spcBef>
              <a:spcAft>
                <a:spcPts val="0"/>
              </a:spcAft>
              <a:buClr>
                <a:srgbClr val="D9D9D9"/>
              </a:buClr>
              <a:buSzPts val="1600"/>
              <a:buNone/>
              <a:defRPr sz="1600">
                <a:solidFill>
                  <a:srgbClr val="D9D9D9"/>
                </a:solidFill>
              </a:defRPr>
            </a:lvl6pPr>
            <a:lvl7pPr lvl="6" algn="ctr" rtl="0">
              <a:spcBef>
                <a:spcPts val="0"/>
              </a:spcBef>
              <a:spcAft>
                <a:spcPts val="0"/>
              </a:spcAft>
              <a:buClr>
                <a:srgbClr val="D9D9D9"/>
              </a:buClr>
              <a:buSzPts val="1600"/>
              <a:buNone/>
              <a:defRPr sz="1600">
                <a:solidFill>
                  <a:srgbClr val="D9D9D9"/>
                </a:solidFill>
              </a:defRPr>
            </a:lvl7pPr>
            <a:lvl8pPr lvl="7" algn="ctr" rtl="0">
              <a:spcBef>
                <a:spcPts val="0"/>
              </a:spcBef>
              <a:spcAft>
                <a:spcPts val="0"/>
              </a:spcAft>
              <a:buClr>
                <a:srgbClr val="D9D9D9"/>
              </a:buClr>
              <a:buSzPts val="1600"/>
              <a:buNone/>
              <a:defRPr sz="1600">
                <a:solidFill>
                  <a:srgbClr val="D9D9D9"/>
                </a:solidFill>
              </a:defRPr>
            </a:lvl8pPr>
            <a:lvl9pPr lvl="8" algn="ctr" rtl="0">
              <a:spcBef>
                <a:spcPts val="0"/>
              </a:spcBef>
              <a:spcAft>
                <a:spcPts val="0"/>
              </a:spcAft>
              <a:buClr>
                <a:srgbClr val="D9D9D9"/>
              </a:buClr>
              <a:buSzPts val="1600"/>
              <a:buNone/>
              <a:defRPr sz="1600">
                <a:solidFill>
                  <a:srgbClr val="D9D9D9"/>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CUSTOM_15">
    <p:spTree>
      <p:nvGrpSpPr>
        <p:cNvPr id="1" name="Shape 36"/>
        <p:cNvGrpSpPr/>
        <p:nvPr/>
      </p:nvGrpSpPr>
      <p:grpSpPr>
        <a:xfrm>
          <a:off x="0" y="0"/>
          <a:ext cx="0" cy="0"/>
          <a:chOff x="0" y="0"/>
          <a:chExt cx="0" cy="0"/>
        </a:xfrm>
      </p:grpSpPr>
      <p:sp>
        <p:nvSpPr>
          <p:cNvPr id="37" name="Google Shape;37;p6"/>
          <p:cNvSpPr txBox="1">
            <a:spLocks noGrp="1"/>
          </p:cNvSpPr>
          <p:nvPr>
            <p:ph type="ctrTitle"/>
          </p:nvPr>
        </p:nvSpPr>
        <p:spPr>
          <a:xfrm rot="-5400000">
            <a:off x="-98000" y="1152301"/>
            <a:ext cx="1980900" cy="732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1600"/>
              <a:buNone/>
              <a:defRPr sz="1600">
                <a:solidFill>
                  <a:schemeClr val="lt2"/>
                </a:solidFill>
              </a:defRPr>
            </a:lvl1pPr>
            <a:lvl2pPr lvl="1" algn="ctr" rtl="0">
              <a:spcBef>
                <a:spcPts val="0"/>
              </a:spcBef>
              <a:spcAft>
                <a:spcPts val="0"/>
              </a:spcAft>
              <a:buClr>
                <a:schemeClr val="lt2"/>
              </a:buClr>
              <a:buSzPts val="1600"/>
              <a:buFont typeface="Rubik"/>
              <a:buNone/>
              <a:defRPr sz="1600">
                <a:solidFill>
                  <a:schemeClr val="lt2"/>
                </a:solidFill>
                <a:latin typeface="Rubik"/>
                <a:ea typeface="Rubik"/>
                <a:cs typeface="Rubik"/>
                <a:sym typeface="Rubik"/>
              </a:defRPr>
            </a:lvl2pPr>
            <a:lvl3pPr lvl="2" algn="ctr" rtl="0">
              <a:spcBef>
                <a:spcPts val="0"/>
              </a:spcBef>
              <a:spcAft>
                <a:spcPts val="0"/>
              </a:spcAft>
              <a:buClr>
                <a:schemeClr val="lt2"/>
              </a:buClr>
              <a:buSzPts val="1600"/>
              <a:buFont typeface="Rubik"/>
              <a:buNone/>
              <a:defRPr sz="1600">
                <a:solidFill>
                  <a:schemeClr val="lt2"/>
                </a:solidFill>
                <a:latin typeface="Rubik"/>
                <a:ea typeface="Rubik"/>
                <a:cs typeface="Rubik"/>
                <a:sym typeface="Rubik"/>
              </a:defRPr>
            </a:lvl3pPr>
            <a:lvl4pPr lvl="3" algn="ctr" rtl="0">
              <a:spcBef>
                <a:spcPts val="0"/>
              </a:spcBef>
              <a:spcAft>
                <a:spcPts val="0"/>
              </a:spcAft>
              <a:buClr>
                <a:schemeClr val="lt2"/>
              </a:buClr>
              <a:buSzPts val="1600"/>
              <a:buFont typeface="Rubik"/>
              <a:buNone/>
              <a:defRPr sz="1600">
                <a:solidFill>
                  <a:schemeClr val="lt2"/>
                </a:solidFill>
                <a:latin typeface="Rubik"/>
                <a:ea typeface="Rubik"/>
                <a:cs typeface="Rubik"/>
                <a:sym typeface="Rubik"/>
              </a:defRPr>
            </a:lvl4pPr>
            <a:lvl5pPr lvl="4" algn="ctr" rtl="0">
              <a:spcBef>
                <a:spcPts val="0"/>
              </a:spcBef>
              <a:spcAft>
                <a:spcPts val="0"/>
              </a:spcAft>
              <a:buClr>
                <a:schemeClr val="lt2"/>
              </a:buClr>
              <a:buSzPts val="1600"/>
              <a:buFont typeface="Rubik"/>
              <a:buNone/>
              <a:defRPr sz="1600">
                <a:solidFill>
                  <a:schemeClr val="lt2"/>
                </a:solidFill>
                <a:latin typeface="Rubik"/>
                <a:ea typeface="Rubik"/>
                <a:cs typeface="Rubik"/>
                <a:sym typeface="Rubik"/>
              </a:defRPr>
            </a:lvl5pPr>
            <a:lvl6pPr lvl="5" algn="ctr" rtl="0">
              <a:spcBef>
                <a:spcPts val="0"/>
              </a:spcBef>
              <a:spcAft>
                <a:spcPts val="0"/>
              </a:spcAft>
              <a:buClr>
                <a:schemeClr val="lt2"/>
              </a:buClr>
              <a:buSzPts val="1600"/>
              <a:buFont typeface="Rubik"/>
              <a:buNone/>
              <a:defRPr sz="1600">
                <a:solidFill>
                  <a:schemeClr val="lt2"/>
                </a:solidFill>
                <a:latin typeface="Rubik"/>
                <a:ea typeface="Rubik"/>
                <a:cs typeface="Rubik"/>
                <a:sym typeface="Rubik"/>
              </a:defRPr>
            </a:lvl6pPr>
            <a:lvl7pPr lvl="6" algn="ctr" rtl="0">
              <a:spcBef>
                <a:spcPts val="0"/>
              </a:spcBef>
              <a:spcAft>
                <a:spcPts val="0"/>
              </a:spcAft>
              <a:buClr>
                <a:schemeClr val="lt2"/>
              </a:buClr>
              <a:buSzPts val="1600"/>
              <a:buFont typeface="Rubik"/>
              <a:buNone/>
              <a:defRPr sz="1600">
                <a:solidFill>
                  <a:schemeClr val="lt2"/>
                </a:solidFill>
                <a:latin typeface="Rubik"/>
                <a:ea typeface="Rubik"/>
                <a:cs typeface="Rubik"/>
                <a:sym typeface="Rubik"/>
              </a:defRPr>
            </a:lvl7pPr>
            <a:lvl8pPr lvl="7" algn="ctr" rtl="0">
              <a:spcBef>
                <a:spcPts val="0"/>
              </a:spcBef>
              <a:spcAft>
                <a:spcPts val="0"/>
              </a:spcAft>
              <a:buClr>
                <a:schemeClr val="lt2"/>
              </a:buClr>
              <a:buSzPts val="1600"/>
              <a:buFont typeface="Rubik"/>
              <a:buNone/>
              <a:defRPr sz="1600">
                <a:solidFill>
                  <a:schemeClr val="lt2"/>
                </a:solidFill>
                <a:latin typeface="Rubik"/>
                <a:ea typeface="Rubik"/>
                <a:cs typeface="Rubik"/>
                <a:sym typeface="Rubik"/>
              </a:defRPr>
            </a:lvl8pPr>
            <a:lvl9pPr lvl="8" algn="ctr" rtl="0">
              <a:spcBef>
                <a:spcPts val="0"/>
              </a:spcBef>
              <a:spcAft>
                <a:spcPts val="0"/>
              </a:spcAft>
              <a:buClr>
                <a:schemeClr val="lt2"/>
              </a:buClr>
              <a:buSzPts val="1600"/>
              <a:buFont typeface="Rubik"/>
              <a:buNone/>
              <a:defRPr sz="1600">
                <a:solidFill>
                  <a:schemeClr val="lt2"/>
                </a:solidFill>
                <a:latin typeface="Rubik"/>
                <a:ea typeface="Rubik"/>
                <a:cs typeface="Rubik"/>
                <a:sym typeface="Rubik"/>
              </a:defRPr>
            </a:lvl9pPr>
          </a:lstStyle>
          <a:p>
            <a:endParaRPr/>
          </a:p>
        </p:txBody>
      </p:sp>
      <p:sp>
        <p:nvSpPr>
          <p:cNvPr id="38" name="Google Shape;38;p6"/>
          <p:cNvSpPr txBox="1">
            <a:spLocks noGrp="1"/>
          </p:cNvSpPr>
          <p:nvPr>
            <p:ph type="subTitle" idx="1"/>
          </p:nvPr>
        </p:nvSpPr>
        <p:spPr>
          <a:xfrm>
            <a:off x="3731124" y="2966634"/>
            <a:ext cx="15786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9" name="Google Shape;39;p6"/>
          <p:cNvSpPr txBox="1">
            <a:spLocks noGrp="1"/>
          </p:cNvSpPr>
          <p:nvPr>
            <p:ph type="subTitle" idx="2"/>
          </p:nvPr>
        </p:nvSpPr>
        <p:spPr>
          <a:xfrm>
            <a:off x="5773691" y="2966624"/>
            <a:ext cx="15786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40" name="Google Shape;40;p6"/>
          <p:cNvSpPr txBox="1">
            <a:spLocks noGrp="1"/>
          </p:cNvSpPr>
          <p:nvPr>
            <p:ph type="ctrTitle" idx="3"/>
          </p:nvPr>
        </p:nvSpPr>
        <p:spPr>
          <a:xfrm>
            <a:off x="3551574" y="2648525"/>
            <a:ext cx="19377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Clr>
                <a:srgbClr val="4F4C4A"/>
              </a:buClr>
              <a:buSzPts val="1600"/>
              <a:buFont typeface="Rubik"/>
              <a:buNone/>
              <a:defRPr sz="1600">
                <a:solidFill>
                  <a:srgbClr val="4F4C4A"/>
                </a:solidFill>
                <a:latin typeface="Rubik"/>
                <a:ea typeface="Rubik"/>
                <a:cs typeface="Rubik"/>
                <a:sym typeface="Rubik"/>
              </a:defRPr>
            </a:lvl2pPr>
            <a:lvl3pPr lvl="2" algn="ctr" rtl="0">
              <a:spcBef>
                <a:spcPts val="0"/>
              </a:spcBef>
              <a:spcAft>
                <a:spcPts val="0"/>
              </a:spcAft>
              <a:buClr>
                <a:srgbClr val="4F4C4A"/>
              </a:buClr>
              <a:buSzPts val="1600"/>
              <a:buFont typeface="Rubik"/>
              <a:buNone/>
              <a:defRPr sz="1600">
                <a:solidFill>
                  <a:srgbClr val="4F4C4A"/>
                </a:solidFill>
                <a:latin typeface="Rubik"/>
                <a:ea typeface="Rubik"/>
                <a:cs typeface="Rubik"/>
                <a:sym typeface="Rubik"/>
              </a:defRPr>
            </a:lvl3pPr>
            <a:lvl4pPr lvl="3" algn="ctr" rtl="0">
              <a:spcBef>
                <a:spcPts val="0"/>
              </a:spcBef>
              <a:spcAft>
                <a:spcPts val="0"/>
              </a:spcAft>
              <a:buClr>
                <a:srgbClr val="4F4C4A"/>
              </a:buClr>
              <a:buSzPts val="1600"/>
              <a:buFont typeface="Rubik"/>
              <a:buNone/>
              <a:defRPr sz="1600">
                <a:solidFill>
                  <a:srgbClr val="4F4C4A"/>
                </a:solidFill>
                <a:latin typeface="Rubik"/>
                <a:ea typeface="Rubik"/>
                <a:cs typeface="Rubik"/>
                <a:sym typeface="Rubik"/>
              </a:defRPr>
            </a:lvl4pPr>
            <a:lvl5pPr lvl="4" algn="ctr" rtl="0">
              <a:spcBef>
                <a:spcPts val="0"/>
              </a:spcBef>
              <a:spcAft>
                <a:spcPts val="0"/>
              </a:spcAft>
              <a:buClr>
                <a:srgbClr val="4F4C4A"/>
              </a:buClr>
              <a:buSzPts val="1600"/>
              <a:buFont typeface="Rubik"/>
              <a:buNone/>
              <a:defRPr sz="1600">
                <a:solidFill>
                  <a:srgbClr val="4F4C4A"/>
                </a:solidFill>
                <a:latin typeface="Rubik"/>
                <a:ea typeface="Rubik"/>
                <a:cs typeface="Rubik"/>
                <a:sym typeface="Rubik"/>
              </a:defRPr>
            </a:lvl5pPr>
            <a:lvl6pPr lvl="5" algn="ctr" rtl="0">
              <a:spcBef>
                <a:spcPts val="0"/>
              </a:spcBef>
              <a:spcAft>
                <a:spcPts val="0"/>
              </a:spcAft>
              <a:buClr>
                <a:srgbClr val="4F4C4A"/>
              </a:buClr>
              <a:buSzPts val="1600"/>
              <a:buFont typeface="Rubik"/>
              <a:buNone/>
              <a:defRPr sz="1600">
                <a:solidFill>
                  <a:srgbClr val="4F4C4A"/>
                </a:solidFill>
                <a:latin typeface="Rubik"/>
                <a:ea typeface="Rubik"/>
                <a:cs typeface="Rubik"/>
                <a:sym typeface="Rubik"/>
              </a:defRPr>
            </a:lvl6pPr>
            <a:lvl7pPr lvl="6" algn="ctr" rtl="0">
              <a:spcBef>
                <a:spcPts val="0"/>
              </a:spcBef>
              <a:spcAft>
                <a:spcPts val="0"/>
              </a:spcAft>
              <a:buClr>
                <a:srgbClr val="4F4C4A"/>
              </a:buClr>
              <a:buSzPts val="1600"/>
              <a:buFont typeface="Rubik"/>
              <a:buNone/>
              <a:defRPr sz="1600">
                <a:solidFill>
                  <a:srgbClr val="4F4C4A"/>
                </a:solidFill>
                <a:latin typeface="Rubik"/>
                <a:ea typeface="Rubik"/>
                <a:cs typeface="Rubik"/>
                <a:sym typeface="Rubik"/>
              </a:defRPr>
            </a:lvl7pPr>
            <a:lvl8pPr lvl="7" algn="ctr" rtl="0">
              <a:spcBef>
                <a:spcPts val="0"/>
              </a:spcBef>
              <a:spcAft>
                <a:spcPts val="0"/>
              </a:spcAft>
              <a:buClr>
                <a:srgbClr val="4F4C4A"/>
              </a:buClr>
              <a:buSzPts val="1600"/>
              <a:buFont typeface="Rubik"/>
              <a:buNone/>
              <a:defRPr sz="1600">
                <a:solidFill>
                  <a:srgbClr val="4F4C4A"/>
                </a:solidFill>
                <a:latin typeface="Rubik"/>
                <a:ea typeface="Rubik"/>
                <a:cs typeface="Rubik"/>
                <a:sym typeface="Rubik"/>
              </a:defRPr>
            </a:lvl8pPr>
            <a:lvl9pPr lvl="8" algn="ctr" rtl="0">
              <a:spcBef>
                <a:spcPts val="0"/>
              </a:spcBef>
              <a:spcAft>
                <a:spcPts val="0"/>
              </a:spcAft>
              <a:buClr>
                <a:srgbClr val="4F4C4A"/>
              </a:buClr>
              <a:buSzPts val="1600"/>
              <a:buFont typeface="Rubik"/>
              <a:buNone/>
              <a:defRPr sz="1600">
                <a:solidFill>
                  <a:srgbClr val="4F4C4A"/>
                </a:solidFill>
                <a:latin typeface="Rubik"/>
                <a:ea typeface="Rubik"/>
                <a:cs typeface="Rubik"/>
                <a:sym typeface="Rubik"/>
              </a:defRPr>
            </a:lvl9pPr>
          </a:lstStyle>
          <a:p>
            <a:endParaRPr/>
          </a:p>
        </p:txBody>
      </p:sp>
      <p:sp>
        <p:nvSpPr>
          <p:cNvPr id="41" name="Google Shape;41;p6"/>
          <p:cNvSpPr txBox="1">
            <a:spLocks noGrp="1"/>
          </p:cNvSpPr>
          <p:nvPr>
            <p:ph type="ctrTitle" idx="4"/>
          </p:nvPr>
        </p:nvSpPr>
        <p:spPr>
          <a:xfrm>
            <a:off x="5594141" y="2648514"/>
            <a:ext cx="19377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Clr>
                <a:srgbClr val="4F4C4A"/>
              </a:buClr>
              <a:buSzPts val="1600"/>
              <a:buFont typeface="Rubik"/>
              <a:buNone/>
              <a:defRPr sz="1600">
                <a:solidFill>
                  <a:srgbClr val="4F4C4A"/>
                </a:solidFill>
                <a:latin typeface="Rubik"/>
                <a:ea typeface="Rubik"/>
                <a:cs typeface="Rubik"/>
                <a:sym typeface="Rubik"/>
              </a:defRPr>
            </a:lvl2pPr>
            <a:lvl3pPr lvl="2" algn="ctr" rtl="0">
              <a:spcBef>
                <a:spcPts val="0"/>
              </a:spcBef>
              <a:spcAft>
                <a:spcPts val="0"/>
              </a:spcAft>
              <a:buClr>
                <a:srgbClr val="4F4C4A"/>
              </a:buClr>
              <a:buSzPts val="1600"/>
              <a:buFont typeface="Rubik"/>
              <a:buNone/>
              <a:defRPr sz="1600">
                <a:solidFill>
                  <a:srgbClr val="4F4C4A"/>
                </a:solidFill>
                <a:latin typeface="Rubik"/>
                <a:ea typeface="Rubik"/>
                <a:cs typeface="Rubik"/>
                <a:sym typeface="Rubik"/>
              </a:defRPr>
            </a:lvl3pPr>
            <a:lvl4pPr lvl="3" algn="ctr" rtl="0">
              <a:spcBef>
                <a:spcPts val="0"/>
              </a:spcBef>
              <a:spcAft>
                <a:spcPts val="0"/>
              </a:spcAft>
              <a:buClr>
                <a:srgbClr val="4F4C4A"/>
              </a:buClr>
              <a:buSzPts val="1600"/>
              <a:buFont typeface="Rubik"/>
              <a:buNone/>
              <a:defRPr sz="1600">
                <a:solidFill>
                  <a:srgbClr val="4F4C4A"/>
                </a:solidFill>
                <a:latin typeface="Rubik"/>
                <a:ea typeface="Rubik"/>
                <a:cs typeface="Rubik"/>
                <a:sym typeface="Rubik"/>
              </a:defRPr>
            </a:lvl4pPr>
            <a:lvl5pPr lvl="4" algn="ctr" rtl="0">
              <a:spcBef>
                <a:spcPts val="0"/>
              </a:spcBef>
              <a:spcAft>
                <a:spcPts val="0"/>
              </a:spcAft>
              <a:buClr>
                <a:srgbClr val="4F4C4A"/>
              </a:buClr>
              <a:buSzPts val="1600"/>
              <a:buFont typeface="Rubik"/>
              <a:buNone/>
              <a:defRPr sz="1600">
                <a:solidFill>
                  <a:srgbClr val="4F4C4A"/>
                </a:solidFill>
                <a:latin typeface="Rubik"/>
                <a:ea typeface="Rubik"/>
                <a:cs typeface="Rubik"/>
                <a:sym typeface="Rubik"/>
              </a:defRPr>
            </a:lvl5pPr>
            <a:lvl6pPr lvl="5" algn="ctr" rtl="0">
              <a:spcBef>
                <a:spcPts val="0"/>
              </a:spcBef>
              <a:spcAft>
                <a:spcPts val="0"/>
              </a:spcAft>
              <a:buClr>
                <a:srgbClr val="4F4C4A"/>
              </a:buClr>
              <a:buSzPts val="1600"/>
              <a:buFont typeface="Rubik"/>
              <a:buNone/>
              <a:defRPr sz="1600">
                <a:solidFill>
                  <a:srgbClr val="4F4C4A"/>
                </a:solidFill>
                <a:latin typeface="Rubik"/>
                <a:ea typeface="Rubik"/>
                <a:cs typeface="Rubik"/>
                <a:sym typeface="Rubik"/>
              </a:defRPr>
            </a:lvl6pPr>
            <a:lvl7pPr lvl="6" algn="ctr" rtl="0">
              <a:spcBef>
                <a:spcPts val="0"/>
              </a:spcBef>
              <a:spcAft>
                <a:spcPts val="0"/>
              </a:spcAft>
              <a:buClr>
                <a:srgbClr val="4F4C4A"/>
              </a:buClr>
              <a:buSzPts val="1600"/>
              <a:buFont typeface="Rubik"/>
              <a:buNone/>
              <a:defRPr sz="1600">
                <a:solidFill>
                  <a:srgbClr val="4F4C4A"/>
                </a:solidFill>
                <a:latin typeface="Rubik"/>
                <a:ea typeface="Rubik"/>
                <a:cs typeface="Rubik"/>
                <a:sym typeface="Rubik"/>
              </a:defRPr>
            </a:lvl7pPr>
            <a:lvl8pPr lvl="7" algn="ctr" rtl="0">
              <a:spcBef>
                <a:spcPts val="0"/>
              </a:spcBef>
              <a:spcAft>
                <a:spcPts val="0"/>
              </a:spcAft>
              <a:buClr>
                <a:srgbClr val="4F4C4A"/>
              </a:buClr>
              <a:buSzPts val="1600"/>
              <a:buFont typeface="Rubik"/>
              <a:buNone/>
              <a:defRPr sz="1600">
                <a:solidFill>
                  <a:srgbClr val="4F4C4A"/>
                </a:solidFill>
                <a:latin typeface="Rubik"/>
                <a:ea typeface="Rubik"/>
                <a:cs typeface="Rubik"/>
                <a:sym typeface="Rubik"/>
              </a:defRPr>
            </a:lvl8pPr>
            <a:lvl9pPr lvl="8" algn="ctr" rtl="0">
              <a:spcBef>
                <a:spcPts val="0"/>
              </a:spcBef>
              <a:spcAft>
                <a:spcPts val="0"/>
              </a:spcAft>
              <a:buClr>
                <a:srgbClr val="4F4C4A"/>
              </a:buClr>
              <a:buSzPts val="1600"/>
              <a:buFont typeface="Rubik"/>
              <a:buNone/>
              <a:defRPr sz="1600">
                <a:solidFill>
                  <a:srgbClr val="4F4C4A"/>
                </a:solidFill>
                <a:latin typeface="Rubik"/>
                <a:ea typeface="Rubik"/>
                <a:cs typeface="Rubik"/>
                <a:sym typeface="Rubik"/>
              </a:defRPr>
            </a:lvl9pPr>
          </a:lstStyle>
          <a:p>
            <a:endParaRPr/>
          </a:p>
        </p:txBody>
      </p:sp>
      <p:sp>
        <p:nvSpPr>
          <p:cNvPr id="42" name="Google Shape;42;p6"/>
          <p:cNvSpPr txBox="1">
            <a:spLocks noGrp="1"/>
          </p:cNvSpPr>
          <p:nvPr>
            <p:ph type="subTitle" idx="5"/>
          </p:nvPr>
        </p:nvSpPr>
        <p:spPr>
          <a:xfrm>
            <a:off x="1688550" y="2966640"/>
            <a:ext cx="15786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43" name="Google Shape;43;p6"/>
          <p:cNvSpPr txBox="1">
            <a:spLocks noGrp="1"/>
          </p:cNvSpPr>
          <p:nvPr>
            <p:ph type="ctrTitle" idx="6"/>
          </p:nvPr>
        </p:nvSpPr>
        <p:spPr>
          <a:xfrm>
            <a:off x="1509000" y="2648531"/>
            <a:ext cx="19377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Clr>
                <a:srgbClr val="4F4C4A"/>
              </a:buClr>
              <a:buSzPts val="1600"/>
              <a:buFont typeface="Rubik"/>
              <a:buNone/>
              <a:defRPr sz="1600">
                <a:solidFill>
                  <a:srgbClr val="4F4C4A"/>
                </a:solidFill>
                <a:latin typeface="Rubik"/>
                <a:ea typeface="Rubik"/>
                <a:cs typeface="Rubik"/>
                <a:sym typeface="Rubik"/>
              </a:defRPr>
            </a:lvl2pPr>
            <a:lvl3pPr lvl="2" algn="ctr" rtl="0">
              <a:spcBef>
                <a:spcPts val="0"/>
              </a:spcBef>
              <a:spcAft>
                <a:spcPts val="0"/>
              </a:spcAft>
              <a:buClr>
                <a:srgbClr val="4F4C4A"/>
              </a:buClr>
              <a:buSzPts val="1600"/>
              <a:buFont typeface="Rubik"/>
              <a:buNone/>
              <a:defRPr sz="1600">
                <a:solidFill>
                  <a:srgbClr val="4F4C4A"/>
                </a:solidFill>
                <a:latin typeface="Rubik"/>
                <a:ea typeface="Rubik"/>
                <a:cs typeface="Rubik"/>
                <a:sym typeface="Rubik"/>
              </a:defRPr>
            </a:lvl3pPr>
            <a:lvl4pPr lvl="3" algn="ctr" rtl="0">
              <a:spcBef>
                <a:spcPts val="0"/>
              </a:spcBef>
              <a:spcAft>
                <a:spcPts val="0"/>
              </a:spcAft>
              <a:buClr>
                <a:srgbClr val="4F4C4A"/>
              </a:buClr>
              <a:buSzPts val="1600"/>
              <a:buFont typeface="Rubik"/>
              <a:buNone/>
              <a:defRPr sz="1600">
                <a:solidFill>
                  <a:srgbClr val="4F4C4A"/>
                </a:solidFill>
                <a:latin typeface="Rubik"/>
                <a:ea typeface="Rubik"/>
                <a:cs typeface="Rubik"/>
                <a:sym typeface="Rubik"/>
              </a:defRPr>
            </a:lvl4pPr>
            <a:lvl5pPr lvl="4" algn="ctr" rtl="0">
              <a:spcBef>
                <a:spcPts val="0"/>
              </a:spcBef>
              <a:spcAft>
                <a:spcPts val="0"/>
              </a:spcAft>
              <a:buClr>
                <a:srgbClr val="4F4C4A"/>
              </a:buClr>
              <a:buSzPts val="1600"/>
              <a:buFont typeface="Rubik"/>
              <a:buNone/>
              <a:defRPr sz="1600">
                <a:solidFill>
                  <a:srgbClr val="4F4C4A"/>
                </a:solidFill>
                <a:latin typeface="Rubik"/>
                <a:ea typeface="Rubik"/>
                <a:cs typeface="Rubik"/>
                <a:sym typeface="Rubik"/>
              </a:defRPr>
            </a:lvl5pPr>
            <a:lvl6pPr lvl="5" algn="ctr" rtl="0">
              <a:spcBef>
                <a:spcPts val="0"/>
              </a:spcBef>
              <a:spcAft>
                <a:spcPts val="0"/>
              </a:spcAft>
              <a:buClr>
                <a:srgbClr val="4F4C4A"/>
              </a:buClr>
              <a:buSzPts val="1600"/>
              <a:buFont typeface="Rubik"/>
              <a:buNone/>
              <a:defRPr sz="1600">
                <a:solidFill>
                  <a:srgbClr val="4F4C4A"/>
                </a:solidFill>
                <a:latin typeface="Rubik"/>
                <a:ea typeface="Rubik"/>
                <a:cs typeface="Rubik"/>
                <a:sym typeface="Rubik"/>
              </a:defRPr>
            </a:lvl6pPr>
            <a:lvl7pPr lvl="6" algn="ctr" rtl="0">
              <a:spcBef>
                <a:spcPts val="0"/>
              </a:spcBef>
              <a:spcAft>
                <a:spcPts val="0"/>
              </a:spcAft>
              <a:buClr>
                <a:srgbClr val="4F4C4A"/>
              </a:buClr>
              <a:buSzPts val="1600"/>
              <a:buFont typeface="Rubik"/>
              <a:buNone/>
              <a:defRPr sz="1600">
                <a:solidFill>
                  <a:srgbClr val="4F4C4A"/>
                </a:solidFill>
                <a:latin typeface="Rubik"/>
                <a:ea typeface="Rubik"/>
                <a:cs typeface="Rubik"/>
                <a:sym typeface="Rubik"/>
              </a:defRPr>
            </a:lvl7pPr>
            <a:lvl8pPr lvl="7" algn="ctr" rtl="0">
              <a:spcBef>
                <a:spcPts val="0"/>
              </a:spcBef>
              <a:spcAft>
                <a:spcPts val="0"/>
              </a:spcAft>
              <a:buClr>
                <a:srgbClr val="4F4C4A"/>
              </a:buClr>
              <a:buSzPts val="1600"/>
              <a:buFont typeface="Rubik"/>
              <a:buNone/>
              <a:defRPr sz="1600">
                <a:solidFill>
                  <a:srgbClr val="4F4C4A"/>
                </a:solidFill>
                <a:latin typeface="Rubik"/>
                <a:ea typeface="Rubik"/>
                <a:cs typeface="Rubik"/>
                <a:sym typeface="Rubik"/>
              </a:defRPr>
            </a:lvl8pPr>
            <a:lvl9pPr lvl="8" algn="ctr" rtl="0">
              <a:spcBef>
                <a:spcPts val="0"/>
              </a:spcBef>
              <a:spcAft>
                <a:spcPts val="0"/>
              </a:spcAft>
              <a:buClr>
                <a:srgbClr val="4F4C4A"/>
              </a:buClr>
              <a:buSzPts val="1600"/>
              <a:buFont typeface="Rubik"/>
              <a:buNone/>
              <a:defRPr sz="1600">
                <a:solidFill>
                  <a:srgbClr val="4F4C4A"/>
                </a:solidFill>
                <a:latin typeface="Rubik"/>
                <a:ea typeface="Rubik"/>
                <a:cs typeface="Rubik"/>
                <a:sym typeface="Rubik"/>
              </a:defRPr>
            </a:lvl9pPr>
          </a:lstStyle>
          <a:p>
            <a:endParaRPr/>
          </a:p>
        </p:txBody>
      </p:sp>
      <p:sp>
        <p:nvSpPr>
          <p:cNvPr id="44" name="Google Shape;44;p6"/>
          <p:cNvSpPr/>
          <p:nvPr/>
        </p:nvSpPr>
        <p:spPr>
          <a:xfrm>
            <a:off x="545591" y="544648"/>
            <a:ext cx="662400" cy="19479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452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ody text">
  <p:cSld name="Title + body text">
    <p:spTree>
      <p:nvGrpSpPr>
        <p:cNvPr id="1" name="Shape 68"/>
        <p:cNvGrpSpPr/>
        <p:nvPr/>
      </p:nvGrpSpPr>
      <p:grpSpPr>
        <a:xfrm>
          <a:off x="0" y="0"/>
          <a:ext cx="0" cy="0"/>
          <a:chOff x="0" y="0"/>
          <a:chExt cx="0" cy="0"/>
        </a:xfrm>
      </p:grpSpPr>
      <p:sp>
        <p:nvSpPr>
          <p:cNvPr id="69" name="Google Shape;69;p10"/>
          <p:cNvSpPr txBox="1">
            <a:spLocks noGrp="1"/>
          </p:cNvSpPr>
          <p:nvPr>
            <p:ph type="body" idx="1"/>
          </p:nvPr>
        </p:nvSpPr>
        <p:spPr>
          <a:xfrm>
            <a:off x="191790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1"/>
              </a:buClr>
              <a:buSzPts val="1200"/>
              <a:buChar char="●"/>
              <a:defRPr>
                <a:solidFill>
                  <a:schemeClr val="dk1"/>
                </a:solidFill>
              </a:defRPr>
            </a:lvl1pPr>
            <a:lvl2pPr marL="914400" lvl="1" indent="-304800" rtl="0">
              <a:spcBef>
                <a:spcPts val="1600"/>
              </a:spcBef>
              <a:spcAft>
                <a:spcPts val="0"/>
              </a:spcAft>
              <a:buClr>
                <a:schemeClr val="dk1"/>
              </a:buClr>
              <a:buSzPts val="1200"/>
              <a:buChar char="○"/>
              <a:defRPr>
                <a:solidFill>
                  <a:schemeClr val="dk1"/>
                </a:solidFill>
              </a:defRPr>
            </a:lvl2pPr>
            <a:lvl3pPr marL="1371600" lvl="2" indent="-304800" rtl="0">
              <a:spcBef>
                <a:spcPts val="1600"/>
              </a:spcBef>
              <a:spcAft>
                <a:spcPts val="0"/>
              </a:spcAft>
              <a:buClr>
                <a:schemeClr val="dk1"/>
              </a:buClr>
              <a:buSzPts val="1200"/>
              <a:buChar char="■"/>
              <a:defRPr>
                <a:solidFill>
                  <a:schemeClr val="dk1"/>
                </a:solidFill>
              </a:defRPr>
            </a:lvl3pPr>
            <a:lvl4pPr marL="1828800" lvl="3" indent="-304800" rtl="0">
              <a:spcBef>
                <a:spcPts val="1600"/>
              </a:spcBef>
              <a:spcAft>
                <a:spcPts val="0"/>
              </a:spcAft>
              <a:buClr>
                <a:schemeClr val="dk1"/>
              </a:buClr>
              <a:buSzPts val="1200"/>
              <a:buChar char="●"/>
              <a:defRPr>
                <a:solidFill>
                  <a:schemeClr val="dk1"/>
                </a:solidFill>
              </a:defRPr>
            </a:lvl4pPr>
            <a:lvl5pPr marL="2286000" lvl="4" indent="-304800" rtl="0">
              <a:spcBef>
                <a:spcPts val="1600"/>
              </a:spcBef>
              <a:spcAft>
                <a:spcPts val="0"/>
              </a:spcAft>
              <a:buClr>
                <a:schemeClr val="dk1"/>
              </a:buClr>
              <a:buSzPts val="1200"/>
              <a:buChar char="○"/>
              <a:defRPr>
                <a:solidFill>
                  <a:schemeClr val="dk1"/>
                </a:solidFill>
              </a:defRPr>
            </a:lvl5pPr>
            <a:lvl6pPr marL="2743200" lvl="5" indent="-304800" rtl="0">
              <a:spcBef>
                <a:spcPts val="1600"/>
              </a:spcBef>
              <a:spcAft>
                <a:spcPts val="0"/>
              </a:spcAft>
              <a:buClr>
                <a:schemeClr val="dk1"/>
              </a:buClr>
              <a:buSzPts val="1200"/>
              <a:buChar char="■"/>
              <a:defRPr>
                <a:solidFill>
                  <a:schemeClr val="dk1"/>
                </a:solidFill>
              </a:defRPr>
            </a:lvl6pPr>
            <a:lvl7pPr marL="3200400" lvl="6" indent="-304800" rtl="0">
              <a:spcBef>
                <a:spcPts val="1600"/>
              </a:spcBef>
              <a:spcAft>
                <a:spcPts val="0"/>
              </a:spcAft>
              <a:buClr>
                <a:schemeClr val="dk1"/>
              </a:buClr>
              <a:buSzPts val="1200"/>
              <a:buChar char="●"/>
              <a:defRPr>
                <a:solidFill>
                  <a:schemeClr val="dk1"/>
                </a:solidFill>
              </a:defRPr>
            </a:lvl7pPr>
            <a:lvl8pPr marL="3657600" lvl="7" indent="-304800" rtl="0">
              <a:spcBef>
                <a:spcPts val="1600"/>
              </a:spcBef>
              <a:spcAft>
                <a:spcPts val="0"/>
              </a:spcAft>
              <a:buClr>
                <a:schemeClr val="dk1"/>
              </a:buClr>
              <a:buSzPts val="1200"/>
              <a:buChar char="○"/>
              <a:defRPr>
                <a:solidFill>
                  <a:schemeClr val="dk1"/>
                </a:solidFill>
              </a:defRPr>
            </a:lvl8pPr>
            <a:lvl9pPr marL="4114800" lvl="8" indent="-304800" rtl="0">
              <a:spcBef>
                <a:spcPts val="1600"/>
              </a:spcBef>
              <a:spcAft>
                <a:spcPts val="1600"/>
              </a:spcAft>
              <a:buClr>
                <a:schemeClr val="dk1"/>
              </a:buClr>
              <a:buSzPts val="1200"/>
              <a:buChar char="■"/>
              <a:defRPr>
                <a:solidFill>
                  <a:schemeClr val="dk1"/>
                </a:solidFill>
              </a:defRPr>
            </a:lvl9pPr>
          </a:lstStyle>
          <a:p>
            <a:endParaRPr/>
          </a:p>
        </p:txBody>
      </p:sp>
      <p:sp>
        <p:nvSpPr>
          <p:cNvPr id="70" name="Google Shape;70;p10"/>
          <p:cNvSpPr txBox="1">
            <a:spLocks noGrp="1"/>
          </p:cNvSpPr>
          <p:nvPr>
            <p:ph type="ctrTitle"/>
          </p:nvPr>
        </p:nvSpPr>
        <p:spPr>
          <a:xfrm rot="-5400000">
            <a:off x="-98000" y="1152301"/>
            <a:ext cx="1980900" cy="732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1600"/>
              <a:buNone/>
              <a:defRPr sz="1600">
                <a:solidFill>
                  <a:schemeClr val="lt2"/>
                </a:solidFill>
              </a:defRPr>
            </a:lvl1pPr>
            <a:lvl2pPr lvl="1" algn="ctr" rtl="0">
              <a:spcBef>
                <a:spcPts val="0"/>
              </a:spcBef>
              <a:spcAft>
                <a:spcPts val="0"/>
              </a:spcAft>
              <a:buClr>
                <a:schemeClr val="lt2"/>
              </a:buClr>
              <a:buSzPts val="1600"/>
              <a:buFont typeface="Rubik"/>
              <a:buNone/>
              <a:defRPr sz="1600">
                <a:solidFill>
                  <a:schemeClr val="lt2"/>
                </a:solidFill>
                <a:latin typeface="Rubik"/>
                <a:ea typeface="Rubik"/>
                <a:cs typeface="Rubik"/>
                <a:sym typeface="Rubik"/>
              </a:defRPr>
            </a:lvl2pPr>
            <a:lvl3pPr lvl="2" algn="ctr" rtl="0">
              <a:spcBef>
                <a:spcPts val="0"/>
              </a:spcBef>
              <a:spcAft>
                <a:spcPts val="0"/>
              </a:spcAft>
              <a:buClr>
                <a:schemeClr val="lt2"/>
              </a:buClr>
              <a:buSzPts val="1600"/>
              <a:buFont typeface="Rubik"/>
              <a:buNone/>
              <a:defRPr sz="1600">
                <a:solidFill>
                  <a:schemeClr val="lt2"/>
                </a:solidFill>
                <a:latin typeface="Rubik"/>
                <a:ea typeface="Rubik"/>
                <a:cs typeface="Rubik"/>
                <a:sym typeface="Rubik"/>
              </a:defRPr>
            </a:lvl3pPr>
            <a:lvl4pPr lvl="3" algn="ctr" rtl="0">
              <a:spcBef>
                <a:spcPts val="0"/>
              </a:spcBef>
              <a:spcAft>
                <a:spcPts val="0"/>
              </a:spcAft>
              <a:buClr>
                <a:schemeClr val="lt2"/>
              </a:buClr>
              <a:buSzPts val="1600"/>
              <a:buFont typeface="Rubik"/>
              <a:buNone/>
              <a:defRPr sz="1600">
                <a:solidFill>
                  <a:schemeClr val="lt2"/>
                </a:solidFill>
                <a:latin typeface="Rubik"/>
                <a:ea typeface="Rubik"/>
                <a:cs typeface="Rubik"/>
                <a:sym typeface="Rubik"/>
              </a:defRPr>
            </a:lvl4pPr>
            <a:lvl5pPr lvl="4" algn="ctr" rtl="0">
              <a:spcBef>
                <a:spcPts val="0"/>
              </a:spcBef>
              <a:spcAft>
                <a:spcPts val="0"/>
              </a:spcAft>
              <a:buClr>
                <a:schemeClr val="lt2"/>
              </a:buClr>
              <a:buSzPts val="1600"/>
              <a:buFont typeface="Rubik"/>
              <a:buNone/>
              <a:defRPr sz="1600">
                <a:solidFill>
                  <a:schemeClr val="lt2"/>
                </a:solidFill>
                <a:latin typeface="Rubik"/>
                <a:ea typeface="Rubik"/>
                <a:cs typeface="Rubik"/>
                <a:sym typeface="Rubik"/>
              </a:defRPr>
            </a:lvl5pPr>
            <a:lvl6pPr lvl="5" algn="ctr" rtl="0">
              <a:spcBef>
                <a:spcPts val="0"/>
              </a:spcBef>
              <a:spcAft>
                <a:spcPts val="0"/>
              </a:spcAft>
              <a:buClr>
                <a:schemeClr val="lt2"/>
              </a:buClr>
              <a:buSzPts val="1600"/>
              <a:buFont typeface="Rubik"/>
              <a:buNone/>
              <a:defRPr sz="1600">
                <a:solidFill>
                  <a:schemeClr val="lt2"/>
                </a:solidFill>
                <a:latin typeface="Rubik"/>
                <a:ea typeface="Rubik"/>
                <a:cs typeface="Rubik"/>
                <a:sym typeface="Rubik"/>
              </a:defRPr>
            </a:lvl6pPr>
            <a:lvl7pPr lvl="6" algn="ctr" rtl="0">
              <a:spcBef>
                <a:spcPts val="0"/>
              </a:spcBef>
              <a:spcAft>
                <a:spcPts val="0"/>
              </a:spcAft>
              <a:buClr>
                <a:schemeClr val="lt2"/>
              </a:buClr>
              <a:buSzPts val="1600"/>
              <a:buFont typeface="Rubik"/>
              <a:buNone/>
              <a:defRPr sz="1600">
                <a:solidFill>
                  <a:schemeClr val="lt2"/>
                </a:solidFill>
                <a:latin typeface="Rubik"/>
                <a:ea typeface="Rubik"/>
                <a:cs typeface="Rubik"/>
                <a:sym typeface="Rubik"/>
              </a:defRPr>
            </a:lvl7pPr>
            <a:lvl8pPr lvl="7" algn="ctr" rtl="0">
              <a:spcBef>
                <a:spcPts val="0"/>
              </a:spcBef>
              <a:spcAft>
                <a:spcPts val="0"/>
              </a:spcAft>
              <a:buClr>
                <a:schemeClr val="lt2"/>
              </a:buClr>
              <a:buSzPts val="1600"/>
              <a:buFont typeface="Rubik"/>
              <a:buNone/>
              <a:defRPr sz="1600">
                <a:solidFill>
                  <a:schemeClr val="lt2"/>
                </a:solidFill>
                <a:latin typeface="Rubik"/>
                <a:ea typeface="Rubik"/>
                <a:cs typeface="Rubik"/>
                <a:sym typeface="Rubik"/>
              </a:defRPr>
            </a:lvl8pPr>
            <a:lvl9pPr lvl="8" algn="ctr" rtl="0">
              <a:spcBef>
                <a:spcPts val="0"/>
              </a:spcBef>
              <a:spcAft>
                <a:spcPts val="0"/>
              </a:spcAft>
              <a:buClr>
                <a:schemeClr val="lt2"/>
              </a:buClr>
              <a:buSzPts val="1600"/>
              <a:buFont typeface="Rubik"/>
              <a:buNone/>
              <a:defRPr sz="1600">
                <a:solidFill>
                  <a:schemeClr val="lt2"/>
                </a:solidFill>
                <a:latin typeface="Rubik"/>
                <a:ea typeface="Rubik"/>
                <a:cs typeface="Rubik"/>
                <a:sym typeface="Rubik"/>
              </a:defRPr>
            </a:lvl9pPr>
          </a:lstStyle>
          <a:p>
            <a:endParaRPr/>
          </a:p>
        </p:txBody>
      </p:sp>
      <p:sp>
        <p:nvSpPr>
          <p:cNvPr id="71" name="Google Shape;71;p10"/>
          <p:cNvSpPr/>
          <p:nvPr/>
        </p:nvSpPr>
        <p:spPr>
          <a:xfrm>
            <a:off x="545591" y="544648"/>
            <a:ext cx="662400" cy="19479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187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DE9D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F4C4A"/>
              </a:buClr>
              <a:buSzPts val="2800"/>
              <a:buFont typeface="Sniglet"/>
              <a:buNone/>
              <a:defRPr sz="2800">
                <a:solidFill>
                  <a:srgbClr val="4F4C4A"/>
                </a:solidFill>
                <a:latin typeface="Sniglet"/>
                <a:ea typeface="Sniglet"/>
                <a:cs typeface="Sniglet"/>
                <a:sym typeface="Sniglet"/>
              </a:defRPr>
            </a:lvl1pPr>
            <a:lvl2pPr lvl="1" rtl="0">
              <a:spcBef>
                <a:spcPts val="0"/>
              </a:spcBef>
              <a:spcAft>
                <a:spcPts val="0"/>
              </a:spcAft>
              <a:buClr>
                <a:srgbClr val="666666"/>
              </a:buClr>
              <a:buSzPts val="2800"/>
              <a:buFont typeface="Sniglet"/>
              <a:buNone/>
              <a:defRPr sz="2800">
                <a:solidFill>
                  <a:srgbClr val="666666"/>
                </a:solidFill>
                <a:latin typeface="Sniglet"/>
                <a:ea typeface="Sniglet"/>
                <a:cs typeface="Sniglet"/>
                <a:sym typeface="Sniglet"/>
              </a:defRPr>
            </a:lvl2pPr>
            <a:lvl3pPr lvl="2" rtl="0">
              <a:spcBef>
                <a:spcPts val="0"/>
              </a:spcBef>
              <a:spcAft>
                <a:spcPts val="0"/>
              </a:spcAft>
              <a:buClr>
                <a:srgbClr val="666666"/>
              </a:buClr>
              <a:buSzPts val="2800"/>
              <a:buFont typeface="Sniglet"/>
              <a:buNone/>
              <a:defRPr sz="2800">
                <a:solidFill>
                  <a:srgbClr val="666666"/>
                </a:solidFill>
                <a:latin typeface="Sniglet"/>
                <a:ea typeface="Sniglet"/>
                <a:cs typeface="Sniglet"/>
                <a:sym typeface="Sniglet"/>
              </a:defRPr>
            </a:lvl3pPr>
            <a:lvl4pPr lvl="3" rtl="0">
              <a:spcBef>
                <a:spcPts val="0"/>
              </a:spcBef>
              <a:spcAft>
                <a:spcPts val="0"/>
              </a:spcAft>
              <a:buClr>
                <a:srgbClr val="666666"/>
              </a:buClr>
              <a:buSzPts val="2800"/>
              <a:buFont typeface="Sniglet"/>
              <a:buNone/>
              <a:defRPr sz="2800">
                <a:solidFill>
                  <a:srgbClr val="666666"/>
                </a:solidFill>
                <a:latin typeface="Sniglet"/>
                <a:ea typeface="Sniglet"/>
                <a:cs typeface="Sniglet"/>
                <a:sym typeface="Sniglet"/>
              </a:defRPr>
            </a:lvl4pPr>
            <a:lvl5pPr lvl="4" rtl="0">
              <a:spcBef>
                <a:spcPts val="0"/>
              </a:spcBef>
              <a:spcAft>
                <a:spcPts val="0"/>
              </a:spcAft>
              <a:buClr>
                <a:srgbClr val="666666"/>
              </a:buClr>
              <a:buSzPts val="2800"/>
              <a:buFont typeface="Sniglet"/>
              <a:buNone/>
              <a:defRPr sz="2800">
                <a:solidFill>
                  <a:srgbClr val="666666"/>
                </a:solidFill>
                <a:latin typeface="Sniglet"/>
                <a:ea typeface="Sniglet"/>
                <a:cs typeface="Sniglet"/>
                <a:sym typeface="Sniglet"/>
              </a:defRPr>
            </a:lvl5pPr>
            <a:lvl6pPr lvl="5" rtl="0">
              <a:spcBef>
                <a:spcPts val="0"/>
              </a:spcBef>
              <a:spcAft>
                <a:spcPts val="0"/>
              </a:spcAft>
              <a:buClr>
                <a:srgbClr val="666666"/>
              </a:buClr>
              <a:buSzPts val="2800"/>
              <a:buFont typeface="Sniglet"/>
              <a:buNone/>
              <a:defRPr sz="2800">
                <a:solidFill>
                  <a:srgbClr val="666666"/>
                </a:solidFill>
                <a:latin typeface="Sniglet"/>
                <a:ea typeface="Sniglet"/>
                <a:cs typeface="Sniglet"/>
                <a:sym typeface="Sniglet"/>
              </a:defRPr>
            </a:lvl6pPr>
            <a:lvl7pPr lvl="6" rtl="0">
              <a:spcBef>
                <a:spcPts val="0"/>
              </a:spcBef>
              <a:spcAft>
                <a:spcPts val="0"/>
              </a:spcAft>
              <a:buClr>
                <a:srgbClr val="666666"/>
              </a:buClr>
              <a:buSzPts val="2800"/>
              <a:buFont typeface="Sniglet"/>
              <a:buNone/>
              <a:defRPr sz="2800">
                <a:solidFill>
                  <a:srgbClr val="666666"/>
                </a:solidFill>
                <a:latin typeface="Sniglet"/>
                <a:ea typeface="Sniglet"/>
                <a:cs typeface="Sniglet"/>
                <a:sym typeface="Sniglet"/>
              </a:defRPr>
            </a:lvl7pPr>
            <a:lvl8pPr lvl="7" rtl="0">
              <a:spcBef>
                <a:spcPts val="0"/>
              </a:spcBef>
              <a:spcAft>
                <a:spcPts val="0"/>
              </a:spcAft>
              <a:buClr>
                <a:srgbClr val="666666"/>
              </a:buClr>
              <a:buSzPts val="2800"/>
              <a:buFont typeface="Sniglet"/>
              <a:buNone/>
              <a:defRPr sz="2800">
                <a:solidFill>
                  <a:srgbClr val="666666"/>
                </a:solidFill>
                <a:latin typeface="Sniglet"/>
                <a:ea typeface="Sniglet"/>
                <a:cs typeface="Sniglet"/>
                <a:sym typeface="Sniglet"/>
              </a:defRPr>
            </a:lvl8pPr>
            <a:lvl9pPr lvl="8" rtl="0">
              <a:spcBef>
                <a:spcPts val="0"/>
              </a:spcBef>
              <a:spcAft>
                <a:spcPts val="0"/>
              </a:spcAft>
              <a:buClr>
                <a:srgbClr val="666666"/>
              </a:buClr>
              <a:buSzPts val="2800"/>
              <a:buFont typeface="Sniglet"/>
              <a:buNone/>
              <a:defRPr sz="2800">
                <a:solidFill>
                  <a:srgbClr val="666666"/>
                </a:solidFill>
                <a:latin typeface="Sniglet"/>
                <a:ea typeface="Sniglet"/>
                <a:cs typeface="Sniglet"/>
                <a:sym typeface="Snigle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F4C4A"/>
              </a:buClr>
              <a:buSzPts val="1200"/>
              <a:buFont typeface="Karla"/>
              <a:buChar char="●"/>
              <a:defRPr sz="1200">
                <a:solidFill>
                  <a:srgbClr val="4F4C4A"/>
                </a:solidFill>
                <a:latin typeface="Karla"/>
                <a:ea typeface="Karla"/>
                <a:cs typeface="Karla"/>
                <a:sym typeface="Karla"/>
              </a:defRPr>
            </a:lvl1pPr>
            <a:lvl2pPr marL="914400" lvl="1" indent="-304800" rtl="0">
              <a:lnSpc>
                <a:spcPct val="115000"/>
              </a:lnSpc>
              <a:spcBef>
                <a:spcPts val="1600"/>
              </a:spcBef>
              <a:spcAft>
                <a:spcPts val="0"/>
              </a:spcAft>
              <a:buClr>
                <a:srgbClr val="4F4C4A"/>
              </a:buClr>
              <a:buSzPts val="1200"/>
              <a:buFont typeface="Karla"/>
              <a:buChar char="○"/>
              <a:defRPr sz="1200">
                <a:solidFill>
                  <a:srgbClr val="4F4C4A"/>
                </a:solidFill>
                <a:latin typeface="Karla"/>
                <a:ea typeface="Karla"/>
                <a:cs typeface="Karla"/>
                <a:sym typeface="Karla"/>
              </a:defRPr>
            </a:lvl2pPr>
            <a:lvl3pPr marL="1371600" lvl="2" indent="-304800" rtl="0">
              <a:lnSpc>
                <a:spcPct val="115000"/>
              </a:lnSpc>
              <a:spcBef>
                <a:spcPts val="1600"/>
              </a:spcBef>
              <a:spcAft>
                <a:spcPts val="0"/>
              </a:spcAft>
              <a:buClr>
                <a:srgbClr val="4F4C4A"/>
              </a:buClr>
              <a:buSzPts val="1200"/>
              <a:buFont typeface="Karla"/>
              <a:buChar char="■"/>
              <a:defRPr sz="1200">
                <a:solidFill>
                  <a:srgbClr val="4F4C4A"/>
                </a:solidFill>
                <a:latin typeface="Karla"/>
                <a:ea typeface="Karla"/>
                <a:cs typeface="Karla"/>
                <a:sym typeface="Karla"/>
              </a:defRPr>
            </a:lvl3pPr>
            <a:lvl4pPr marL="1828800" lvl="3" indent="-304800" rtl="0">
              <a:lnSpc>
                <a:spcPct val="115000"/>
              </a:lnSpc>
              <a:spcBef>
                <a:spcPts val="1600"/>
              </a:spcBef>
              <a:spcAft>
                <a:spcPts val="0"/>
              </a:spcAft>
              <a:buClr>
                <a:srgbClr val="4F4C4A"/>
              </a:buClr>
              <a:buSzPts val="1200"/>
              <a:buFont typeface="Karla"/>
              <a:buChar char="●"/>
              <a:defRPr sz="1200">
                <a:solidFill>
                  <a:srgbClr val="4F4C4A"/>
                </a:solidFill>
                <a:latin typeface="Karla"/>
                <a:ea typeface="Karla"/>
                <a:cs typeface="Karla"/>
                <a:sym typeface="Karla"/>
              </a:defRPr>
            </a:lvl4pPr>
            <a:lvl5pPr marL="2286000" lvl="4" indent="-304800" rtl="0">
              <a:lnSpc>
                <a:spcPct val="115000"/>
              </a:lnSpc>
              <a:spcBef>
                <a:spcPts val="1600"/>
              </a:spcBef>
              <a:spcAft>
                <a:spcPts val="0"/>
              </a:spcAft>
              <a:buClr>
                <a:srgbClr val="4F4C4A"/>
              </a:buClr>
              <a:buSzPts val="1200"/>
              <a:buFont typeface="Karla"/>
              <a:buChar char="○"/>
              <a:defRPr sz="1200">
                <a:solidFill>
                  <a:srgbClr val="4F4C4A"/>
                </a:solidFill>
                <a:latin typeface="Karla"/>
                <a:ea typeface="Karla"/>
                <a:cs typeface="Karla"/>
                <a:sym typeface="Karla"/>
              </a:defRPr>
            </a:lvl5pPr>
            <a:lvl6pPr marL="2743200" lvl="5" indent="-304800" rtl="0">
              <a:lnSpc>
                <a:spcPct val="115000"/>
              </a:lnSpc>
              <a:spcBef>
                <a:spcPts val="1600"/>
              </a:spcBef>
              <a:spcAft>
                <a:spcPts val="0"/>
              </a:spcAft>
              <a:buClr>
                <a:srgbClr val="4F4C4A"/>
              </a:buClr>
              <a:buSzPts val="1200"/>
              <a:buFont typeface="Karla"/>
              <a:buChar char="■"/>
              <a:defRPr sz="1200">
                <a:solidFill>
                  <a:srgbClr val="4F4C4A"/>
                </a:solidFill>
                <a:latin typeface="Karla"/>
                <a:ea typeface="Karla"/>
                <a:cs typeface="Karla"/>
                <a:sym typeface="Karla"/>
              </a:defRPr>
            </a:lvl6pPr>
            <a:lvl7pPr marL="3200400" lvl="6" indent="-304800" rtl="0">
              <a:lnSpc>
                <a:spcPct val="115000"/>
              </a:lnSpc>
              <a:spcBef>
                <a:spcPts val="1600"/>
              </a:spcBef>
              <a:spcAft>
                <a:spcPts val="0"/>
              </a:spcAft>
              <a:buClr>
                <a:srgbClr val="4F4C4A"/>
              </a:buClr>
              <a:buSzPts val="1200"/>
              <a:buFont typeface="Karla"/>
              <a:buChar char="●"/>
              <a:defRPr sz="1200">
                <a:solidFill>
                  <a:srgbClr val="4F4C4A"/>
                </a:solidFill>
                <a:latin typeface="Karla"/>
                <a:ea typeface="Karla"/>
                <a:cs typeface="Karla"/>
                <a:sym typeface="Karla"/>
              </a:defRPr>
            </a:lvl7pPr>
            <a:lvl8pPr marL="3657600" lvl="7" indent="-304800" rtl="0">
              <a:lnSpc>
                <a:spcPct val="115000"/>
              </a:lnSpc>
              <a:spcBef>
                <a:spcPts val="1600"/>
              </a:spcBef>
              <a:spcAft>
                <a:spcPts val="0"/>
              </a:spcAft>
              <a:buClr>
                <a:srgbClr val="4F4C4A"/>
              </a:buClr>
              <a:buSzPts val="1200"/>
              <a:buFont typeface="Karla"/>
              <a:buChar char="○"/>
              <a:defRPr sz="1200">
                <a:solidFill>
                  <a:srgbClr val="4F4C4A"/>
                </a:solidFill>
                <a:latin typeface="Karla"/>
                <a:ea typeface="Karla"/>
                <a:cs typeface="Karla"/>
                <a:sym typeface="Karla"/>
              </a:defRPr>
            </a:lvl8pPr>
            <a:lvl9pPr marL="4114800" lvl="8" indent="-304800" rtl="0">
              <a:lnSpc>
                <a:spcPct val="115000"/>
              </a:lnSpc>
              <a:spcBef>
                <a:spcPts val="1600"/>
              </a:spcBef>
              <a:spcAft>
                <a:spcPts val="1600"/>
              </a:spcAft>
              <a:buClr>
                <a:srgbClr val="4F4C4A"/>
              </a:buClr>
              <a:buSzPts val="1200"/>
              <a:buFont typeface="Karla"/>
              <a:buChar char="■"/>
              <a:defRPr sz="1200">
                <a:solidFill>
                  <a:srgbClr val="4F4C4A"/>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61"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5306">
          <p15:clr>
            <a:srgbClr val="EA4335"/>
          </p15:clr>
        </p15:guide>
        <p15:guide id="3" orient="horz" pos="2948">
          <p15:clr>
            <a:srgbClr val="EA4335"/>
          </p15:clr>
        </p15:guide>
        <p15:guide id="4" pos="34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lidesgo.com/"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6"/>
        <p:cNvGrpSpPr/>
        <p:nvPr/>
      </p:nvGrpSpPr>
      <p:grpSpPr>
        <a:xfrm>
          <a:off x="0" y="0"/>
          <a:ext cx="0" cy="0"/>
          <a:chOff x="0" y="0"/>
          <a:chExt cx="0" cy="0"/>
        </a:xfrm>
      </p:grpSpPr>
      <p:sp>
        <p:nvSpPr>
          <p:cNvPr id="87" name="Google Shape;87;p15"/>
          <p:cNvSpPr/>
          <p:nvPr/>
        </p:nvSpPr>
        <p:spPr>
          <a:xfrm>
            <a:off x="5661150" y="2999800"/>
            <a:ext cx="853800" cy="85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5661138" y="3226084"/>
            <a:ext cx="1118100" cy="10992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528600" y="834550"/>
            <a:ext cx="1181400" cy="1181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026475" y="1340763"/>
            <a:ext cx="1732200" cy="15939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15"/>
          <p:cNvGrpSpPr/>
          <p:nvPr/>
        </p:nvGrpSpPr>
        <p:grpSpPr>
          <a:xfrm>
            <a:off x="3068693" y="1068443"/>
            <a:ext cx="3006615" cy="3006615"/>
            <a:chOff x="3326175" y="1130150"/>
            <a:chExt cx="3006615" cy="3006615"/>
          </a:xfrm>
        </p:grpSpPr>
        <p:sp>
          <p:nvSpPr>
            <p:cNvPr id="92" name="Google Shape;92;p15"/>
            <p:cNvSpPr/>
            <p:nvPr/>
          </p:nvSpPr>
          <p:spPr>
            <a:xfrm>
              <a:off x="3438990" y="1242965"/>
              <a:ext cx="2893800" cy="2893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3326175" y="1130150"/>
              <a:ext cx="2893800" cy="28938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15"/>
          <p:cNvSpPr txBox="1">
            <a:spLocks noGrp="1"/>
          </p:cNvSpPr>
          <p:nvPr>
            <p:ph type="subTitle" idx="1"/>
          </p:nvPr>
        </p:nvSpPr>
        <p:spPr>
          <a:xfrm>
            <a:off x="3649050" y="2813438"/>
            <a:ext cx="1845900" cy="71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0" i="0" dirty="0">
                <a:solidFill>
                  <a:schemeClr val="tx1">
                    <a:lumMod val="50000"/>
                  </a:schemeClr>
                </a:solidFill>
                <a:effectLst/>
                <a:latin typeface="arial" panose="020B0604020202020204" pitchFamily="34" charset="0"/>
              </a:rPr>
              <a:t>Doki</a:t>
            </a:r>
            <a:r>
              <a:rPr lang="en-US" dirty="0">
                <a:solidFill>
                  <a:schemeClr val="tx1">
                    <a:lumMod val="50000"/>
                  </a:schemeClr>
                </a:solidFill>
                <a:latin typeface="arial" panose="020B0604020202020204" pitchFamily="34" charset="0"/>
              </a:rPr>
              <a:t>-</a:t>
            </a:r>
            <a:r>
              <a:rPr lang="en-US" b="0" i="0" dirty="0">
                <a:solidFill>
                  <a:schemeClr val="tx1">
                    <a:lumMod val="50000"/>
                  </a:schemeClr>
                </a:solidFill>
                <a:effectLst/>
                <a:latin typeface="arial" panose="020B0604020202020204" pitchFamily="34" charset="0"/>
              </a:rPr>
              <a:t>Doki = Japanese word that refers to the sound of a heart beating.</a:t>
            </a:r>
            <a:endParaRPr lang="es" dirty="0">
              <a:solidFill>
                <a:schemeClr val="tx1">
                  <a:lumMod val="50000"/>
                </a:schemeClr>
              </a:solidFill>
            </a:endParaRPr>
          </a:p>
        </p:txBody>
      </p:sp>
      <p:sp>
        <p:nvSpPr>
          <p:cNvPr id="95" name="Google Shape;95;p15"/>
          <p:cNvSpPr txBox="1">
            <a:spLocks noGrp="1"/>
          </p:cNvSpPr>
          <p:nvPr>
            <p:ph type="ctrTitle"/>
          </p:nvPr>
        </p:nvSpPr>
        <p:spPr>
          <a:xfrm>
            <a:off x="3649050" y="1308263"/>
            <a:ext cx="1845900" cy="178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2800" dirty="0">
                <a:solidFill>
                  <a:schemeClr val="accent1"/>
                </a:solidFill>
                <a:latin typeface="Sniglet"/>
                <a:ea typeface="Sniglet"/>
                <a:cs typeface="Sniglet"/>
                <a:sym typeface="Sniglet"/>
              </a:rPr>
              <a:t>Doki-Doki</a:t>
            </a:r>
            <a:br>
              <a:rPr lang="es" sz="2800" dirty="0">
                <a:solidFill>
                  <a:schemeClr val="accent1"/>
                </a:solidFill>
                <a:latin typeface="Sniglet"/>
                <a:ea typeface="Sniglet"/>
                <a:cs typeface="Sniglet"/>
                <a:sym typeface="Sniglet"/>
              </a:rPr>
            </a:br>
            <a:r>
              <a:rPr lang="es" sz="2800" dirty="0">
                <a:solidFill>
                  <a:schemeClr val="accent1"/>
                </a:solidFill>
                <a:latin typeface="Sniglet"/>
                <a:ea typeface="Sniglet"/>
                <a:cs typeface="Sniglet"/>
                <a:sym typeface="Sniglet"/>
              </a:rPr>
              <a:t>Delight</a:t>
            </a:r>
            <a:endParaRPr sz="2800" dirty="0">
              <a:solidFill>
                <a:schemeClr val="accent1"/>
              </a:solidFill>
              <a:latin typeface="Sniglet"/>
              <a:ea typeface="Sniglet"/>
              <a:cs typeface="Sniglet"/>
              <a:sym typeface="Sniglet"/>
            </a:endParaRPr>
          </a:p>
        </p:txBody>
      </p:sp>
      <p:pic>
        <p:nvPicPr>
          <p:cNvPr id="96" name="Google Shape;96;p15"/>
          <p:cNvPicPr preferRelativeResize="0"/>
          <p:nvPr/>
        </p:nvPicPr>
        <p:blipFill>
          <a:blip r:embed="rId3">
            <a:alphaModFix/>
          </a:blip>
          <a:stretch>
            <a:fillRect/>
          </a:stretch>
        </p:blipFill>
        <p:spPr>
          <a:xfrm>
            <a:off x="2886183" y="3541651"/>
            <a:ext cx="686668" cy="696959"/>
          </a:xfrm>
          <a:prstGeom prst="rect">
            <a:avLst/>
          </a:prstGeom>
          <a:noFill/>
          <a:ln>
            <a:noFill/>
          </a:ln>
        </p:spPr>
      </p:pic>
      <p:pic>
        <p:nvPicPr>
          <p:cNvPr id="97" name="Google Shape;97;p15"/>
          <p:cNvPicPr preferRelativeResize="0"/>
          <p:nvPr/>
        </p:nvPicPr>
        <p:blipFill>
          <a:blip r:embed="rId4">
            <a:alphaModFix/>
          </a:blip>
          <a:stretch>
            <a:fillRect/>
          </a:stretch>
        </p:blipFill>
        <p:spPr>
          <a:xfrm>
            <a:off x="4859161" y="1000503"/>
            <a:ext cx="642714" cy="599289"/>
          </a:xfrm>
          <a:prstGeom prst="rect">
            <a:avLst/>
          </a:prstGeom>
          <a:noFill/>
          <a:ln>
            <a:noFill/>
          </a:ln>
        </p:spPr>
      </p:pic>
      <p:pic>
        <p:nvPicPr>
          <p:cNvPr id="98" name="Google Shape;98;p15"/>
          <p:cNvPicPr preferRelativeResize="0"/>
          <p:nvPr/>
        </p:nvPicPr>
        <p:blipFill>
          <a:blip r:embed="rId5">
            <a:alphaModFix/>
          </a:blip>
          <a:stretch>
            <a:fillRect/>
          </a:stretch>
        </p:blipFill>
        <p:spPr>
          <a:xfrm>
            <a:off x="5595974" y="912402"/>
            <a:ext cx="1118177" cy="853801"/>
          </a:xfrm>
          <a:prstGeom prst="rect">
            <a:avLst/>
          </a:prstGeom>
          <a:noFill/>
          <a:ln>
            <a:noFill/>
          </a:ln>
        </p:spPr>
      </p:pic>
      <p:pic>
        <p:nvPicPr>
          <p:cNvPr id="99" name="Google Shape;99;p15"/>
          <p:cNvPicPr preferRelativeResize="0"/>
          <p:nvPr/>
        </p:nvPicPr>
        <p:blipFill>
          <a:blip r:embed="rId6">
            <a:alphaModFix/>
          </a:blip>
          <a:stretch>
            <a:fillRect/>
          </a:stretch>
        </p:blipFill>
        <p:spPr>
          <a:xfrm>
            <a:off x="2413577" y="3673359"/>
            <a:ext cx="749028" cy="745054"/>
          </a:xfrm>
          <a:prstGeom prst="rect">
            <a:avLst/>
          </a:prstGeom>
          <a:noFill/>
          <a:ln>
            <a:noFill/>
          </a:ln>
        </p:spPr>
      </p:pic>
      <p:pic>
        <p:nvPicPr>
          <p:cNvPr id="100" name="Google Shape;100;p15"/>
          <p:cNvPicPr preferRelativeResize="0"/>
          <p:nvPr/>
        </p:nvPicPr>
        <p:blipFill>
          <a:blip r:embed="rId7">
            <a:alphaModFix/>
          </a:blip>
          <a:stretch>
            <a:fillRect/>
          </a:stretch>
        </p:blipFill>
        <p:spPr>
          <a:xfrm>
            <a:off x="6651025" y="1406998"/>
            <a:ext cx="502276" cy="56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33"/>
          <p:cNvSpPr/>
          <p:nvPr/>
        </p:nvSpPr>
        <p:spPr>
          <a:xfrm>
            <a:off x="2193350" y="1908000"/>
            <a:ext cx="1327500" cy="132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02" name="Google Shape;1002;p33"/>
          <p:cNvSpPr/>
          <p:nvPr/>
        </p:nvSpPr>
        <p:spPr>
          <a:xfrm>
            <a:off x="4207725" y="1908000"/>
            <a:ext cx="1327500" cy="132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03" name="Google Shape;1003;p33"/>
          <p:cNvSpPr/>
          <p:nvPr/>
        </p:nvSpPr>
        <p:spPr>
          <a:xfrm>
            <a:off x="6231950" y="1908000"/>
            <a:ext cx="1327500" cy="132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04" name="Google Shape;1004;p33"/>
          <p:cNvSpPr/>
          <p:nvPr/>
        </p:nvSpPr>
        <p:spPr>
          <a:xfrm>
            <a:off x="5996450" y="3046275"/>
            <a:ext cx="1798500" cy="10818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3"/>
          <p:cNvSpPr/>
          <p:nvPr/>
        </p:nvSpPr>
        <p:spPr>
          <a:xfrm>
            <a:off x="3972225" y="3046275"/>
            <a:ext cx="1798500" cy="10818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3"/>
          <p:cNvSpPr/>
          <p:nvPr/>
        </p:nvSpPr>
        <p:spPr>
          <a:xfrm>
            <a:off x="1957850" y="3046275"/>
            <a:ext cx="1798500" cy="10818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3"/>
          <p:cNvSpPr txBox="1"/>
          <p:nvPr/>
        </p:nvSpPr>
        <p:spPr>
          <a:xfrm>
            <a:off x="2023375" y="3439960"/>
            <a:ext cx="1581900" cy="82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chemeClr val="dk1"/>
                </a:solidFill>
                <a:latin typeface="Karla"/>
                <a:ea typeface="Karla"/>
                <a:cs typeface="Karla"/>
                <a:sym typeface="Karla"/>
              </a:rPr>
              <a:t>Role:</a:t>
            </a:r>
          </a:p>
          <a:p>
            <a:pPr marL="0" lvl="0" indent="0" algn="ctr" rtl="0">
              <a:spcBef>
                <a:spcPts val="0"/>
              </a:spcBef>
              <a:spcAft>
                <a:spcPts val="0"/>
              </a:spcAft>
              <a:buNone/>
            </a:pPr>
            <a:r>
              <a:rPr lang="es" sz="1000" dirty="0">
                <a:solidFill>
                  <a:schemeClr val="dk1"/>
                </a:solidFill>
                <a:latin typeface="Karla"/>
                <a:ea typeface="Karla"/>
                <a:cs typeface="Karla"/>
                <a:sym typeface="Karla"/>
              </a:rPr>
              <a:t>Manages the venue</a:t>
            </a:r>
            <a:endParaRPr sz="1000" dirty="0">
              <a:solidFill>
                <a:schemeClr val="dk1"/>
              </a:solidFill>
              <a:latin typeface="Karla"/>
              <a:ea typeface="Karla"/>
              <a:cs typeface="Karla"/>
              <a:sym typeface="Karla"/>
            </a:endParaRPr>
          </a:p>
        </p:txBody>
      </p:sp>
      <p:sp>
        <p:nvSpPr>
          <p:cNvPr id="1008" name="Google Shape;1008;p33"/>
          <p:cNvSpPr txBox="1"/>
          <p:nvPr/>
        </p:nvSpPr>
        <p:spPr>
          <a:xfrm>
            <a:off x="4080525" y="3350337"/>
            <a:ext cx="1581900" cy="82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chemeClr val="dk1"/>
                </a:solidFill>
                <a:latin typeface="Karla"/>
                <a:ea typeface="Karla"/>
                <a:cs typeface="Karla"/>
                <a:sym typeface="Karla"/>
              </a:rPr>
              <a:t>Role:</a:t>
            </a:r>
          </a:p>
          <a:p>
            <a:pPr marL="0" lvl="0" indent="0" algn="ctr" rtl="0">
              <a:spcBef>
                <a:spcPts val="0"/>
              </a:spcBef>
              <a:spcAft>
                <a:spcPts val="0"/>
              </a:spcAft>
              <a:buNone/>
            </a:pPr>
            <a:r>
              <a:rPr lang="es" sz="1000" dirty="0">
                <a:solidFill>
                  <a:schemeClr val="dk1"/>
                </a:solidFill>
                <a:latin typeface="Karla"/>
                <a:ea typeface="Karla"/>
                <a:cs typeface="Karla"/>
                <a:sym typeface="Karla"/>
              </a:rPr>
              <a:t>Support and assist customers’</a:t>
            </a:r>
            <a:endParaRPr sz="1000" dirty="0">
              <a:solidFill>
                <a:schemeClr val="dk1"/>
              </a:solidFill>
              <a:latin typeface="Karla"/>
              <a:ea typeface="Karla"/>
              <a:cs typeface="Karla"/>
              <a:sym typeface="Karla"/>
            </a:endParaRPr>
          </a:p>
        </p:txBody>
      </p:sp>
      <p:sp>
        <p:nvSpPr>
          <p:cNvPr id="1009" name="Google Shape;1009;p33"/>
          <p:cNvSpPr txBox="1"/>
          <p:nvPr/>
        </p:nvSpPr>
        <p:spPr>
          <a:xfrm>
            <a:off x="2062700" y="1467550"/>
            <a:ext cx="1588800" cy="481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1200" dirty="0">
                <a:solidFill>
                  <a:schemeClr val="lt2"/>
                </a:solidFill>
                <a:latin typeface="Sniglet"/>
                <a:ea typeface="Sniglet"/>
                <a:cs typeface="Sniglet"/>
                <a:sym typeface="Sniglet"/>
              </a:rPr>
              <a:t>MANAGERS</a:t>
            </a:r>
            <a:endParaRPr sz="1200" dirty="0">
              <a:solidFill>
                <a:schemeClr val="lt2"/>
              </a:solidFill>
              <a:latin typeface="Sniglet"/>
              <a:ea typeface="Sniglet"/>
              <a:cs typeface="Sniglet"/>
              <a:sym typeface="Sniglet"/>
            </a:endParaRPr>
          </a:p>
        </p:txBody>
      </p:sp>
      <p:sp>
        <p:nvSpPr>
          <p:cNvPr id="1010" name="Google Shape;1010;p33"/>
          <p:cNvSpPr txBox="1"/>
          <p:nvPr/>
        </p:nvSpPr>
        <p:spPr>
          <a:xfrm>
            <a:off x="4077075" y="1467550"/>
            <a:ext cx="1588800" cy="481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1200" dirty="0">
                <a:solidFill>
                  <a:schemeClr val="lt1"/>
                </a:solidFill>
                <a:latin typeface="Sniglet"/>
                <a:ea typeface="Sniglet"/>
                <a:cs typeface="Sniglet"/>
                <a:sym typeface="Sniglet"/>
              </a:rPr>
              <a:t>CAF</a:t>
            </a:r>
            <a:r>
              <a:rPr lang="en-GB" sz="1200" dirty="0">
                <a:solidFill>
                  <a:schemeClr val="lt1"/>
                </a:solidFill>
                <a:latin typeface="Sniglet"/>
                <a:ea typeface="Sniglet"/>
                <a:cs typeface="Sniglet"/>
                <a:sym typeface="Sniglet"/>
              </a:rPr>
              <a:t>É</a:t>
            </a:r>
            <a:r>
              <a:rPr lang="es" sz="1200" dirty="0">
                <a:solidFill>
                  <a:schemeClr val="lt1"/>
                </a:solidFill>
                <a:latin typeface="Sniglet"/>
                <a:ea typeface="Sniglet"/>
                <a:cs typeface="Sniglet"/>
                <a:sym typeface="Sniglet"/>
              </a:rPr>
              <a:t> ASSISTANTS</a:t>
            </a:r>
            <a:endParaRPr sz="1200" dirty="0">
              <a:solidFill>
                <a:schemeClr val="lt1"/>
              </a:solidFill>
              <a:latin typeface="Sniglet"/>
              <a:ea typeface="Sniglet"/>
              <a:cs typeface="Sniglet"/>
              <a:sym typeface="Sniglet"/>
            </a:endParaRPr>
          </a:p>
        </p:txBody>
      </p:sp>
      <p:sp>
        <p:nvSpPr>
          <p:cNvPr id="1011" name="Google Shape;1011;p33"/>
          <p:cNvSpPr txBox="1"/>
          <p:nvPr/>
        </p:nvSpPr>
        <p:spPr>
          <a:xfrm>
            <a:off x="6104750" y="3350337"/>
            <a:ext cx="1581900" cy="82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chemeClr val="dk1"/>
                </a:solidFill>
                <a:latin typeface="Karla"/>
                <a:ea typeface="Karla"/>
                <a:cs typeface="Karla"/>
                <a:sym typeface="Karla"/>
              </a:rPr>
              <a:t>Role:</a:t>
            </a:r>
          </a:p>
          <a:p>
            <a:pPr marL="0" lvl="0" indent="0" algn="ctr" rtl="0">
              <a:spcBef>
                <a:spcPts val="0"/>
              </a:spcBef>
              <a:spcAft>
                <a:spcPts val="0"/>
              </a:spcAft>
              <a:buNone/>
            </a:pPr>
            <a:r>
              <a:rPr lang="es" sz="1000" dirty="0">
                <a:solidFill>
                  <a:schemeClr val="dk1"/>
                </a:solidFill>
                <a:latin typeface="Karla"/>
                <a:ea typeface="Karla"/>
                <a:cs typeface="Karla"/>
                <a:sym typeface="Karla"/>
              </a:rPr>
              <a:t>Create reservations and learn about the cafe</a:t>
            </a:r>
            <a:endParaRPr sz="1000" dirty="0">
              <a:solidFill>
                <a:schemeClr val="dk1"/>
              </a:solidFill>
              <a:latin typeface="Karla"/>
              <a:ea typeface="Karla"/>
              <a:cs typeface="Karla"/>
              <a:sym typeface="Karla"/>
            </a:endParaRPr>
          </a:p>
        </p:txBody>
      </p:sp>
      <p:sp>
        <p:nvSpPr>
          <p:cNvPr id="1012" name="Google Shape;1012;p33"/>
          <p:cNvSpPr txBox="1"/>
          <p:nvPr/>
        </p:nvSpPr>
        <p:spPr>
          <a:xfrm>
            <a:off x="6101300" y="1467550"/>
            <a:ext cx="1588800" cy="481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1200" dirty="0">
                <a:solidFill>
                  <a:schemeClr val="dk2"/>
                </a:solidFill>
                <a:latin typeface="Sniglet"/>
                <a:ea typeface="Sniglet"/>
                <a:cs typeface="Sniglet"/>
                <a:sym typeface="Sniglet"/>
              </a:rPr>
              <a:t>CUSTOMERS</a:t>
            </a:r>
            <a:endParaRPr sz="1200" dirty="0">
              <a:solidFill>
                <a:schemeClr val="dk2"/>
              </a:solidFill>
              <a:latin typeface="Sniglet"/>
              <a:ea typeface="Sniglet"/>
              <a:cs typeface="Sniglet"/>
              <a:sym typeface="Sniglet"/>
            </a:endParaRPr>
          </a:p>
        </p:txBody>
      </p:sp>
      <p:sp>
        <p:nvSpPr>
          <p:cNvPr id="1013" name="Google Shape;1013;p33"/>
          <p:cNvSpPr txBox="1">
            <a:spLocks noGrp="1"/>
          </p:cNvSpPr>
          <p:nvPr>
            <p:ph type="ctrTitle"/>
          </p:nvPr>
        </p:nvSpPr>
        <p:spPr>
          <a:xfrm rot="-5400000">
            <a:off x="-54225" y="1128425"/>
            <a:ext cx="1892700" cy="7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STAKEHOLDERS</a:t>
            </a:r>
            <a:endParaRPr dirty="0"/>
          </a:p>
        </p:txBody>
      </p:sp>
      <p:grpSp>
        <p:nvGrpSpPr>
          <p:cNvPr id="1014" name="Google Shape;1014;p33"/>
          <p:cNvGrpSpPr/>
          <p:nvPr/>
        </p:nvGrpSpPr>
        <p:grpSpPr>
          <a:xfrm>
            <a:off x="2536840" y="2186026"/>
            <a:ext cx="640646" cy="854905"/>
            <a:chOff x="1844650" y="238125"/>
            <a:chExt cx="3911150" cy="5219200"/>
          </a:xfrm>
        </p:grpSpPr>
        <p:sp>
          <p:nvSpPr>
            <p:cNvPr id="1015" name="Google Shape;1015;p33"/>
            <p:cNvSpPr/>
            <p:nvPr/>
          </p:nvSpPr>
          <p:spPr>
            <a:xfrm>
              <a:off x="1844650" y="238125"/>
              <a:ext cx="3911150" cy="5219200"/>
            </a:xfrm>
            <a:custGeom>
              <a:avLst/>
              <a:gdLst/>
              <a:ahLst/>
              <a:cxnLst/>
              <a:rect l="l" t="t" r="r" b="b"/>
              <a:pathLst>
                <a:path w="156446" h="208768" extrusionOk="0">
                  <a:moveTo>
                    <a:pt x="29195" y="6133"/>
                  </a:moveTo>
                  <a:cubicBezTo>
                    <a:pt x="35393" y="6133"/>
                    <a:pt x="41069" y="8938"/>
                    <a:pt x="44820" y="13733"/>
                  </a:cubicBezTo>
                  <a:cubicBezTo>
                    <a:pt x="34218" y="21138"/>
                    <a:pt x="26161" y="31902"/>
                    <a:pt x="22247" y="44493"/>
                  </a:cubicBezTo>
                  <a:cubicBezTo>
                    <a:pt x="14549" y="41656"/>
                    <a:pt x="9362" y="34316"/>
                    <a:pt x="9362" y="25933"/>
                  </a:cubicBezTo>
                  <a:cubicBezTo>
                    <a:pt x="9362" y="15005"/>
                    <a:pt x="18267" y="6133"/>
                    <a:pt x="29195" y="6133"/>
                  </a:cubicBezTo>
                  <a:close/>
                  <a:moveTo>
                    <a:pt x="127250" y="6133"/>
                  </a:moveTo>
                  <a:cubicBezTo>
                    <a:pt x="138178" y="6133"/>
                    <a:pt x="147083" y="15005"/>
                    <a:pt x="147083" y="25933"/>
                  </a:cubicBezTo>
                  <a:cubicBezTo>
                    <a:pt x="147083" y="34316"/>
                    <a:pt x="141897" y="41656"/>
                    <a:pt x="134198" y="44493"/>
                  </a:cubicBezTo>
                  <a:cubicBezTo>
                    <a:pt x="130284" y="31902"/>
                    <a:pt x="122227" y="21138"/>
                    <a:pt x="111625" y="13733"/>
                  </a:cubicBezTo>
                  <a:cubicBezTo>
                    <a:pt x="115377" y="8938"/>
                    <a:pt x="121052" y="6133"/>
                    <a:pt x="127250" y="6133"/>
                  </a:cubicBezTo>
                  <a:close/>
                  <a:moveTo>
                    <a:pt x="78223" y="9395"/>
                  </a:moveTo>
                  <a:cubicBezTo>
                    <a:pt x="107189" y="9395"/>
                    <a:pt x="130741" y="32946"/>
                    <a:pt x="130741" y="61880"/>
                  </a:cubicBezTo>
                  <a:cubicBezTo>
                    <a:pt x="130741" y="65533"/>
                    <a:pt x="130349" y="69121"/>
                    <a:pt x="129631" y="72644"/>
                  </a:cubicBezTo>
                  <a:cubicBezTo>
                    <a:pt x="128392" y="72188"/>
                    <a:pt x="127022" y="71894"/>
                    <a:pt x="125619" y="71894"/>
                  </a:cubicBezTo>
                  <a:lnTo>
                    <a:pt x="123760" y="71894"/>
                  </a:lnTo>
                  <a:lnTo>
                    <a:pt x="123760" y="64685"/>
                  </a:lnTo>
                  <a:lnTo>
                    <a:pt x="123988" y="64685"/>
                  </a:lnTo>
                  <a:cubicBezTo>
                    <a:pt x="125684" y="64685"/>
                    <a:pt x="127055" y="63315"/>
                    <a:pt x="127055" y="61619"/>
                  </a:cubicBezTo>
                  <a:cubicBezTo>
                    <a:pt x="127055" y="59923"/>
                    <a:pt x="125684" y="58553"/>
                    <a:pt x="123988" y="58553"/>
                  </a:cubicBezTo>
                  <a:cubicBezTo>
                    <a:pt x="98382" y="58553"/>
                    <a:pt x="79886" y="50267"/>
                    <a:pt x="68861" y="43319"/>
                  </a:cubicBezTo>
                  <a:cubicBezTo>
                    <a:pt x="56889" y="35751"/>
                    <a:pt x="50887" y="28086"/>
                    <a:pt x="50822" y="28020"/>
                  </a:cubicBezTo>
                  <a:cubicBezTo>
                    <a:pt x="50211" y="27238"/>
                    <a:pt x="49311" y="26824"/>
                    <a:pt x="48400" y="26824"/>
                  </a:cubicBezTo>
                  <a:cubicBezTo>
                    <a:pt x="47754" y="26824"/>
                    <a:pt x="47104" y="27033"/>
                    <a:pt x="46549" y="27466"/>
                  </a:cubicBezTo>
                  <a:cubicBezTo>
                    <a:pt x="45211" y="28477"/>
                    <a:pt x="44950" y="30402"/>
                    <a:pt x="45962" y="31739"/>
                  </a:cubicBezTo>
                  <a:cubicBezTo>
                    <a:pt x="46222" y="32098"/>
                    <a:pt x="52518" y="40220"/>
                    <a:pt x="65338" y="48343"/>
                  </a:cubicBezTo>
                  <a:cubicBezTo>
                    <a:pt x="76135" y="55193"/>
                    <a:pt x="93717" y="63283"/>
                    <a:pt x="117660" y="64522"/>
                  </a:cubicBezTo>
                  <a:lnTo>
                    <a:pt x="117660" y="74960"/>
                  </a:lnTo>
                  <a:cubicBezTo>
                    <a:pt x="117660" y="76004"/>
                    <a:pt x="118182" y="77016"/>
                    <a:pt x="119128" y="77603"/>
                  </a:cubicBezTo>
                  <a:cubicBezTo>
                    <a:pt x="119878" y="78027"/>
                    <a:pt x="119878" y="78027"/>
                    <a:pt x="123173" y="78027"/>
                  </a:cubicBezTo>
                  <a:lnTo>
                    <a:pt x="125619" y="78027"/>
                  </a:lnTo>
                  <a:cubicBezTo>
                    <a:pt x="128425" y="78027"/>
                    <a:pt x="130741" y="80310"/>
                    <a:pt x="130741" y="83148"/>
                  </a:cubicBezTo>
                  <a:cubicBezTo>
                    <a:pt x="130741" y="85953"/>
                    <a:pt x="128425" y="88237"/>
                    <a:pt x="125619" y="88237"/>
                  </a:cubicBezTo>
                  <a:lnTo>
                    <a:pt x="123760" y="88237"/>
                  </a:lnTo>
                  <a:cubicBezTo>
                    <a:pt x="123760" y="88171"/>
                    <a:pt x="123760" y="88106"/>
                    <a:pt x="123760" y="88041"/>
                  </a:cubicBezTo>
                  <a:cubicBezTo>
                    <a:pt x="123760" y="86345"/>
                    <a:pt x="122390" y="84975"/>
                    <a:pt x="120726" y="84975"/>
                  </a:cubicBezTo>
                  <a:cubicBezTo>
                    <a:pt x="119030" y="84975"/>
                    <a:pt x="117660" y="86345"/>
                    <a:pt x="117660" y="88041"/>
                  </a:cubicBezTo>
                  <a:cubicBezTo>
                    <a:pt x="117660" y="109798"/>
                    <a:pt x="99980" y="127478"/>
                    <a:pt x="78223" y="127478"/>
                  </a:cubicBezTo>
                  <a:cubicBezTo>
                    <a:pt x="56465" y="127478"/>
                    <a:pt x="38785" y="109798"/>
                    <a:pt x="38785" y="88041"/>
                  </a:cubicBezTo>
                  <a:cubicBezTo>
                    <a:pt x="38785" y="86345"/>
                    <a:pt x="37415" y="84975"/>
                    <a:pt x="35719" y="84975"/>
                  </a:cubicBezTo>
                  <a:cubicBezTo>
                    <a:pt x="34055" y="84975"/>
                    <a:pt x="32685" y="86345"/>
                    <a:pt x="32685" y="88041"/>
                  </a:cubicBezTo>
                  <a:cubicBezTo>
                    <a:pt x="32685" y="88106"/>
                    <a:pt x="32685" y="88171"/>
                    <a:pt x="32685" y="88237"/>
                  </a:cubicBezTo>
                  <a:lnTo>
                    <a:pt x="30826" y="88237"/>
                  </a:lnTo>
                  <a:cubicBezTo>
                    <a:pt x="28021" y="88237"/>
                    <a:pt x="25705" y="85953"/>
                    <a:pt x="25705" y="83148"/>
                  </a:cubicBezTo>
                  <a:cubicBezTo>
                    <a:pt x="25705" y="80310"/>
                    <a:pt x="28021" y="78027"/>
                    <a:pt x="30826" y="78027"/>
                  </a:cubicBezTo>
                  <a:lnTo>
                    <a:pt x="33272" y="78027"/>
                  </a:lnTo>
                  <a:cubicBezTo>
                    <a:pt x="36502" y="78027"/>
                    <a:pt x="36502" y="78027"/>
                    <a:pt x="37187" y="77635"/>
                  </a:cubicBezTo>
                  <a:cubicBezTo>
                    <a:pt x="38231" y="77081"/>
                    <a:pt x="38785" y="76037"/>
                    <a:pt x="38785" y="74960"/>
                  </a:cubicBezTo>
                  <a:lnTo>
                    <a:pt x="38785" y="71698"/>
                  </a:lnTo>
                  <a:cubicBezTo>
                    <a:pt x="38785" y="61945"/>
                    <a:pt x="41851" y="53464"/>
                    <a:pt x="47853" y="46451"/>
                  </a:cubicBezTo>
                  <a:cubicBezTo>
                    <a:pt x="48963" y="45179"/>
                    <a:pt x="48799" y="43254"/>
                    <a:pt x="47527" y="42145"/>
                  </a:cubicBezTo>
                  <a:cubicBezTo>
                    <a:pt x="46956" y="41647"/>
                    <a:pt x="46254" y="41406"/>
                    <a:pt x="45553" y="41406"/>
                  </a:cubicBezTo>
                  <a:cubicBezTo>
                    <a:pt x="44692" y="41406"/>
                    <a:pt x="43833" y="41770"/>
                    <a:pt x="43221" y="42471"/>
                  </a:cubicBezTo>
                  <a:cubicBezTo>
                    <a:pt x="36208" y="50626"/>
                    <a:pt x="32685" y="60445"/>
                    <a:pt x="32685" y="71698"/>
                  </a:cubicBezTo>
                  <a:lnTo>
                    <a:pt x="32685" y="71894"/>
                  </a:lnTo>
                  <a:lnTo>
                    <a:pt x="30826" y="71894"/>
                  </a:lnTo>
                  <a:cubicBezTo>
                    <a:pt x="29423" y="71894"/>
                    <a:pt x="28053" y="72188"/>
                    <a:pt x="26814" y="72644"/>
                  </a:cubicBezTo>
                  <a:cubicBezTo>
                    <a:pt x="26096" y="69121"/>
                    <a:pt x="25705" y="65533"/>
                    <a:pt x="25705" y="61880"/>
                  </a:cubicBezTo>
                  <a:cubicBezTo>
                    <a:pt x="25705" y="32946"/>
                    <a:pt x="49256" y="9395"/>
                    <a:pt x="78223" y="9395"/>
                  </a:cubicBezTo>
                  <a:close/>
                  <a:moveTo>
                    <a:pt x="94761" y="130479"/>
                  </a:moveTo>
                  <a:lnTo>
                    <a:pt x="94761" y="140885"/>
                  </a:lnTo>
                  <a:cubicBezTo>
                    <a:pt x="94761" y="147735"/>
                    <a:pt x="99099" y="153835"/>
                    <a:pt x="105525" y="156119"/>
                  </a:cubicBezTo>
                  <a:lnTo>
                    <a:pt x="111560" y="158239"/>
                  </a:lnTo>
                  <a:lnTo>
                    <a:pt x="105069" y="164730"/>
                  </a:lnTo>
                  <a:cubicBezTo>
                    <a:pt x="102655" y="167144"/>
                    <a:pt x="101317" y="170374"/>
                    <a:pt x="101317" y="173831"/>
                  </a:cubicBezTo>
                  <a:lnTo>
                    <a:pt x="101317" y="174875"/>
                  </a:lnTo>
                  <a:cubicBezTo>
                    <a:pt x="94304" y="178072"/>
                    <a:pt x="86378" y="179768"/>
                    <a:pt x="78223" y="179768"/>
                  </a:cubicBezTo>
                  <a:cubicBezTo>
                    <a:pt x="70068" y="179768"/>
                    <a:pt x="62141" y="178072"/>
                    <a:pt x="55128" y="174875"/>
                  </a:cubicBezTo>
                  <a:lnTo>
                    <a:pt x="55128" y="173831"/>
                  </a:lnTo>
                  <a:cubicBezTo>
                    <a:pt x="55128" y="170374"/>
                    <a:pt x="53790" y="167144"/>
                    <a:pt x="51376" y="164730"/>
                  </a:cubicBezTo>
                  <a:lnTo>
                    <a:pt x="44885" y="158239"/>
                  </a:lnTo>
                  <a:lnTo>
                    <a:pt x="50920" y="156119"/>
                  </a:lnTo>
                  <a:cubicBezTo>
                    <a:pt x="57346" y="153835"/>
                    <a:pt x="61684" y="147735"/>
                    <a:pt x="61684" y="140885"/>
                  </a:cubicBezTo>
                  <a:lnTo>
                    <a:pt x="61684" y="130479"/>
                  </a:lnTo>
                  <a:cubicBezTo>
                    <a:pt x="66806" y="132469"/>
                    <a:pt x="72384" y="133578"/>
                    <a:pt x="78223" y="133578"/>
                  </a:cubicBezTo>
                  <a:cubicBezTo>
                    <a:pt x="84062" y="133578"/>
                    <a:pt x="89640" y="132469"/>
                    <a:pt x="94761" y="130479"/>
                  </a:cubicBezTo>
                  <a:close/>
                  <a:moveTo>
                    <a:pt x="29195" y="0"/>
                  </a:moveTo>
                  <a:cubicBezTo>
                    <a:pt x="14907" y="0"/>
                    <a:pt x="3262" y="11645"/>
                    <a:pt x="3262" y="25933"/>
                  </a:cubicBezTo>
                  <a:cubicBezTo>
                    <a:pt x="3262" y="37121"/>
                    <a:pt x="10341" y="46875"/>
                    <a:pt x="20714" y="50463"/>
                  </a:cubicBezTo>
                  <a:cubicBezTo>
                    <a:pt x="19996" y="54149"/>
                    <a:pt x="19605" y="57966"/>
                    <a:pt x="19605" y="61880"/>
                  </a:cubicBezTo>
                  <a:cubicBezTo>
                    <a:pt x="19605" y="66969"/>
                    <a:pt x="20257" y="71992"/>
                    <a:pt x="21529" y="76852"/>
                  </a:cubicBezTo>
                  <a:cubicBezTo>
                    <a:pt x="20322" y="78646"/>
                    <a:pt x="19605" y="80799"/>
                    <a:pt x="19605" y="83148"/>
                  </a:cubicBezTo>
                  <a:cubicBezTo>
                    <a:pt x="19605" y="89346"/>
                    <a:pt x="24628" y="94369"/>
                    <a:pt x="30826" y="94369"/>
                  </a:cubicBezTo>
                  <a:lnTo>
                    <a:pt x="33109" y="94369"/>
                  </a:lnTo>
                  <a:cubicBezTo>
                    <a:pt x="35099" y="108559"/>
                    <a:pt x="43646" y="120661"/>
                    <a:pt x="55552" y="127544"/>
                  </a:cubicBezTo>
                  <a:lnTo>
                    <a:pt x="55552" y="140885"/>
                  </a:lnTo>
                  <a:cubicBezTo>
                    <a:pt x="55552" y="145126"/>
                    <a:pt x="52877" y="148942"/>
                    <a:pt x="48865" y="150345"/>
                  </a:cubicBezTo>
                  <a:lnTo>
                    <a:pt x="15103" y="162251"/>
                  </a:lnTo>
                  <a:cubicBezTo>
                    <a:pt x="6067" y="165448"/>
                    <a:pt x="0" y="174027"/>
                    <a:pt x="0" y="183617"/>
                  </a:cubicBezTo>
                  <a:lnTo>
                    <a:pt x="0" y="205701"/>
                  </a:lnTo>
                  <a:cubicBezTo>
                    <a:pt x="0" y="207397"/>
                    <a:pt x="1370" y="208767"/>
                    <a:pt x="3034" y="208767"/>
                  </a:cubicBezTo>
                  <a:cubicBezTo>
                    <a:pt x="4730" y="208767"/>
                    <a:pt x="6100" y="207397"/>
                    <a:pt x="6100" y="205701"/>
                  </a:cubicBezTo>
                  <a:lnTo>
                    <a:pt x="6100" y="183617"/>
                  </a:lnTo>
                  <a:cubicBezTo>
                    <a:pt x="6100" y="176637"/>
                    <a:pt x="10536" y="170341"/>
                    <a:pt x="17158" y="168025"/>
                  </a:cubicBezTo>
                  <a:lnTo>
                    <a:pt x="38492" y="160490"/>
                  </a:lnTo>
                  <a:lnTo>
                    <a:pt x="47038" y="169036"/>
                  </a:lnTo>
                  <a:cubicBezTo>
                    <a:pt x="48310" y="170308"/>
                    <a:pt x="49028" y="172005"/>
                    <a:pt x="49028" y="173831"/>
                  </a:cubicBezTo>
                  <a:lnTo>
                    <a:pt x="49028" y="205701"/>
                  </a:lnTo>
                  <a:cubicBezTo>
                    <a:pt x="49028" y="207397"/>
                    <a:pt x="50398" y="208767"/>
                    <a:pt x="52061" y="208767"/>
                  </a:cubicBezTo>
                  <a:cubicBezTo>
                    <a:pt x="53758" y="208767"/>
                    <a:pt x="55128" y="207397"/>
                    <a:pt x="55128" y="205701"/>
                  </a:cubicBezTo>
                  <a:lnTo>
                    <a:pt x="55128" y="181530"/>
                  </a:lnTo>
                  <a:cubicBezTo>
                    <a:pt x="62271" y="184400"/>
                    <a:pt x="70165" y="185901"/>
                    <a:pt x="78223" y="185901"/>
                  </a:cubicBezTo>
                  <a:cubicBezTo>
                    <a:pt x="86280" y="185901"/>
                    <a:pt x="94174" y="184400"/>
                    <a:pt x="101317" y="181530"/>
                  </a:cubicBezTo>
                  <a:lnTo>
                    <a:pt x="101317" y="182834"/>
                  </a:lnTo>
                  <a:cubicBezTo>
                    <a:pt x="101317" y="184531"/>
                    <a:pt x="102687" y="185901"/>
                    <a:pt x="104384" y="185901"/>
                  </a:cubicBezTo>
                  <a:cubicBezTo>
                    <a:pt x="106047" y="185901"/>
                    <a:pt x="107417" y="184531"/>
                    <a:pt x="107417" y="182834"/>
                  </a:cubicBezTo>
                  <a:lnTo>
                    <a:pt x="107417" y="173831"/>
                  </a:lnTo>
                  <a:cubicBezTo>
                    <a:pt x="107417" y="172005"/>
                    <a:pt x="108135" y="170308"/>
                    <a:pt x="109407" y="169036"/>
                  </a:cubicBezTo>
                  <a:lnTo>
                    <a:pt x="117954" y="160490"/>
                  </a:lnTo>
                  <a:lnTo>
                    <a:pt x="139287" y="168025"/>
                  </a:lnTo>
                  <a:cubicBezTo>
                    <a:pt x="145909" y="170341"/>
                    <a:pt x="150345" y="176637"/>
                    <a:pt x="150345" y="183617"/>
                  </a:cubicBezTo>
                  <a:lnTo>
                    <a:pt x="150345" y="205701"/>
                  </a:lnTo>
                  <a:cubicBezTo>
                    <a:pt x="150345" y="207397"/>
                    <a:pt x="151715" y="208767"/>
                    <a:pt x="153411" y="208767"/>
                  </a:cubicBezTo>
                  <a:cubicBezTo>
                    <a:pt x="155075" y="208767"/>
                    <a:pt x="156445" y="207397"/>
                    <a:pt x="156445" y="205701"/>
                  </a:cubicBezTo>
                  <a:lnTo>
                    <a:pt x="156445" y="183617"/>
                  </a:lnTo>
                  <a:cubicBezTo>
                    <a:pt x="156445" y="174027"/>
                    <a:pt x="150378" y="165448"/>
                    <a:pt x="141342" y="162251"/>
                  </a:cubicBezTo>
                  <a:lnTo>
                    <a:pt x="107580" y="150345"/>
                  </a:lnTo>
                  <a:cubicBezTo>
                    <a:pt x="103568" y="148942"/>
                    <a:pt x="100893" y="145126"/>
                    <a:pt x="100893" y="140885"/>
                  </a:cubicBezTo>
                  <a:lnTo>
                    <a:pt x="100893" y="127544"/>
                  </a:lnTo>
                  <a:cubicBezTo>
                    <a:pt x="112800" y="120661"/>
                    <a:pt x="121346" y="108559"/>
                    <a:pt x="123336" y="94369"/>
                  </a:cubicBezTo>
                  <a:lnTo>
                    <a:pt x="125619" y="94369"/>
                  </a:lnTo>
                  <a:cubicBezTo>
                    <a:pt x="131817" y="94369"/>
                    <a:pt x="136840" y="89346"/>
                    <a:pt x="136840" y="83148"/>
                  </a:cubicBezTo>
                  <a:cubicBezTo>
                    <a:pt x="136840" y="80799"/>
                    <a:pt x="136123" y="78646"/>
                    <a:pt x="134916" y="76852"/>
                  </a:cubicBezTo>
                  <a:cubicBezTo>
                    <a:pt x="136188" y="71992"/>
                    <a:pt x="136840" y="66969"/>
                    <a:pt x="136840" y="61880"/>
                  </a:cubicBezTo>
                  <a:cubicBezTo>
                    <a:pt x="136840" y="57966"/>
                    <a:pt x="136449" y="54149"/>
                    <a:pt x="135731" y="50463"/>
                  </a:cubicBezTo>
                  <a:cubicBezTo>
                    <a:pt x="146105" y="46875"/>
                    <a:pt x="153183" y="37121"/>
                    <a:pt x="153183" y="25933"/>
                  </a:cubicBezTo>
                  <a:cubicBezTo>
                    <a:pt x="153183" y="11645"/>
                    <a:pt x="141538" y="0"/>
                    <a:pt x="127250" y="0"/>
                  </a:cubicBezTo>
                  <a:cubicBezTo>
                    <a:pt x="118932" y="0"/>
                    <a:pt x="111299" y="3882"/>
                    <a:pt x="106406" y="10504"/>
                  </a:cubicBezTo>
                  <a:cubicBezTo>
                    <a:pt x="98023" y="5904"/>
                    <a:pt x="88433" y="3262"/>
                    <a:pt x="78223" y="3262"/>
                  </a:cubicBezTo>
                  <a:cubicBezTo>
                    <a:pt x="68013" y="3262"/>
                    <a:pt x="58422" y="5904"/>
                    <a:pt x="50039" y="10504"/>
                  </a:cubicBezTo>
                  <a:cubicBezTo>
                    <a:pt x="45146" y="3882"/>
                    <a:pt x="37513" y="0"/>
                    <a:pt x="29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3"/>
            <p:cNvSpPr/>
            <p:nvPr/>
          </p:nvSpPr>
          <p:spPr>
            <a:xfrm>
              <a:off x="3470750" y="2771150"/>
              <a:ext cx="658925" cy="234775"/>
            </a:xfrm>
            <a:custGeom>
              <a:avLst/>
              <a:gdLst/>
              <a:ahLst/>
              <a:cxnLst/>
              <a:rect l="l" t="t" r="r" b="b"/>
              <a:pathLst>
                <a:path w="26357" h="9391" extrusionOk="0">
                  <a:moveTo>
                    <a:pt x="3364" y="0"/>
                  </a:moveTo>
                  <a:cubicBezTo>
                    <a:pt x="2580" y="0"/>
                    <a:pt x="1798" y="302"/>
                    <a:pt x="1207" y="910"/>
                  </a:cubicBezTo>
                  <a:cubicBezTo>
                    <a:pt x="0" y="2117"/>
                    <a:pt x="33" y="4041"/>
                    <a:pt x="1240" y="5248"/>
                  </a:cubicBezTo>
                  <a:cubicBezTo>
                    <a:pt x="3849" y="7825"/>
                    <a:pt x="8318" y="9391"/>
                    <a:pt x="13179" y="9391"/>
                  </a:cubicBezTo>
                  <a:cubicBezTo>
                    <a:pt x="18039" y="9391"/>
                    <a:pt x="22508" y="7825"/>
                    <a:pt x="25117" y="5248"/>
                  </a:cubicBezTo>
                  <a:cubicBezTo>
                    <a:pt x="26324" y="4041"/>
                    <a:pt x="26357" y="2117"/>
                    <a:pt x="25150" y="910"/>
                  </a:cubicBezTo>
                  <a:cubicBezTo>
                    <a:pt x="24559" y="302"/>
                    <a:pt x="23778" y="0"/>
                    <a:pt x="22993" y="0"/>
                  </a:cubicBezTo>
                  <a:cubicBezTo>
                    <a:pt x="22220" y="0"/>
                    <a:pt x="21444" y="294"/>
                    <a:pt x="20844" y="877"/>
                  </a:cubicBezTo>
                  <a:cubicBezTo>
                    <a:pt x="19735" y="1986"/>
                    <a:pt x="17060" y="3258"/>
                    <a:pt x="13179" y="3258"/>
                  </a:cubicBezTo>
                  <a:cubicBezTo>
                    <a:pt x="9297" y="3258"/>
                    <a:pt x="6622" y="1986"/>
                    <a:pt x="5513" y="877"/>
                  </a:cubicBezTo>
                  <a:cubicBezTo>
                    <a:pt x="4914" y="294"/>
                    <a:pt x="4137" y="0"/>
                    <a:pt x="3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3"/>
            <p:cNvSpPr/>
            <p:nvPr/>
          </p:nvSpPr>
          <p:spPr>
            <a:xfrm>
              <a:off x="4377575" y="5059325"/>
              <a:ext cx="152525" cy="398000"/>
            </a:xfrm>
            <a:custGeom>
              <a:avLst/>
              <a:gdLst/>
              <a:ahLst/>
              <a:cxnLst/>
              <a:rect l="l" t="t" r="r" b="b"/>
              <a:pathLst>
                <a:path w="6101" h="15920" extrusionOk="0">
                  <a:moveTo>
                    <a:pt x="3067" y="1"/>
                  </a:moveTo>
                  <a:cubicBezTo>
                    <a:pt x="1370" y="1"/>
                    <a:pt x="0" y="1371"/>
                    <a:pt x="0" y="3067"/>
                  </a:cubicBezTo>
                  <a:lnTo>
                    <a:pt x="0" y="12853"/>
                  </a:lnTo>
                  <a:cubicBezTo>
                    <a:pt x="0" y="14549"/>
                    <a:pt x="1370" y="15919"/>
                    <a:pt x="3067" y="15919"/>
                  </a:cubicBezTo>
                  <a:cubicBezTo>
                    <a:pt x="4730" y="15919"/>
                    <a:pt x="6100" y="14549"/>
                    <a:pt x="6100" y="12853"/>
                  </a:cubicBezTo>
                  <a:lnTo>
                    <a:pt x="6100" y="3067"/>
                  </a:lnTo>
                  <a:cubicBezTo>
                    <a:pt x="6100" y="1371"/>
                    <a:pt x="4730" y="1"/>
                    <a:pt x="3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3"/>
            <p:cNvSpPr/>
            <p:nvPr/>
          </p:nvSpPr>
          <p:spPr>
            <a:xfrm>
              <a:off x="3233425" y="2117825"/>
              <a:ext cx="153350" cy="234075"/>
            </a:xfrm>
            <a:custGeom>
              <a:avLst/>
              <a:gdLst/>
              <a:ahLst/>
              <a:cxnLst/>
              <a:rect l="l" t="t" r="r" b="b"/>
              <a:pathLst>
                <a:path w="6134" h="9363" extrusionOk="0">
                  <a:moveTo>
                    <a:pt x="3067" y="1"/>
                  </a:moveTo>
                  <a:cubicBezTo>
                    <a:pt x="1371" y="1"/>
                    <a:pt x="1" y="1371"/>
                    <a:pt x="1" y="3034"/>
                  </a:cubicBezTo>
                  <a:lnTo>
                    <a:pt x="1" y="6329"/>
                  </a:lnTo>
                  <a:cubicBezTo>
                    <a:pt x="1" y="7993"/>
                    <a:pt x="1371" y="9363"/>
                    <a:pt x="3067" y="9363"/>
                  </a:cubicBezTo>
                  <a:cubicBezTo>
                    <a:pt x="4763" y="9363"/>
                    <a:pt x="6133" y="7993"/>
                    <a:pt x="6133" y="6329"/>
                  </a:cubicBezTo>
                  <a:lnTo>
                    <a:pt x="6133" y="3034"/>
                  </a:lnTo>
                  <a:cubicBezTo>
                    <a:pt x="6133" y="1371"/>
                    <a:pt x="4763" y="1"/>
                    <a:pt x="3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3"/>
            <p:cNvSpPr/>
            <p:nvPr/>
          </p:nvSpPr>
          <p:spPr>
            <a:xfrm>
              <a:off x="4213650" y="2117825"/>
              <a:ext cx="153350" cy="234075"/>
            </a:xfrm>
            <a:custGeom>
              <a:avLst/>
              <a:gdLst/>
              <a:ahLst/>
              <a:cxnLst/>
              <a:rect l="l" t="t" r="r" b="b"/>
              <a:pathLst>
                <a:path w="6134" h="9363" extrusionOk="0">
                  <a:moveTo>
                    <a:pt x="3067" y="1"/>
                  </a:moveTo>
                  <a:cubicBezTo>
                    <a:pt x="1371" y="1"/>
                    <a:pt x="1" y="1371"/>
                    <a:pt x="1" y="3034"/>
                  </a:cubicBezTo>
                  <a:lnTo>
                    <a:pt x="1" y="6329"/>
                  </a:lnTo>
                  <a:cubicBezTo>
                    <a:pt x="1" y="7993"/>
                    <a:pt x="1371" y="9363"/>
                    <a:pt x="3067" y="9363"/>
                  </a:cubicBezTo>
                  <a:cubicBezTo>
                    <a:pt x="4763" y="9363"/>
                    <a:pt x="6133" y="7993"/>
                    <a:pt x="6133" y="6329"/>
                  </a:cubicBezTo>
                  <a:lnTo>
                    <a:pt x="6133" y="3034"/>
                  </a:lnTo>
                  <a:cubicBezTo>
                    <a:pt x="6133" y="1371"/>
                    <a:pt x="4763" y="1"/>
                    <a:pt x="3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3"/>
            <p:cNvSpPr/>
            <p:nvPr/>
          </p:nvSpPr>
          <p:spPr>
            <a:xfrm>
              <a:off x="3151075" y="1870675"/>
              <a:ext cx="236500" cy="155025"/>
            </a:xfrm>
            <a:custGeom>
              <a:avLst/>
              <a:gdLst/>
              <a:ahLst/>
              <a:cxnLst/>
              <a:rect l="l" t="t" r="r" b="b"/>
              <a:pathLst>
                <a:path w="9460" h="6201" extrusionOk="0">
                  <a:moveTo>
                    <a:pt x="3045" y="1"/>
                  </a:moveTo>
                  <a:cubicBezTo>
                    <a:pt x="1403" y="1"/>
                    <a:pt x="65" y="1315"/>
                    <a:pt x="33" y="2971"/>
                  </a:cubicBezTo>
                  <a:cubicBezTo>
                    <a:pt x="0" y="4668"/>
                    <a:pt x="1338" y="6070"/>
                    <a:pt x="3001" y="6103"/>
                  </a:cubicBezTo>
                  <a:lnTo>
                    <a:pt x="6263" y="6201"/>
                  </a:lnTo>
                  <a:lnTo>
                    <a:pt x="6361" y="6201"/>
                  </a:lnTo>
                  <a:cubicBezTo>
                    <a:pt x="8025" y="6201"/>
                    <a:pt x="9362" y="4863"/>
                    <a:pt x="9427" y="3200"/>
                  </a:cubicBezTo>
                  <a:cubicBezTo>
                    <a:pt x="9460" y="1503"/>
                    <a:pt x="8123" y="101"/>
                    <a:pt x="6426" y="68"/>
                  </a:cubicBezTo>
                  <a:lnTo>
                    <a:pt x="3164" y="3"/>
                  </a:lnTo>
                  <a:cubicBezTo>
                    <a:pt x="3124" y="1"/>
                    <a:pt x="3085" y="1"/>
                    <a:pt x="30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3"/>
            <p:cNvSpPr/>
            <p:nvPr/>
          </p:nvSpPr>
          <p:spPr>
            <a:xfrm>
              <a:off x="4212850" y="1870675"/>
              <a:ext cx="236500" cy="155025"/>
            </a:xfrm>
            <a:custGeom>
              <a:avLst/>
              <a:gdLst/>
              <a:ahLst/>
              <a:cxnLst/>
              <a:rect l="l" t="t" r="r" b="b"/>
              <a:pathLst>
                <a:path w="9460" h="6201" extrusionOk="0">
                  <a:moveTo>
                    <a:pt x="6415" y="1"/>
                  </a:moveTo>
                  <a:cubicBezTo>
                    <a:pt x="6375" y="1"/>
                    <a:pt x="6336" y="1"/>
                    <a:pt x="6296" y="3"/>
                  </a:cubicBezTo>
                  <a:lnTo>
                    <a:pt x="3034" y="68"/>
                  </a:lnTo>
                  <a:cubicBezTo>
                    <a:pt x="1338" y="101"/>
                    <a:pt x="0" y="1503"/>
                    <a:pt x="33" y="3200"/>
                  </a:cubicBezTo>
                  <a:cubicBezTo>
                    <a:pt x="98" y="4863"/>
                    <a:pt x="1435" y="6201"/>
                    <a:pt x="3099" y="6201"/>
                  </a:cubicBezTo>
                  <a:lnTo>
                    <a:pt x="3197" y="6201"/>
                  </a:lnTo>
                  <a:lnTo>
                    <a:pt x="6459" y="6103"/>
                  </a:lnTo>
                  <a:cubicBezTo>
                    <a:pt x="8123" y="6070"/>
                    <a:pt x="9460" y="4668"/>
                    <a:pt x="9427" y="2971"/>
                  </a:cubicBezTo>
                  <a:cubicBezTo>
                    <a:pt x="9396" y="1315"/>
                    <a:pt x="8057" y="1"/>
                    <a:pt x="6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33"/>
          <p:cNvGrpSpPr/>
          <p:nvPr/>
        </p:nvGrpSpPr>
        <p:grpSpPr>
          <a:xfrm>
            <a:off x="4538915" y="2181321"/>
            <a:ext cx="674965" cy="864300"/>
            <a:chOff x="1762275" y="238125"/>
            <a:chExt cx="4075875" cy="5219200"/>
          </a:xfrm>
        </p:grpSpPr>
        <p:sp>
          <p:nvSpPr>
            <p:cNvPr id="1023" name="Google Shape;1023;p33"/>
            <p:cNvSpPr/>
            <p:nvPr/>
          </p:nvSpPr>
          <p:spPr>
            <a:xfrm>
              <a:off x="3233425" y="1953925"/>
              <a:ext cx="153350" cy="234875"/>
            </a:xfrm>
            <a:custGeom>
              <a:avLst/>
              <a:gdLst/>
              <a:ahLst/>
              <a:cxnLst/>
              <a:rect l="l" t="t" r="r" b="b"/>
              <a:pathLst>
                <a:path w="6134" h="9395" extrusionOk="0">
                  <a:moveTo>
                    <a:pt x="3067" y="0"/>
                  </a:moveTo>
                  <a:cubicBezTo>
                    <a:pt x="1371" y="0"/>
                    <a:pt x="1" y="1370"/>
                    <a:pt x="1" y="3066"/>
                  </a:cubicBezTo>
                  <a:lnTo>
                    <a:pt x="1" y="6328"/>
                  </a:lnTo>
                  <a:cubicBezTo>
                    <a:pt x="1" y="8025"/>
                    <a:pt x="1371" y="9395"/>
                    <a:pt x="3067" y="9395"/>
                  </a:cubicBezTo>
                  <a:cubicBezTo>
                    <a:pt x="4763" y="9395"/>
                    <a:pt x="6133" y="8025"/>
                    <a:pt x="6133" y="6328"/>
                  </a:cubicBezTo>
                  <a:lnTo>
                    <a:pt x="6133" y="3066"/>
                  </a:lnTo>
                  <a:cubicBezTo>
                    <a:pt x="6133" y="1370"/>
                    <a:pt x="4763" y="0"/>
                    <a:pt x="30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3"/>
            <p:cNvSpPr/>
            <p:nvPr/>
          </p:nvSpPr>
          <p:spPr>
            <a:xfrm>
              <a:off x="4213650" y="1953925"/>
              <a:ext cx="153350" cy="234875"/>
            </a:xfrm>
            <a:custGeom>
              <a:avLst/>
              <a:gdLst/>
              <a:ahLst/>
              <a:cxnLst/>
              <a:rect l="l" t="t" r="r" b="b"/>
              <a:pathLst>
                <a:path w="6134" h="9395" extrusionOk="0">
                  <a:moveTo>
                    <a:pt x="3067" y="0"/>
                  </a:moveTo>
                  <a:cubicBezTo>
                    <a:pt x="1371" y="0"/>
                    <a:pt x="1" y="1370"/>
                    <a:pt x="1" y="3066"/>
                  </a:cubicBezTo>
                  <a:lnTo>
                    <a:pt x="1" y="6328"/>
                  </a:lnTo>
                  <a:cubicBezTo>
                    <a:pt x="1" y="8025"/>
                    <a:pt x="1371" y="9395"/>
                    <a:pt x="3067" y="9395"/>
                  </a:cubicBezTo>
                  <a:cubicBezTo>
                    <a:pt x="4763" y="9395"/>
                    <a:pt x="6133" y="8025"/>
                    <a:pt x="6133" y="6328"/>
                  </a:cubicBezTo>
                  <a:lnTo>
                    <a:pt x="6133" y="3066"/>
                  </a:lnTo>
                  <a:cubicBezTo>
                    <a:pt x="6133" y="1370"/>
                    <a:pt x="4763" y="0"/>
                    <a:pt x="30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3"/>
            <p:cNvSpPr/>
            <p:nvPr/>
          </p:nvSpPr>
          <p:spPr>
            <a:xfrm>
              <a:off x="3470750" y="2526200"/>
              <a:ext cx="658925" cy="234275"/>
            </a:xfrm>
            <a:custGeom>
              <a:avLst/>
              <a:gdLst/>
              <a:ahLst/>
              <a:cxnLst/>
              <a:rect l="l" t="t" r="r" b="b"/>
              <a:pathLst>
                <a:path w="26357" h="9371" extrusionOk="0">
                  <a:moveTo>
                    <a:pt x="3379" y="0"/>
                  </a:moveTo>
                  <a:cubicBezTo>
                    <a:pt x="2590" y="0"/>
                    <a:pt x="1802" y="310"/>
                    <a:pt x="1207" y="922"/>
                  </a:cubicBezTo>
                  <a:cubicBezTo>
                    <a:pt x="0" y="2096"/>
                    <a:pt x="33" y="4053"/>
                    <a:pt x="1240" y="5228"/>
                  </a:cubicBezTo>
                  <a:cubicBezTo>
                    <a:pt x="3849" y="7837"/>
                    <a:pt x="8318" y="9370"/>
                    <a:pt x="13179" y="9370"/>
                  </a:cubicBezTo>
                  <a:cubicBezTo>
                    <a:pt x="18039" y="9370"/>
                    <a:pt x="22508" y="7837"/>
                    <a:pt x="25117" y="5228"/>
                  </a:cubicBezTo>
                  <a:cubicBezTo>
                    <a:pt x="26324" y="4053"/>
                    <a:pt x="26357" y="2096"/>
                    <a:pt x="25150" y="922"/>
                  </a:cubicBezTo>
                  <a:cubicBezTo>
                    <a:pt x="24555" y="310"/>
                    <a:pt x="23767" y="0"/>
                    <a:pt x="22978" y="0"/>
                  </a:cubicBezTo>
                  <a:cubicBezTo>
                    <a:pt x="22209" y="0"/>
                    <a:pt x="21440" y="294"/>
                    <a:pt x="20844" y="889"/>
                  </a:cubicBezTo>
                  <a:cubicBezTo>
                    <a:pt x="19735" y="1966"/>
                    <a:pt x="17060" y="3270"/>
                    <a:pt x="13179" y="3270"/>
                  </a:cubicBezTo>
                  <a:cubicBezTo>
                    <a:pt x="9297" y="3270"/>
                    <a:pt x="6622" y="1966"/>
                    <a:pt x="5513" y="889"/>
                  </a:cubicBezTo>
                  <a:cubicBezTo>
                    <a:pt x="4918" y="294"/>
                    <a:pt x="4148"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3"/>
            <p:cNvSpPr/>
            <p:nvPr/>
          </p:nvSpPr>
          <p:spPr>
            <a:xfrm>
              <a:off x="1762275" y="238125"/>
              <a:ext cx="4075875" cy="5219200"/>
            </a:xfrm>
            <a:custGeom>
              <a:avLst/>
              <a:gdLst/>
              <a:ahLst/>
              <a:cxnLst/>
              <a:rect l="l" t="t" r="r" b="b"/>
              <a:pathLst>
                <a:path w="163035" h="208768" extrusionOk="0">
                  <a:moveTo>
                    <a:pt x="126142" y="43515"/>
                  </a:moveTo>
                  <a:lnTo>
                    <a:pt x="124445" y="65370"/>
                  </a:lnTo>
                  <a:lnTo>
                    <a:pt x="124021" y="65370"/>
                  </a:lnTo>
                  <a:cubicBezTo>
                    <a:pt x="122097" y="65370"/>
                    <a:pt x="120531" y="63804"/>
                    <a:pt x="120531" y="61880"/>
                  </a:cubicBezTo>
                  <a:lnTo>
                    <a:pt x="120531" y="45081"/>
                  </a:lnTo>
                  <a:cubicBezTo>
                    <a:pt x="122488" y="44787"/>
                    <a:pt x="124380" y="44265"/>
                    <a:pt x="126142" y="43515"/>
                  </a:cubicBezTo>
                  <a:close/>
                  <a:moveTo>
                    <a:pt x="117204" y="6133"/>
                  </a:moveTo>
                  <a:cubicBezTo>
                    <a:pt x="126337" y="6133"/>
                    <a:pt x="133742" y="13537"/>
                    <a:pt x="133742" y="22671"/>
                  </a:cubicBezTo>
                  <a:cubicBezTo>
                    <a:pt x="133742" y="31804"/>
                    <a:pt x="126337" y="39209"/>
                    <a:pt x="117204" y="39209"/>
                  </a:cubicBezTo>
                  <a:cubicBezTo>
                    <a:pt x="111267" y="39209"/>
                    <a:pt x="105722" y="36012"/>
                    <a:pt x="102786" y="30826"/>
                  </a:cubicBezTo>
                  <a:cubicBezTo>
                    <a:pt x="102236" y="29836"/>
                    <a:pt x="101197" y="29291"/>
                    <a:pt x="100128" y="29291"/>
                  </a:cubicBezTo>
                  <a:cubicBezTo>
                    <a:pt x="99612" y="29291"/>
                    <a:pt x="99089" y="29418"/>
                    <a:pt x="98610" y="29684"/>
                  </a:cubicBezTo>
                  <a:cubicBezTo>
                    <a:pt x="97142" y="30532"/>
                    <a:pt x="96653" y="32392"/>
                    <a:pt x="97469" y="33859"/>
                  </a:cubicBezTo>
                  <a:cubicBezTo>
                    <a:pt x="97664" y="34186"/>
                    <a:pt x="97860" y="34512"/>
                    <a:pt x="98056" y="34805"/>
                  </a:cubicBezTo>
                  <a:cubicBezTo>
                    <a:pt x="96947" y="35556"/>
                    <a:pt x="95642" y="35947"/>
                    <a:pt x="94305" y="35947"/>
                  </a:cubicBezTo>
                  <a:cubicBezTo>
                    <a:pt x="90586" y="35947"/>
                    <a:pt x="87585" y="32913"/>
                    <a:pt x="87585" y="29195"/>
                  </a:cubicBezTo>
                  <a:cubicBezTo>
                    <a:pt x="87585" y="27531"/>
                    <a:pt x="86215" y="26161"/>
                    <a:pt x="84519" y="26161"/>
                  </a:cubicBezTo>
                  <a:cubicBezTo>
                    <a:pt x="82822" y="26161"/>
                    <a:pt x="81452" y="27531"/>
                    <a:pt x="81452" y="29195"/>
                  </a:cubicBezTo>
                  <a:cubicBezTo>
                    <a:pt x="81452" y="36306"/>
                    <a:pt x="87226" y="42080"/>
                    <a:pt x="94305" y="42080"/>
                  </a:cubicBezTo>
                  <a:cubicBezTo>
                    <a:pt x="97110" y="42080"/>
                    <a:pt x="99817" y="41166"/>
                    <a:pt x="102035" y="39503"/>
                  </a:cubicBezTo>
                  <a:cubicBezTo>
                    <a:pt x="105461" y="42602"/>
                    <a:pt x="109766" y="44591"/>
                    <a:pt x="114398" y="45179"/>
                  </a:cubicBezTo>
                  <a:lnTo>
                    <a:pt x="114398" y="61880"/>
                  </a:lnTo>
                  <a:cubicBezTo>
                    <a:pt x="114398" y="67197"/>
                    <a:pt x="118704" y="71503"/>
                    <a:pt x="124021" y="71503"/>
                  </a:cubicBezTo>
                  <a:lnTo>
                    <a:pt x="128914" y="71503"/>
                  </a:lnTo>
                  <a:cubicBezTo>
                    <a:pt x="130350" y="71503"/>
                    <a:pt x="131720" y="72090"/>
                    <a:pt x="132698" y="73166"/>
                  </a:cubicBezTo>
                  <a:cubicBezTo>
                    <a:pt x="133677" y="74243"/>
                    <a:pt x="134133" y="75678"/>
                    <a:pt x="134003" y="77146"/>
                  </a:cubicBezTo>
                  <a:cubicBezTo>
                    <a:pt x="133742" y="79690"/>
                    <a:pt x="131295" y="81713"/>
                    <a:pt x="128458" y="81713"/>
                  </a:cubicBezTo>
                  <a:lnTo>
                    <a:pt x="127055" y="81713"/>
                  </a:lnTo>
                  <a:lnTo>
                    <a:pt x="127055" y="81550"/>
                  </a:lnTo>
                  <a:cubicBezTo>
                    <a:pt x="127055" y="79853"/>
                    <a:pt x="125685" y="78483"/>
                    <a:pt x="124021" y="78483"/>
                  </a:cubicBezTo>
                  <a:cubicBezTo>
                    <a:pt x="122325" y="78483"/>
                    <a:pt x="120955" y="79853"/>
                    <a:pt x="120955" y="81550"/>
                  </a:cubicBezTo>
                  <a:cubicBezTo>
                    <a:pt x="120922" y="103274"/>
                    <a:pt x="103242" y="120922"/>
                    <a:pt x="81518" y="120922"/>
                  </a:cubicBezTo>
                  <a:cubicBezTo>
                    <a:pt x="59760" y="120922"/>
                    <a:pt x="42080" y="103242"/>
                    <a:pt x="42080" y="81517"/>
                  </a:cubicBezTo>
                  <a:cubicBezTo>
                    <a:pt x="42080" y="79821"/>
                    <a:pt x="40710" y="78451"/>
                    <a:pt x="39014" y="78451"/>
                  </a:cubicBezTo>
                  <a:cubicBezTo>
                    <a:pt x="37350" y="78451"/>
                    <a:pt x="35980" y="79821"/>
                    <a:pt x="35980" y="81517"/>
                  </a:cubicBezTo>
                  <a:lnTo>
                    <a:pt x="35980" y="81713"/>
                  </a:lnTo>
                  <a:lnTo>
                    <a:pt x="34121" y="81713"/>
                  </a:lnTo>
                  <a:cubicBezTo>
                    <a:pt x="32686" y="81713"/>
                    <a:pt x="31283" y="81093"/>
                    <a:pt x="30337" y="80017"/>
                  </a:cubicBezTo>
                  <a:cubicBezTo>
                    <a:pt x="29358" y="78940"/>
                    <a:pt x="28902" y="77537"/>
                    <a:pt x="29032" y="76070"/>
                  </a:cubicBezTo>
                  <a:cubicBezTo>
                    <a:pt x="29293" y="73493"/>
                    <a:pt x="31740" y="71503"/>
                    <a:pt x="34578" y="71503"/>
                  </a:cubicBezTo>
                  <a:lnTo>
                    <a:pt x="39014" y="71503"/>
                  </a:lnTo>
                  <a:cubicBezTo>
                    <a:pt x="44331" y="71503"/>
                    <a:pt x="48637" y="67197"/>
                    <a:pt x="48637" y="61880"/>
                  </a:cubicBezTo>
                  <a:lnTo>
                    <a:pt x="48637" y="47592"/>
                  </a:lnTo>
                  <a:cubicBezTo>
                    <a:pt x="48637" y="42080"/>
                    <a:pt x="53106" y="37578"/>
                    <a:pt x="58651" y="37578"/>
                  </a:cubicBezTo>
                  <a:lnTo>
                    <a:pt x="71438" y="37578"/>
                  </a:lnTo>
                  <a:cubicBezTo>
                    <a:pt x="73134" y="37578"/>
                    <a:pt x="74504" y="36208"/>
                    <a:pt x="74504" y="34512"/>
                  </a:cubicBezTo>
                  <a:cubicBezTo>
                    <a:pt x="74504" y="32816"/>
                    <a:pt x="73134" y="31446"/>
                    <a:pt x="71438" y="31446"/>
                  </a:cubicBezTo>
                  <a:lnTo>
                    <a:pt x="58651" y="31446"/>
                  </a:lnTo>
                  <a:cubicBezTo>
                    <a:pt x="49746" y="31446"/>
                    <a:pt x="42504" y="38687"/>
                    <a:pt x="42504" y="47592"/>
                  </a:cubicBezTo>
                  <a:lnTo>
                    <a:pt x="42504" y="61880"/>
                  </a:lnTo>
                  <a:cubicBezTo>
                    <a:pt x="42504" y="63804"/>
                    <a:pt x="40938" y="65370"/>
                    <a:pt x="39014" y="65370"/>
                  </a:cubicBezTo>
                  <a:lnTo>
                    <a:pt x="38525" y="65370"/>
                  </a:lnTo>
                  <a:lnTo>
                    <a:pt x="35132" y="31511"/>
                  </a:lnTo>
                  <a:cubicBezTo>
                    <a:pt x="34480" y="25019"/>
                    <a:pt x="36633" y="18528"/>
                    <a:pt x="41004" y="13700"/>
                  </a:cubicBezTo>
                  <a:cubicBezTo>
                    <a:pt x="45375" y="8873"/>
                    <a:pt x="51605" y="6133"/>
                    <a:pt x="58129" y="6133"/>
                  </a:cubicBezTo>
                  <a:close/>
                  <a:moveTo>
                    <a:pt x="101350" y="122520"/>
                  </a:moveTo>
                  <a:lnTo>
                    <a:pt x="101350" y="132991"/>
                  </a:lnTo>
                  <a:cubicBezTo>
                    <a:pt x="101350" y="138667"/>
                    <a:pt x="105134" y="143756"/>
                    <a:pt x="110582" y="145354"/>
                  </a:cubicBezTo>
                  <a:lnTo>
                    <a:pt x="116029" y="146952"/>
                  </a:lnTo>
                  <a:cubicBezTo>
                    <a:pt x="114561" y="152106"/>
                    <a:pt x="111952" y="156934"/>
                    <a:pt x="108364" y="160979"/>
                  </a:cubicBezTo>
                  <a:cubicBezTo>
                    <a:pt x="107255" y="162251"/>
                    <a:pt x="107385" y="164176"/>
                    <a:pt x="108625" y="165317"/>
                  </a:cubicBezTo>
                  <a:cubicBezTo>
                    <a:pt x="109212" y="165807"/>
                    <a:pt x="109929" y="166068"/>
                    <a:pt x="110647" y="166068"/>
                  </a:cubicBezTo>
                  <a:cubicBezTo>
                    <a:pt x="111495" y="166068"/>
                    <a:pt x="112343" y="165709"/>
                    <a:pt x="112963" y="165024"/>
                  </a:cubicBezTo>
                  <a:cubicBezTo>
                    <a:pt x="117138" y="160294"/>
                    <a:pt x="120172" y="154683"/>
                    <a:pt x="121901" y="148681"/>
                  </a:cubicBezTo>
                  <a:lnTo>
                    <a:pt x="128588" y="150639"/>
                  </a:lnTo>
                  <a:cubicBezTo>
                    <a:pt x="125783" y="160359"/>
                    <a:pt x="119976" y="169134"/>
                    <a:pt x="112017" y="175495"/>
                  </a:cubicBezTo>
                  <a:cubicBezTo>
                    <a:pt x="103210" y="182573"/>
                    <a:pt x="92576" y="186292"/>
                    <a:pt x="81257" y="186292"/>
                  </a:cubicBezTo>
                  <a:cubicBezTo>
                    <a:pt x="69905" y="186292"/>
                    <a:pt x="59271" y="182573"/>
                    <a:pt x="50463" y="175495"/>
                  </a:cubicBezTo>
                  <a:cubicBezTo>
                    <a:pt x="42537" y="169134"/>
                    <a:pt x="36763" y="160457"/>
                    <a:pt x="33958" y="150802"/>
                  </a:cubicBezTo>
                  <a:lnTo>
                    <a:pt x="40645" y="148812"/>
                  </a:lnTo>
                  <a:cubicBezTo>
                    <a:pt x="42994" y="156999"/>
                    <a:pt x="47821" y="164339"/>
                    <a:pt x="54443" y="169786"/>
                  </a:cubicBezTo>
                  <a:cubicBezTo>
                    <a:pt x="61978" y="175952"/>
                    <a:pt x="71503" y="179344"/>
                    <a:pt x="81257" y="179344"/>
                  </a:cubicBezTo>
                  <a:cubicBezTo>
                    <a:pt x="88661" y="179344"/>
                    <a:pt x="96001" y="177387"/>
                    <a:pt x="102394" y="173701"/>
                  </a:cubicBezTo>
                  <a:cubicBezTo>
                    <a:pt x="103862" y="172853"/>
                    <a:pt x="104351" y="170961"/>
                    <a:pt x="103503" y="169525"/>
                  </a:cubicBezTo>
                  <a:cubicBezTo>
                    <a:pt x="102932" y="168536"/>
                    <a:pt x="101901" y="167976"/>
                    <a:pt x="100840" y="167976"/>
                  </a:cubicBezTo>
                  <a:cubicBezTo>
                    <a:pt x="100327" y="167976"/>
                    <a:pt x="99807" y="168107"/>
                    <a:pt x="99328" y="168384"/>
                  </a:cubicBezTo>
                  <a:cubicBezTo>
                    <a:pt x="93848" y="171548"/>
                    <a:pt x="87617" y="173244"/>
                    <a:pt x="81257" y="173244"/>
                  </a:cubicBezTo>
                  <a:cubicBezTo>
                    <a:pt x="65110" y="173244"/>
                    <a:pt x="50920" y="162382"/>
                    <a:pt x="46484" y="147083"/>
                  </a:cubicBezTo>
                  <a:lnTo>
                    <a:pt x="52453" y="145354"/>
                  </a:lnTo>
                  <a:cubicBezTo>
                    <a:pt x="57901" y="143756"/>
                    <a:pt x="61685" y="138667"/>
                    <a:pt x="61685" y="132991"/>
                  </a:cubicBezTo>
                  <a:lnTo>
                    <a:pt x="61685" y="122520"/>
                  </a:lnTo>
                  <a:cubicBezTo>
                    <a:pt x="67687" y="125423"/>
                    <a:pt x="74406" y="127054"/>
                    <a:pt x="81518" y="127054"/>
                  </a:cubicBezTo>
                  <a:cubicBezTo>
                    <a:pt x="88629" y="127054"/>
                    <a:pt x="95348" y="125423"/>
                    <a:pt x="101350" y="122520"/>
                  </a:cubicBezTo>
                  <a:close/>
                  <a:moveTo>
                    <a:pt x="58129" y="0"/>
                  </a:moveTo>
                  <a:cubicBezTo>
                    <a:pt x="49876" y="0"/>
                    <a:pt x="41982" y="3490"/>
                    <a:pt x="36470" y="9623"/>
                  </a:cubicBezTo>
                  <a:cubicBezTo>
                    <a:pt x="30924" y="15723"/>
                    <a:pt x="28249" y="23910"/>
                    <a:pt x="29065" y="32098"/>
                  </a:cubicBezTo>
                  <a:lnTo>
                    <a:pt x="32392" y="65566"/>
                  </a:lnTo>
                  <a:cubicBezTo>
                    <a:pt x="27434" y="66512"/>
                    <a:pt x="23454" y="70492"/>
                    <a:pt x="22965" y="75450"/>
                  </a:cubicBezTo>
                  <a:cubicBezTo>
                    <a:pt x="22639" y="78614"/>
                    <a:pt x="23683" y="81778"/>
                    <a:pt x="25803" y="84127"/>
                  </a:cubicBezTo>
                  <a:cubicBezTo>
                    <a:pt x="27923" y="86475"/>
                    <a:pt x="30957" y="87845"/>
                    <a:pt x="34121" y="87845"/>
                  </a:cubicBezTo>
                  <a:lnTo>
                    <a:pt x="36404" y="87845"/>
                  </a:lnTo>
                  <a:cubicBezTo>
                    <a:pt x="38198" y="100698"/>
                    <a:pt x="45375" y="111821"/>
                    <a:pt x="55585" y="118932"/>
                  </a:cubicBezTo>
                  <a:lnTo>
                    <a:pt x="55585" y="132991"/>
                  </a:lnTo>
                  <a:cubicBezTo>
                    <a:pt x="55585" y="135960"/>
                    <a:pt x="53595" y="138634"/>
                    <a:pt x="50724" y="139483"/>
                  </a:cubicBezTo>
                  <a:lnTo>
                    <a:pt x="16278" y="149595"/>
                  </a:lnTo>
                  <a:cubicBezTo>
                    <a:pt x="6720" y="152433"/>
                    <a:pt x="1" y="161370"/>
                    <a:pt x="1" y="171352"/>
                  </a:cubicBezTo>
                  <a:lnTo>
                    <a:pt x="1" y="205701"/>
                  </a:lnTo>
                  <a:cubicBezTo>
                    <a:pt x="1" y="207397"/>
                    <a:pt x="1371" y="208767"/>
                    <a:pt x="3067" y="208767"/>
                  </a:cubicBezTo>
                  <a:cubicBezTo>
                    <a:pt x="4763" y="208767"/>
                    <a:pt x="6133" y="207397"/>
                    <a:pt x="6133" y="205701"/>
                  </a:cubicBezTo>
                  <a:lnTo>
                    <a:pt x="6133" y="171352"/>
                  </a:lnTo>
                  <a:cubicBezTo>
                    <a:pt x="6133" y="164078"/>
                    <a:pt x="11026" y="157521"/>
                    <a:pt x="18007" y="155466"/>
                  </a:cubicBezTo>
                  <a:lnTo>
                    <a:pt x="28086" y="152498"/>
                  </a:lnTo>
                  <a:cubicBezTo>
                    <a:pt x="31250" y="163360"/>
                    <a:pt x="37742" y="173146"/>
                    <a:pt x="46614" y="180257"/>
                  </a:cubicBezTo>
                  <a:cubicBezTo>
                    <a:pt x="56400" y="188119"/>
                    <a:pt x="68698" y="192425"/>
                    <a:pt x="81257" y="192425"/>
                  </a:cubicBezTo>
                  <a:cubicBezTo>
                    <a:pt x="93783" y="192425"/>
                    <a:pt x="106080" y="188119"/>
                    <a:pt x="115866" y="180257"/>
                  </a:cubicBezTo>
                  <a:cubicBezTo>
                    <a:pt x="124772" y="173114"/>
                    <a:pt x="131328" y="163295"/>
                    <a:pt x="134460" y="152367"/>
                  </a:cubicBezTo>
                  <a:lnTo>
                    <a:pt x="145028" y="155466"/>
                  </a:lnTo>
                  <a:cubicBezTo>
                    <a:pt x="152009" y="157521"/>
                    <a:pt x="156902" y="164078"/>
                    <a:pt x="156902" y="171352"/>
                  </a:cubicBezTo>
                  <a:lnTo>
                    <a:pt x="156902" y="205701"/>
                  </a:lnTo>
                  <a:cubicBezTo>
                    <a:pt x="156902" y="207397"/>
                    <a:pt x="158272" y="208767"/>
                    <a:pt x="159968" y="208767"/>
                  </a:cubicBezTo>
                  <a:cubicBezTo>
                    <a:pt x="161665" y="208767"/>
                    <a:pt x="163035" y="207397"/>
                    <a:pt x="163035" y="205701"/>
                  </a:cubicBezTo>
                  <a:lnTo>
                    <a:pt x="163035" y="171352"/>
                  </a:lnTo>
                  <a:cubicBezTo>
                    <a:pt x="163035" y="161370"/>
                    <a:pt x="156315" y="152433"/>
                    <a:pt x="146757" y="149595"/>
                  </a:cubicBezTo>
                  <a:lnTo>
                    <a:pt x="112311" y="139483"/>
                  </a:lnTo>
                  <a:cubicBezTo>
                    <a:pt x="109440" y="138634"/>
                    <a:pt x="107450" y="135960"/>
                    <a:pt x="107450" y="132991"/>
                  </a:cubicBezTo>
                  <a:lnTo>
                    <a:pt x="107450" y="118932"/>
                  </a:lnTo>
                  <a:cubicBezTo>
                    <a:pt x="117660" y="111821"/>
                    <a:pt x="124837" y="100665"/>
                    <a:pt x="126631" y="87845"/>
                  </a:cubicBezTo>
                  <a:lnTo>
                    <a:pt x="128458" y="87845"/>
                  </a:lnTo>
                  <a:cubicBezTo>
                    <a:pt x="134394" y="87845"/>
                    <a:pt x="139516" y="83409"/>
                    <a:pt x="140070" y="77733"/>
                  </a:cubicBezTo>
                  <a:cubicBezTo>
                    <a:pt x="140396" y="74569"/>
                    <a:pt x="139353" y="71405"/>
                    <a:pt x="137232" y="69056"/>
                  </a:cubicBezTo>
                  <a:cubicBezTo>
                    <a:pt x="135503" y="67132"/>
                    <a:pt x="133122" y="65892"/>
                    <a:pt x="130578" y="65501"/>
                  </a:cubicBezTo>
                  <a:lnTo>
                    <a:pt x="132600" y="39307"/>
                  </a:lnTo>
                  <a:cubicBezTo>
                    <a:pt x="137069" y="35164"/>
                    <a:pt x="139875" y="29227"/>
                    <a:pt x="139875" y="22671"/>
                  </a:cubicBezTo>
                  <a:cubicBezTo>
                    <a:pt x="139875" y="10177"/>
                    <a:pt x="129697" y="0"/>
                    <a:pt x="117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3"/>
            <p:cNvSpPr/>
            <p:nvPr/>
          </p:nvSpPr>
          <p:spPr>
            <a:xfrm>
              <a:off x="3151875" y="1709275"/>
              <a:ext cx="316450" cy="152525"/>
            </a:xfrm>
            <a:custGeom>
              <a:avLst/>
              <a:gdLst/>
              <a:ahLst/>
              <a:cxnLst/>
              <a:rect l="l" t="t" r="r" b="b"/>
              <a:pathLst>
                <a:path w="12658" h="6101" extrusionOk="0">
                  <a:moveTo>
                    <a:pt x="3067" y="0"/>
                  </a:moveTo>
                  <a:cubicBezTo>
                    <a:pt x="1371" y="0"/>
                    <a:pt x="1" y="1370"/>
                    <a:pt x="1" y="3034"/>
                  </a:cubicBezTo>
                  <a:cubicBezTo>
                    <a:pt x="1" y="4730"/>
                    <a:pt x="1371" y="6100"/>
                    <a:pt x="3067" y="6100"/>
                  </a:cubicBezTo>
                  <a:lnTo>
                    <a:pt x="9591" y="6100"/>
                  </a:lnTo>
                  <a:cubicBezTo>
                    <a:pt x="11287" y="6100"/>
                    <a:pt x="12657" y="4730"/>
                    <a:pt x="12657" y="3034"/>
                  </a:cubicBezTo>
                  <a:cubicBezTo>
                    <a:pt x="12657" y="1370"/>
                    <a:pt x="11287" y="0"/>
                    <a:pt x="9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3"/>
            <p:cNvSpPr/>
            <p:nvPr/>
          </p:nvSpPr>
          <p:spPr>
            <a:xfrm>
              <a:off x="4132100" y="1709275"/>
              <a:ext cx="316450" cy="152525"/>
            </a:xfrm>
            <a:custGeom>
              <a:avLst/>
              <a:gdLst/>
              <a:ahLst/>
              <a:cxnLst/>
              <a:rect l="l" t="t" r="r" b="b"/>
              <a:pathLst>
                <a:path w="12658" h="6101" extrusionOk="0">
                  <a:moveTo>
                    <a:pt x="3067" y="0"/>
                  </a:moveTo>
                  <a:cubicBezTo>
                    <a:pt x="1371" y="0"/>
                    <a:pt x="1" y="1370"/>
                    <a:pt x="1" y="3034"/>
                  </a:cubicBezTo>
                  <a:cubicBezTo>
                    <a:pt x="1" y="4730"/>
                    <a:pt x="1371" y="6100"/>
                    <a:pt x="3067" y="6100"/>
                  </a:cubicBezTo>
                  <a:lnTo>
                    <a:pt x="9591" y="6100"/>
                  </a:lnTo>
                  <a:cubicBezTo>
                    <a:pt x="11287" y="6100"/>
                    <a:pt x="12657" y="4730"/>
                    <a:pt x="12657" y="3034"/>
                  </a:cubicBezTo>
                  <a:cubicBezTo>
                    <a:pt x="12657" y="1370"/>
                    <a:pt x="11287" y="0"/>
                    <a:pt x="9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3"/>
          <p:cNvGrpSpPr/>
          <p:nvPr/>
        </p:nvGrpSpPr>
        <p:grpSpPr>
          <a:xfrm>
            <a:off x="6565472" y="2179752"/>
            <a:ext cx="650033" cy="867431"/>
            <a:chOff x="1844650" y="238125"/>
            <a:chExt cx="3911150" cy="5219200"/>
          </a:xfrm>
        </p:grpSpPr>
        <p:sp>
          <p:nvSpPr>
            <p:cNvPr id="1030" name="Google Shape;1030;p33"/>
            <p:cNvSpPr/>
            <p:nvPr/>
          </p:nvSpPr>
          <p:spPr>
            <a:xfrm>
              <a:off x="3233425" y="2035475"/>
              <a:ext cx="153350" cy="234875"/>
            </a:xfrm>
            <a:custGeom>
              <a:avLst/>
              <a:gdLst/>
              <a:ahLst/>
              <a:cxnLst/>
              <a:rect l="l" t="t" r="r" b="b"/>
              <a:pathLst>
                <a:path w="6134" h="9395" extrusionOk="0">
                  <a:moveTo>
                    <a:pt x="3067" y="0"/>
                  </a:moveTo>
                  <a:cubicBezTo>
                    <a:pt x="1371" y="0"/>
                    <a:pt x="1" y="1370"/>
                    <a:pt x="1" y="3066"/>
                  </a:cubicBezTo>
                  <a:lnTo>
                    <a:pt x="1" y="6328"/>
                  </a:lnTo>
                  <a:cubicBezTo>
                    <a:pt x="1" y="8025"/>
                    <a:pt x="1371" y="9395"/>
                    <a:pt x="3067" y="9395"/>
                  </a:cubicBezTo>
                  <a:cubicBezTo>
                    <a:pt x="4763" y="9395"/>
                    <a:pt x="6133" y="8025"/>
                    <a:pt x="6133" y="6328"/>
                  </a:cubicBezTo>
                  <a:lnTo>
                    <a:pt x="6133" y="3066"/>
                  </a:lnTo>
                  <a:cubicBezTo>
                    <a:pt x="6133" y="1370"/>
                    <a:pt x="4763" y="0"/>
                    <a:pt x="30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3"/>
            <p:cNvSpPr/>
            <p:nvPr/>
          </p:nvSpPr>
          <p:spPr>
            <a:xfrm>
              <a:off x="4213650" y="2035475"/>
              <a:ext cx="153350" cy="234875"/>
            </a:xfrm>
            <a:custGeom>
              <a:avLst/>
              <a:gdLst/>
              <a:ahLst/>
              <a:cxnLst/>
              <a:rect l="l" t="t" r="r" b="b"/>
              <a:pathLst>
                <a:path w="6134" h="9395" extrusionOk="0">
                  <a:moveTo>
                    <a:pt x="3067" y="0"/>
                  </a:moveTo>
                  <a:cubicBezTo>
                    <a:pt x="1371" y="0"/>
                    <a:pt x="1" y="1370"/>
                    <a:pt x="1" y="3066"/>
                  </a:cubicBezTo>
                  <a:lnTo>
                    <a:pt x="1" y="6328"/>
                  </a:lnTo>
                  <a:cubicBezTo>
                    <a:pt x="1" y="8025"/>
                    <a:pt x="1371" y="9395"/>
                    <a:pt x="3067" y="9395"/>
                  </a:cubicBezTo>
                  <a:cubicBezTo>
                    <a:pt x="4763" y="9395"/>
                    <a:pt x="6133" y="8025"/>
                    <a:pt x="6133" y="6328"/>
                  </a:cubicBezTo>
                  <a:lnTo>
                    <a:pt x="6133" y="3066"/>
                  </a:lnTo>
                  <a:cubicBezTo>
                    <a:pt x="6133" y="1370"/>
                    <a:pt x="4763" y="0"/>
                    <a:pt x="30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3"/>
            <p:cNvSpPr/>
            <p:nvPr/>
          </p:nvSpPr>
          <p:spPr>
            <a:xfrm>
              <a:off x="3470750" y="2607750"/>
              <a:ext cx="658925" cy="235075"/>
            </a:xfrm>
            <a:custGeom>
              <a:avLst/>
              <a:gdLst/>
              <a:ahLst/>
              <a:cxnLst/>
              <a:rect l="l" t="t" r="r" b="b"/>
              <a:pathLst>
                <a:path w="26357" h="9403" extrusionOk="0">
                  <a:moveTo>
                    <a:pt x="3379" y="0"/>
                  </a:moveTo>
                  <a:cubicBezTo>
                    <a:pt x="2590" y="0"/>
                    <a:pt x="1802" y="310"/>
                    <a:pt x="1207" y="922"/>
                  </a:cubicBezTo>
                  <a:cubicBezTo>
                    <a:pt x="0" y="2129"/>
                    <a:pt x="33" y="4053"/>
                    <a:pt x="1240" y="5228"/>
                  </a:cubicBezTo>
                  <a:cubicBezTo>
                    <a:pt x="3849" y="7837"/>
                    <a:pt x="8318" y="9403"/>
                    <a:pt x="13179" y="9403"/>
                  </a:cubicBezTo>
                  <a:cubicBezTo>
                    <a:pt x="18039" y="9403"/>
                    <a:pt x="22508" y="7837"/>
                    <a:pt x="25117" y="5228"/>
                  </a:cubicBezTo>
                  <a:cubicBezTo>
                    <a:pt x="26324" y="4053"/>
                    <a:pt x="26357" y="2129"/>
                    <a:pt x="25150" y="922"/>
                  </a:cubicBezTo>
                  <a:cubicBezTo>
                    <a:pt x="24555" y="310"/>
                    <a:pt x="23767" y="0"/>
                    <a:pt x="22978" y="0"/>
                  </a:cubicBezTo>
                  <a:cubicBezTo>
                    <a:pt x="22209" y="0"/>
                    <a:pt x="21440" y="294"/>
                    <a:pt x="20844" y="889"/>
                  </a:cubicBezTo>
                  <a:cubicBezTo>
                    <a:pt x="19735" y="1998"/>
                    <a:pt x="17060" y="3270"/>
                    <a:pt x="13179" y="3270"/>
                  </a:cubicBezTo>
                  <a:cubicBezTo>
                    <a:pt x="9297" y="3270"/>
                    <a:pt x="6622" y="1998"/>
                    <a:pt x="5513" y="889"/>
                  </a:cubicBezTo>
                  <a:cubicBezTo>
                    <a:pt x="4918" y="294"/>
                    <a:pt x="4148"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3"/>
            <p:cNvSpPr/>
            <p:nvPr/>
          </p:nvSpPr>
          <p:spPr>
            <a:xfrm>
              <a:off x="1844650" y="238125"/>
              <a:ext cx="3911150" cy="5219200"/>
            </a:xfrm>
            <a:custGeom>
              <a:avLst/>
              <a:gdLst/>
              <a:ahLst/>
              <a:cxnLst/>
              <a:rect l="l" t="t" r="r" b="b"/>
              <a:pathLst>
                <a:path w="156446" h="208768" extrusionOk="0">
                  <a:moveTo>
                    <a:pt x="78223" y="6133"/>
                  </a:moveTo>
                  <a:cubicBezTo>
                    <a:pt x="107189" y="6133"/>
                    <a:pt x="130741" y="29684"/>
                    <a:pt x="130741" y="58618"/>
                  </a:cubicBezTo>
                  <a:lnTo>
                    <a:pt x="130741" y="69872"/>
                  </a:lnTo>
                  <a:cubicBezTo>
                    <a:pt x="129175" y="69089"/>
                    <a:pt x="127413" y="68632"/>
                    <a:pt x="125619" y="68632"/>
                  </a:cubicBezTo>
                  <a:lnTo>
                    <a:pt x="120726" y="68632"/>
                  </a:lnTo>
                  <a:cubicBezTo>
                    <a:pt x="106961" y="68632"/>
                    <a:pt x="92347" y="63250"/>
                    <a:pt x="79593" y="53464"/>
                  </a:cubicBezTo>
                  <a:cubicBezTo>
                    <a:pt x="66806" y="43711"/>
                    <a:pt x="56498" y="30304"/>
                    <a:pt x="49648" y="14581"/>
                  </a:cubicBezTo>
                  <a:cubicBezTo>
                    <a:pt x="57900" y="9231"/>
                    <a:pt x="67686" y="6133"/>
                    <a:pt x="78223" y="6133"/>
                  </a:cubicBezTo>
                  <a:close/>
                  <a:moveTo>
                    <a:pt x="44624" y="18300"/>
                  </a:moveTo>
                  <a:cubicBezTo>
                    <a:pt x="51898" y="34414"/>
                    <a:pt x="62630" y="48212"/>
                    <a:pt x="75874" y="58324"/>
                  </a:cubicBezTo>
                  <a:cubicBezTo>
                    <a:pt x="89705" y="68926"/>
                    <a:pt x="105623" y="74765"/>
                    <a:pt x="120726" y="74765"/>
                  </a:cubicBezTo>
                  <a:lnTo>
                    <a:pt x="125619" y="74765"/>
                  </a:lnTo>
                  <a:cubicBezTo>
                    <a:pt x="127055" y="74765"/>
                    <a:pt x="128457" y="75385"/>
                    <a:pt x="129403" y="76428"/>
                  </a:cubicBezTo>
                  <a:cubicBezTo>
                    <a:pt x="130382" y="77537"/>
                    <a:pt x="130838" y="78940"/>
                    <a:pt x="130708" y="80408"/>
                  </a:cubicBezTo>
                  <a:cubicBezTo>
                    <a:pt x="130447" y="82985"/>
                    <a:pt x="128000" y="84975"/>
                    <a:pt x="125163" y="84975"/>
                  </a:cubicBezTo>
                  <a:lnTo>
                    <a:pt x="123760" y="84975"/>
                  </a:lnTo>
                  <a:lnTo>
                    <a:pt x="123760" y="84812"/>
                  </a:lnTo>
                  <a:cubicBezTo>
                    <a:pt x="123760" y="83115"/>
                    <a:pt x="122390" y="81745"/>
                    <a:pt x="120726" y="81745"/>
                  </a:cubicBezTo>
                  <a:cubicBezTo>
                    <a:pt x="119030" y="81745"/>
                    <a:pt x="117660" y="83115"/>
                    <a:pt x="117660" y="84812"/>
                  </a:cubicBezTo>
                  <a:cubicBezTo>
                    <a:pt x="117627" y="106536"/>
                    <a:pt x="99947" y="124216"/>
                    <a:pt x="78223" y="124216"/>
                  </a:cubicBezTo>
                  <a:cubicBezTo>
                    <a:pt x="56465" y="124216"/>
                    <a:pt x="38785" y="106504"/>
                    <a:pt x="38785" y="84779"/>
                  </a:cubicBezTo>
                  <a:cubicBezTo>
                    <a:pt x="38785" y="83083"/>
                    <a:pt x="37415" y="81713"/>
                    <a:pt x="35719" y="81713"/>
                  </a:cubicBezTo>
                  <a:cubicBezTo>
                    <a:pt x="34055" y="81713"/>
                    <a:pt x="32685" y="83083"/>
                    <a:pt x="32685" y="84779"/>
                  </a:cubicBezTo>
                  <a:lnTo>
                    <a:pt x="32685" y="84975"/>
                  </a:lnTo>
                  <a:lnTo>
                    <a:pt x="30826" y="84975"/>
                  </a:lnTo>
                  <a:cubicBezTo>
                    <a:pt x="29391" y="84975"/>
                    <a:pt x="27988" y="84355"/>
                    <a:pt x="27042" y="83311"/>
                  </a:cubicBezTo>
                  <a:cubicBezTo>
                    <a:pt x="26063" y="82202"/>
                    <a:pt x="25607" y="80799"/>
                    <a:pt x="25737" y="79332"/>
                  </a:cubicBezTo>
                  <a:cubicBezTo>
                    <a:pt x="25998" y="76755"/>
                    <a:pt x="28445" y="74765"/>
                    <a:pt x="31283" y="74765"/>
                  </a:cubicBezTo>
                  <a:lnTo>
                    <a:pt x="32457" y="74765"/>
                  </a:lnTo>
                  <a:cubicBezTo>
                    <a:pt x="35882" y="74765"/>
                    <a:pt x="39144" y="73427"/>
                    <a:pt x="41558" y="70981"/>
                  </a:cubicBezTo>
                  <a:cubicBezTo>
                    <a:pt x="44004" y="68567"/>
                    <a:pt x="45342" y="65338"/>
                    <a:pt x="45342" y="61880"/>
                  </a:cubicBezTo>
                  <a:lnTo>
                    <a:pt x="45342" y="58618"/>
                  </a:lnTo>
                  <a:cubicBezTo>
                    <a:pt x="45342" y="54410"/>
                    <a:pt x="47266" y="50528"/>
                    <a:pt x="50626" y="47984"/>
                  </a:cubicBezTo>
                  <a:cubicBezTo>
                    <a:pt x="51996" y="46973"/>
                    <a:pt x="52257" y="45048"/>
                    <a:pt x="51246" y="43711"/>
                  </a:cubicBezTo>
                  <a:cubicBezTo>
                    <a:pt x="50643" y="42913"/>
                    <a:pt x="49716" y="42487"/>
                    <a:pt x="48781" y="42487"/>
                  </a:cubicBezTo>
                  <a:cubicBezTo>
                    <a:pt x="48149" y="42487"/>
                    <a:pt x="47513" y="42683"/>
                    <a:pt x="46973" y="43091"/>
                  </a:cubicBezTo>
                  <a:cubicBezTo>
                    <a:pt x="42047" y="46810"/>
                    <a:pt x="39209" y="52453"/>
                    <a:pt x="39209" y="58618"/>
                  </a:cubicBezTo>
                  <a:lnTo>
                    <a:pt x="39209" y="61880"/>
                  </a:lnTo>
                  <a:cubicBezTo>
                    <a:pt x="39209" y="63707"/>
                    <a:pt x="38524" y="65403"/>
                    <a:pt x="37219" y="66675"/>
                  </a:cubicBezTo>
                  <a:cubicBezTo>
                    <a:pt x="35947" y="67947"/>
                    <a:pt x="34251" y="68632"/>
                    <a:pt x="32457" y="68632"/>
                  </a:cubicBezTo>
                  <a:lnTo>
                    <a:pt x="31283" y="68632"/>
                  </a:lnTo>
                  <a:cubicBezTo>
                    <a:pt x="29293" y="68632"/>
                    <a:pt x="27401" y="69154"/>
                    <a:pt x="25705" y="70035"/>
                  </a:cubicBezTo>
                  <a:lnTo>
                    <a:pt x="25705" y="58618"/>
                  </a:lnTo>
                  <a:cubicBezTo>
                    <a:pt x="25705" y="42438"/>
                    <a:pt x="33077" y="27955"/>
                    <a:pt x="44624" y="18300"/>
                  </a:cubicBezTo>
                  <a:close/>
                  <a:moveTo>
                    <a:pt x="25900" y="89966"/>
                  </a:moveTo>
                  <a:lnTo>
                    <a:pt x="25900" y="89966"/>
                  </a:lnTo>
                  <a:cubicBezTo>
                    <a:pt x="27433" y="90683"/>
                    <a:pt x="29097" y="91107"/>
                    <a:pt x="30826" y="91107"/>
                  </a:cubicBezTo>
                  <a:lnTo>
                    <a:pt x="33109" y="91107"/>
                  </a:lnTo>
                  <a:cubicBezTo>
                    <a:pt x="35099" y="105297"/>
                    <a:pt x="43613" y="117399"/>
                    <a:pt x="55552" y="124282"/>
                  </a:cubicBezTo>
                  <a:lnTo>
                    <a:pt x="55552" y="137623"/>
                  </a:lnTo>
                  <a:cubicBezTo>
                    <a:pt x="55552" y="141277"/>
                    <a:pt x="53562" y="144571"/>
                    <a:pt x="50463" y="146333"/>
                  </a:cubicBezTo>
                  <a:cubicBezTo>
                    <a:pt x="45407" y="141472"/>
                    <a:pt x="27955" y="122422"/>
                    <a:pt x="25900" y="89966"/>
                  </a:cubicBezTo>
                  <a:close/>
                  <a:moveTo>
                    <a:pt x="136840" y="163882"/>
                  </a:moveTo>
                  <a:lnTo>
                    <a:pt x="139287" y="164763"/>
                  </a:lnTo>
                  <a:cubicBezTo>
                    <a:pt x="141929" y="165676"/>
                    <a:pt x="144245" y="167242"/>
                    <a:pt x="146039" y="169232"/>
                  </a:cubicBezTo>
                  <a:lnTo>
                    <a:pt x="136840" y="177126"/>
                  </a:lnTo>
                  <a:lnTo>
                    <a:pt x="136840" y="163882"/>
                  </a:lnTo>
                  <a:close/>
                  <a:moveTo>
                    <a:pt x="42406" y="155825"/>
                  </a:moveTo>
                  <a:cubicBezTo>
                    <a:pt x="48538" y="170015"/>
                    <a:pt x="62630" y="179344"/>
                    <a:pt x="78223" y="179344"/>
                  </a:cubicBezTo>
                  <a:cubicBezTo>
                    <a:pt x="87552" y="179344"/>
                    <a:pt x="96392" y="176082"/>
                    <a:pt x="103405" y="170113"/>
                  </a:cubicBezTo>
                  <a:cubicBezTo>
                    <a:pt x="104579" y="172200"/>
                    <a:pt x="105786" y="174190"/>
                    <a:pt x="106993" y="176180"/>
                  </a:cubicBezTo>
                  <a:cubicBezTo>
                    <a:pt x="98871" y="182736"/>
                    <a:pt x="88726" y="186325"/>
                    <a:pt x="78223" y="186325"/>
                  </a:cubicBezTo>
                  <a:cubicBezTo>
                    <a:pt x="59694" y="186325"/>
                    <a:pt x="42960" y="175103"/>
                    <a:pt x="35849" y="158141"/>
                  </a:cubicBezTo>
                  <a:lnTo>
                    <a:pt x="42406" y="155825"/>
                  </a:lnTo>
                  <a:close/>
                  <a:moveTo>
                    <a:pt x="78223" y="0"/>
                  </a:moveTo>
                  <a:cubicBezTo>
                    <a:pt x="45896" y="0"/>
                    <a:pt x="19605" y="26292"/>
                    <a:pt x="19605" y="58618"/>
                  </a:cubicBezTo>
                  <a:lnTo>
                    <a:pt x="19605" y="83670"/>
                  </a:lnTo>
                  <a:cubicBezTo>
                    <a:pt x="19605" y="107058"/>
                    <a:pt x="27238" y="124412"/>
                    <a:pt x="33664" y="134851"/>
                  </a:cubicBezTo>
                  <a:cubicBezTo>
                    <a:pt x="37578" y="141211"/>
                    <a:pt x="41460" y="145843"/>
                    <a:pt x="44200" y="148714"/>
                  </a:cubicBezTo>
                  <a:lnTo>
                    <a:pt x="15103" y="158989"/>
                  </a:lnTo>
                  <a:cubicBezTo>
                    <a:pt x="6067" y="162186"/>
                    <a:pt x="0" y="170765"/>
                    <a:pt x="0" y="180355"/>
                  </a:cubicBezTo>
                  <a:lnTo>
                    <a:pt x="0" y="205701"/>
                  </a:lnTo>
                  <a:cubicBezTo>
                    <a:pt x="0" y="207397"/>
                    <a:pt x="1370" y="208767"/>
                    <a:pt x="3034" y="208767"/>
                  </a:cubicBezTo>
                  <a:cubicBezTo>
                    <a:pt x="4730" y="208767"/>
                    <a:pt x="6100" y="207397"/>
                    <a:pt x="6100" y="205701"/>
                  </a:cubicBezTo>
                  <a:lnTo>
                    <a:pt x="6100" y="180355"/>
                  </a:lnTo>
                  <a:cubicBezTo>
                    <a:pt x="6100" y="178333"/>
                    <a:pt x="6491" y="176343"/>
                    <a:pt x="7177" y="174516"/>
                  </a:cubicBezTo>
                  <a:lnTo>
                    <a:pt x="22638" y="187760"/>
                  </a:lnTo>
                  <a:cubicBezTo>
                    <a:pt x="24856" y="189685"/>
                    <a:pt x="26129" y="192457"/>
                    <a:pt x="26129" y="195393"/>
                  </a:cubicBezTo>
                  <a:lnTo>
                    <a:pt x="26129" y="205701"/>
                  </a:lnTo>
                  <a:cubicBezTo>
                    <a:pt x="26129" y="207397"/>
                    <a:pt x="27499" y="208767"/>
                    <a:pt x="29195" y="208767"/>
                  </a:cubicBezTo>
                  <a:cubicBezTo>
                    <a:pt x="30891" y="208767"/>
                    <a:pt x="32261" y="207397"/>
                    <a:pt x="32261" y="205701"/>
                  </a:cubicBezTo>
                  <a:lnTo>
                    <a:pt x="32261" y="195393"/>
                  </a:lnTo>
                  <a:cubicBezTo>
                    <a:pt x="32261" y="190663"/>
                    <a:pt x="30206" y="186194"/>
                    <a:pt x="26618" y="183128"/>
                  </a:cubicBezTo>
                  <a:lnTo>
                    <a:pt x="10406" y="169232"/>
                  </a:lnTo>
                  <a:cubicBezTo>
                    <a:pt x="12200" y="167242"/>
                    <a:pt x="14516" y="165676"/>
                    <a:pt x="17158" y="164763"/>
                  </a:cubicBezTo>
                  <a:lnTo>
                    <a:pt x="30076" y="160196"/>
                  </a:lnTo>
                  <a:cubicBezTo>
                    <a:pt x="38068" y="179572"/>
                    <a:pt x="57118" y="192425"/>
                    <a:pt x="78223" y="192425"/>
                  </a:cubicBezTo>
                  <a:cubicBezTo>
                    <a:pt x="89835" y="192425"/>
                    <a:pt x="101056" y="188575"/>
                    <a:pt x="110157" y="181497"/>
                  </a:cubicBezTo>
                  <a:cubicBezTo>
                    <a:pt x="114300" y="188706"/>
                    <a:pt x="117660" y="196111"/>
                    <a:pt x="117660" y="205701"/>
                  </a:cubicBezTo>
                  <a:cubicBezTo>
                    <a:pt x="117660" y="207397"/>
                    <a:pt x="119030" y="208767"/>
                    <a:pt x="120726" y="208767"/>
                  </a:cubicBezTo>
                  <a:cubicBezTo>
                    <a:pt x="122390" y="208767"/>
                    <a:pt x="123760" y="207397"/>
                    <a:pt x="123760" y="205701"/>
                  </a:cubicBezTo>
                  <a:cubicBezTo>
                    <a:pt x="123760" y="192098"/>
                    <a:pt x="117954" y="182476"/>
                    <a:pt x="112310" y="173146"/>
                  </a:cubicBezTo>
                  <a:cubicBezTo>
                    <a:pt x="106439" y="163458"/>
                    <a:pt x="100893" y="154259"/>
                    <a:pt x="100893" y="140331"/>
                  </a:cubicBezTo>
                  <a:lnTo>
                    <a:pt x="100893" y="137069"/>
                  </a:lnTo>
                  <a:cubicBezTo>
                    <a:pt x="100893" y="135372"/>
                    <a:pt x="99523" y="134002"/>
                    <a:pt x="97827" y="134002"/>
                  </a:cubicBezTo>
                  <a:cubicBezTo>
                    <a:pt x="96131" y="134002"/>
                    <a:pt x="94761" y="135372"/>
                    <a:pt x="94761" y="137069"/>
                  </a:cubicBezTo>
                  <a:lnTo>
                    <a:pt x="94761" y="140331"/>
                  </a:lnTo>
                  <a:cubicBezTo>
                    <a:pt x="94761" y="150051"/>
                    <a:pt x="97207" y="157750"/>
                    <a:pt x="100469" y="164567"/>
                  </a:cubicBezTo>
                  <a:cubicBezTo>
                    <a:pt x="94402" y="170178"/>
                    <a:pt x="86541" y="173244"/>
                    <a:pt x="78223" y="173244"/>
                  </a:cubicBezTo>
                  <a:cubicBezTo>
                    <a:pt x="65207" y="173244"/>
                    <a:pt x="53464" y="165513"/>
                    <a:pt x="48180" y="153803"/>
                  </a:cubicBezTo>
                  <a:lnTo>
                    <a:pt x="50920" y="152824"/>
                  </a:lnTo>
                  <a:cubicBezTo>
                    <a:pt x="57346" y="150573"/>
                    <a:pt x="61684" y="144441"/>
                    <a:pt x="61684" y="137623"/>
                  </a:cubicBezTo>
                  <a:lnTo>
                    <a:pt x="61684" y="127217"/>
                  </a:lnTo>
                  <a:cubicBezTo>
                    <a:pt x="66806" y="129207"/>
                    <a:pt x="72384" y="130316"/>
                    <a:pt x="78223" y="130316"/>
                  </a:cubicBezTo>
                  <a:cubicBezTo>
                    <a:pt x="101187" y="130316"/>
                    <a:pt x="120237" y="113224"/>
                    <a:pt x="123336" y="91107"/>
                  </a:cubicBezTo>
                  <a:lnTo>
                    <a:pt x="125163" y="91107"/>
                  </a:lnTo>
                  <a:cubicBezTo>
                    <a:pt x="127152" y="91107"/>
                    <a:pt x="129044" y="90585"/>
                    <a:pt x="130741" y="89705"/>
                  </a:cubicBezTo>
                  <a:lnTo>
                    <a:pt x="130741" y="205701"/>
                  </a:lnTo>
                  <a:cubicBezTo>
                    <a:pt x="130741" y="207397"/>
                    <a:pt x="132111" y="208767"/>
                    <a:pt x="133774" y="208767"/>
                  </a:cubicBezTo>
                  <a:cubicBezTo>
                    <a:pt x="135470" y="208767"/>
                    <a:pt x="136840" y="207397"/>
                    <a:pt x="136840" y="205701"/>
                  </a:cubicBezTo>
                  <a:lnTo>
                    <a:pt x="136840" y="185183"/>
                  </a:lnTo>
                  <a:lnTo>
                    <a:pt x="149269" y="174516"/>
                  </a:lnTo>
                  <a:cubicBezTo>
                    <a:pt x="149954" y="176343"/>
                    <a:pt x="150345" y="178333"/>
                    <a:pt x="150345" y="180355"/>
                  </a:cubicBezTo>
                  <a:lnTo>
                    <a:pt x="150345" y="205701"/>
                  </a:lnTo>
                  <a:cubicBezTo>
                    <a:pt x="150345" y="207397"/>
                    <a:pt x="151715" y="208767"/>
                    <a:pt x="153411" y="208767"/>
                  </a:cubicBezTo>
                  <a:cubicBezTo>
                    <a:pt x="155075" y="208767"/>
                    <a:pt x="156445" y="207397"/>
                    <a:pt x="156445" y="205701"/>
                  </a:cubicBezTo>
                  <a:lnTo>
                    <a:pt x="156445" y="180355"/>
                  </a:lnTo>
                  <a:cubicBezTo>
                    <a:pt x="156445" y="170765"/>
                    <a:pt x="150378" y="162186"/>
                    <a:pt x="141342" y="158989"/>
                  </a:cubicBezTo>
                  <a:lnTo>
                    <a:pt x="136840" y="157391"/>
                  </a:lnTo>
                  <a:lnTo>
                    <a:pt x="136840" y="58618"/>
                  </a:lnTo>
                  <a:cubicBezTo>
                    <a:pt x="136840" y="26292"/>
                    <a:pt x="110549" y="0"/>
                    <a:pt x="78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3"/>
            <p:cNvSpPr/>
            <p:nvPr/>
          </p:nvSpPr>
          <p:spPr>
            <a:xfrm>
              <a:off x="3060550" y="1708775"/>
              <a:ext cx="416750" cy="234575"/>
            </a:xfrm>
            <a:custGeom>
              <a:avLst/>
              <a:gdLst/>
              <a:ahLst/>
              <a:cxnLst/>
              <a:rect l="l" t="t" r="r" b="b"/>
              <a:pathLst>
                <a:path w="16670" h="9383" extrusionOk="0">
                  <a:moveTo>
                    <a:pt x="13210" y="0"/>
                  </a:moveTo>
                  <a:cubicBezTo>
                    <a:pt x="12896" y="0"/>
                    <a:pt x="12578" y="49"/>
                    <a:pt x="12265" y="151"/>
                  </a:cubicBezTo>
                  <a:lnTo>
                    <a:pt x="2479" y="3445"/>
                  </a:lnTo>
                  <a:cubicBezTo>
                    <a:pt x="881" y="3967"/>
                    <a:pt x="0" y="5696"/>
                    <a:pt x="522" y="7294"/>
                  </a:cubicBezTo>
                  <a:cubicBezTo>
                    <a:pt x="979" y="8599"/>
                    <a:pt x="2153" y="9382"/>
                    <a:pt x="3425" y="9382"/>
                  </a:cubicBezTo>
                  <a:cubicBezTo>
                    <a:pt x="3752" y="9382"/>
                    <a:pt x="4078" y="9350"/>
                    <a:pt x="4404" y="9252"/>
                  </a:cubicBezTo>
                  <a:lnTo>
                    <a:pt x="14223" y="5957"/>
                  </a:lnTo>
                  <a:cubicBezTo>
                    <a:pt x="15821" y="5435"/>
                    <a:pt x="16669" y="3706"/>
                    <a:pt x="16147" y="2108"/>
                  </a:cubicBezTo>
                  <a:cubicBezTo>
                    <a:pt x="15727" y="822"/>
                    <a:pt x="14505" y="0"/>
                    <a:pt x="13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86;p20">
            <a:extLst>
              <a:ext uri="{FF2B5EF4-FFF2-40B4-BE49-F238E27FC236}">
                <a16:creationId xmlns:a16="http://schemas.microsoft.com/office/drawing/2014/main" id="{A3C8D690-F8C1-44F1-845D-EC7F4C6AD642}"/>
              </a:ext>
            </a:extLst>
          </p:cNvPr>
          <p:cNvCxnSpPr/>
          <p:nvPr/>
        </p:nvCxnSpPr>
        <p:spPr>
          <a:xfrm>
            <a:off x="8424000" y="1043850"/>
            <a:ext cx="0" cy="3055800"/>
          </a:xfrm>
          <a:prstGeom prst="straightConnector1">
            <a:avLst/>
          </a:prstGeom>
          <a:noFill/>
          <a:ln w="28575" cap="flat" cmpd="sng">
            <a:solidFill>
              <a:srgbClr val="4F4C4A"/>
            </a:solidFill>
            <a:prstDash val="solid"/>
            <a:round/>
            <a:headEnd type="none" w="med" len="med"/>
            <a:tailEnd type="none" w="med" len="med"/>
          </a:ln>
        </p:spPr>
      </p:cxnSp>
      <p:sp>
        <p:nvSpPr>
          <p:cNvPr id="37" name="Google Shape;387;p20">
            <a:extLst>
              <a:ext uri="{FF2B5EF4-FFF2-40B4-BE49-F238E27FC236}">
                <a16:creationId xmlns:a16="http://schemas.microsoft.com/office/drawing/2014/main" id="{4D969FF8-7DD2-4023-A779-58D740912A42}"/>
              </a:ext>
            </a:extLst>
          </p:cNvPr>
          <p:cNvSpPr/>
          <p:nvPr/>
        </p:nvSpPr>
        <p:spPr>
          <a:xfrm>
            <a:off x="8353325" y="1506338"/>
            <a:ext cx="141300" cy="141300"/>
          </a:xfrm>
          <a:prstGeom prst="ellipse">
            <a:avLst/>
          </a:prstGeom>
          <a:solidFill>
            <a:schemeClr val="lt1"/>
          </a:solid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8;p20">
            <a:extLst>
              <a:ext uri="{FF2B5EF4-FFF2-40B4-BE49-F238E27FC236}">
                <a16:creationId xmlns:a16="http://schemas.microsoft.com/office/drawing/2014/main" id="{D2350218-4476-402E-A866-630849BCA4D2}"/>
              </a:ext>
            </a:extLst>
          </p:cNvPr>
          <p:cNvSpPr/>
          <p:nvPr/>
        </p:nvSpPr>
        <p:spPr>
          <a:xfrm>
            <a:off x="8353325" y="2150338"/>
            <a:ext cx="141300" cy="141300"/>
          </a:xfrm>
          <a:prstGeom prst="ellipse">
            <a:avLst/>
          </a:prstGeom>
          <a:solidFill>
            <a:srgbClr val="55B59A"/>
          </a:solid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9;p20">
            <a:extLst>
              <a:ext uri="{FF2B5EF4-FFF2-40B4-BE49-F238E27FC236}">
                <a16:creationId xmlns:a16="http://schemas.microsoft.com/office/drawing/2014/main" id="{04F011B3-4D80-442E-A2AF-203D35BF33EA}"/>
              </a:ext>
            </a:extLst>
          </p:cNvPr>
          <p:cNvSpPr/>
          <p:nvPr/>
        </p:nvSpPr>
        <p:spPr>
          <a:xfrm>
            <a:off x="8353325" y="2788113"/>
            <a:ext cx="141300" cy="141300"/>
          </a:xfrm>
          <a:prstGeom prst="ellipse">
            <a:avLst/>
          </a:prstGeom>
          <a:solidFill>
            <a:srgbClr val="55B59A"/>
          </a:solid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0;p20">
            <a:extLst>
              <a:ext uri="{FF2B5EF4-FFF2-40B4-BE49-F238E27FC236}">
                <a16:creationId xmlns:a16="http://schemas.microsoft.com/office/drawing/2014/main" id="{A7287643-BE0E-43BE-866B-4DAFB0FCC80C}"/>
              </a:ext>
            </a:extLst>
          </p:cNvPr>
          <p:cNvSpPr/>
          <p:nvPr/>
        </p:nvSpPr>
        <p:spPr>
          <a:xfrm>
            <a:off x="8353325" y="3425888"/>
            <a:ext cx="141300" cy="141300"/>
          </a:xfrm>
          <a:prstGeom prst="ellipse">
            <a:avLst/>
          </a:prstGeom>
          <a:solidFill>
            <a:srgbClr val="55B59A"/>
          </a:solid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cxnSp>
        <p:nvCxnSpPr>
          <p:cNvPr id="105" name="Google Shape;105;p16"/>
          <p:cNvCxnSpPr/>
          <p:nvPr/>
        </p:nvCxnSpPr>
        <p:spPr>
          <a:xfrm>
            <a:off x="5318925" y="3408725"/>
            <a:ext cx="1087800" cy="0"/>
          </a:xfrm>
          <a:prstGeom prst="straightConnector1">
            <a:avLst/>
          </a:prstGeom>
          <a:noFill/>
          <a:ln w="19050" cap="flat" cmpd="sng">
            <a:solidFill>
              <a:srgbClr val="55B59A"/>
            </a:solidFill>
            <a:prstDash val="solid"/>
            <a:round/>
            <a:headEnd type="none" w="med" len="med"/>
            <a:tailEnd type="none" w="med" len="med"/>
          </a:ln>
        </p:spPr>
      </p:cxnSp>
      <p:cxnSp>
        <p:nvCxnSpPr>
          <p:cNvPr id="106" name="Google Shape;106;p16"/>
          <p:cNvCxnSpPr/>
          <p:nvPr/>
        </p:nvCxnSpPr>
        <p:spPr>
          <a:xfrm>
            <a:off x="5318925" y="1417925"/>
            <a:ext cx="1087800" cy="0"/>
          </a:xfrm>
          <a:prstGeom prst="straightConnector1">
            <a:avLst/>
          </a:prstGeom>
          <a:noFill/>
          <a:ln w="19050" cap="flat" cmpd="sng">
            <a:solidFill>
              <a:srgbClr val="F56A5D"/>
            </a:solidFill>
            <a:prstDash val="solid"/>
            <a:round/>
            <a:headEnd type="none" w="med" len="med"/>
            <a:tailEnd type="none" w="med" len="med"/>
          </a:ln>
        </p:spPr>
      </p:cxnSp>
      <p:cxnSp>
        <p:nvCxnSpPr>
          <p:cNvPr id="107" name="Google Shape;107;p16"/>
          <p:cNvCxnSpPr/>
          <p:nvPr/>
        </p:nvCxnSpPr>
        <p:spPr>
          <a:xfrm>
            <a:off x="2918900" y="3408725"/>
            <a:ext cx="1087800" cy="0"/>
          </a:xfrm>
          <a:prstGeom prst="straightConnector1">
            <a:avLst/>
          </a:prstGeom>
          <a:noFill/>
          <a:ln w="19050" cap="flat" cmpd="sng">
            <a:solidFill>
              <a:srgbClr val="F56A5D"/>
            </a:solidFill>
            <a:prstDash val="solid"/>
            <a:round/>
            <a:headEnd type="none" w="med" len="med"/>
            <a:tailEnd type="none" w="med" len="med"/>
          </a:ln>
        </p:spPr>
      </p:cxnSp>
      <p:sp>
        <p:nvSpPr>
          <p:cNvPr id="108" name="Google Shape;108;p16"/>
          <p:cNvSpPr txBox="1">
            <a:spLocks noGrp="1"/>
          </p:cNvSpPr>
          <p:nvPr>
            <p:ph type="ctrTitle" idx="15"/>
          </p:nvPr>
        </p:nvSpPr>
        <p:spPr>
          <a:xfrm rot="-5400000">
            <a:off x="-1054275" y="1128400"/>
            <a:ext cx="3892800" cy="7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solidFill>
                  <a:srgbClr val="FDE9DF"/>
                </a:solidFill>
                <a:latin typeface="Sniglet"/>
                <a:ea typeface="Sniglet"/>
                <a:cs typeface="Sniglet"/>
                <a:sym typeface="Sniglet"/>
              </a:rPr>
              <a:t>COMPONENTS</a:t>
            </a:r>
            <a:endParaRPr dirty="0">
              <a:solidFill>
                <a:srgbClr val="FDE9DF"/>
              </a:solidFill>
              <a:latin typeface="Sniglet"/>
              <a:ea typeface="Sniglet"/>
              <a:cs typeface="Sniglet"/>
              <a:sym typeface="Sniglet"/>
            </a:endParaRPr>
          </a:p>
        </p:txBody>
      </p:sp>
      <p:cxnSp>
        <p:nvCxnSpPr>
          <p:cNvPr id="109" name="Google Shape;109;p16"/>
          <p:cNvCxnSpPr/>
          <p:nvPr/>
        </p:nvCxnSpPr>
        <p:spPr>
          <a:xfrm>
            <a:off x="2918900" y="1417925"/>
            <a:ext cx="1087800" cy="0"/>
          </a:xfrm>
          <a:prstGeom prst="straightConnector1">
            <a:avLst/>
          </a:prstGeom>
          <a:noFill/>
          <a:ln w="19050" cap="flat" cmpd="sng">
            <a:solidFill>
              <a:srgbClr val="55B59A"/>
            </a:solidFill>
            <a:prstDash val="solid"/>
            <a:round/>
            <a:headEnd type="none" w="med" len="med"/>
            <a:tailEnd type="none" w="med" len="med"/>
          </a:ln>
        </p:spPr>
      </p:cxnSp>
      <p:sp>
        <p:nvSpPr>
          <p:cNvPr id="110" name="Google Shape;110;p16"/>
          <p:cNvSpPr/>
          <p:nvPr/>
        </p:nvSpPr>
        <p:spPr>
          <a:xfrm>
            <a:off x="3557500" y="1171025"/>
            <a:ext cx="493800" cy="493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3557500" y="3161825"/>
            <a:ext cx="493800" cy="493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a:off x="5275375" y="1171025"/>
            <a:ext cx="493800" cy="493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a:off x="5275375" y="3161825"/>
            <a:ext cx="493800" cy="493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txBox="1">
            <a:spLocks noGrp="1"/>
          </p:cNvSpPr>
          <p:nvPr>
            <p:ph type="ctrTitle" idx="9"/>
          </p:nvPr>
        </p:nvSpPr>
        <p:spPr>
          <a:xfrm>
            <a:off x="5813251" y="3348200"/>
            <a:ext cx="13029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Cafe</a:t>
            </a:r>
            <a:br>
              <a:rPr lang="es" dirty="0"/>
            </a:br>
            <a:r>
              <a:rPr lang="es" dirty="0"/>
              <a:t>Marketing</a:t>
            </a:r>
            <a:endParaRPr dirty="0">
              <a:solidFill>
                <a:srgbClr val="55B59A"/>
              </a:solidFill>
              <a:latin typeface="Sniglet"/>
              <a:ea typeface="Sniglet"/>
              <a:cs typeface="Sniglet"/>
              <a:sym typeface="Sniglet"/>
            </a:endParaRPr>
          </a:p>
        </p:txBody>
      </p:sp>
      <p:sp>
        <p:nvSpPr>
          <p:cNvPr id="115" name="Google Shape;115;p16"/>
          <p:cNvSpPr txBox="1">
            <a:spLocks noGrp="1"/>
          </p:cNvSpPr>
          <p:nvPr>
            <p:ph type="title" idx="8"/>
          </p:nvPr>
        </p:nvSpPr>
        <p:spPr>
          <a:xfrm>
            <a:off x="5813260" y="871282"/>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F56A5D"/>
                </a:solidFill>
                <a:latin typeface="Sniglet"/>
                <a:ea typeface="Sniglet"/>
                <a:cs typeface="Sniglet"/>
                <a:sym typeface="Sniglet"/>
              </a:rPr>
              <a:t>03</a:t>
            </a:r>
            <a:endParaRPr>
              <a:solidFill>
                <a:srgbClr val="F56A5D"/>
              </a:solidFill>
              <a:latin typeface="Sniglet"/>
              <a:ea typeface="Sniglet"/>
              <a:cs typeface="Sniglet"/>
              <a:sym typeface="Sniglet"/>
            </a:endParaRPr>
          </a:p>
        </p:txBody>
      </p:sp>
      <p:sp>
        <p:nvSpPr>
          <p:cNvPr id="116" name="Google Shape;116;p16"/>
          <p:cNvSpPr txBox="1">
            <a:spLocks noGrp="1"/>
          </p:cNvSpPr>
          <p:nvPr>
            <p:ph type="ctrTitle" idx="6"/>
          </p:nvPr>
        </p:nvSpPr>
        <p:spPr>
          <a:xfrm>
            <a:off x="5813251" y="1403950"/>
            <a:ext cx="13029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COVID</a:t>
            </a:r>
            <a:br>
              <a:rPr lang="es" dirty="0"/>
            </a:br>
            <a:r>
              <a:rPr lang="es" dirty="0"/>
              <a:t>Track and Trace</a:t>
            </a:r>
            <a:endParaRPr dirty="0">
              <a:solidFill>
                <a:srgbClr val="F56A5D"/>
              </a:solidFill>
              <a:latin typeface="Sniglet"/>
              <a:ea typeface="Sniglet"/>
              <a:cs typeface="Sniglet"/>
              <a:sym typeface="Sniglet"/>
            </a:endParaRPr>
          </a:p>
        </p:txBody>
      </p:sp>
      <p:sp>
        <p:nvSpPr>
          <p:cNvPr id="117" name="Google Shape;117;p16"/>
          <p:cNvSpPr txBox="1">
            <a:spLocks noGrp="1"/>
          </p:cNvSpPr>
          <p:nvPr>
            <p:ph type="ctrTitle" idx="3"/>
          </p:nvPr>
        </p:nvSpPr>
        <p:spPr>
          <a:xfrm>
            <a:off x="2092350" y="1404075"/>
            <a:ext cx="12570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endParaRPr dirty="0">
              <a:solidFill>
                <a:srgbClr val="55B59A"/>
              </a:solidFill>
              <a:latin typeface="Sniglet"/>
              <a:ea typeface="Sniglet"/>
              <a:cs typeface="Sniglet"/>
              <a:sym typeface="Sniglet"/>
            </a:endParaRPr>
          </a:p>
          <a:p>
            <a:pPr marL="0" lvl="0" indent="0" algn="r" rtl="0">
              <a:spcBef>
                <a:spcPts val="0"/>
              </a:spcBef>
              <a:spcAft>
                <a:spcPts val="0"/>
              </a:spcAft>
              <a:buNone/>
            </a:pPr>
            <a:r>
              <a:rPr lang="es" dirty="0"/>
              <a:t>Reservation Bookings</a:t>
            </a:r>
            <a:endParaRPr dirty="0">
              <a:solidFill>
                <a:srgbClr val="55B59A"/>
              </a:solidFill>
              <a:latin typeface="Sniglet"/>
              <a:ea typeface="Sniglet"/>
              <a:cs typeface="Sniglet"/>
              <a:sym typeface="Sniglet"/>
            </a:endParaRPr>
          </a:p>
        </p:txBody>
      </p:sp>
      <p:sp>
        <p:nvSpPr>
          <p:cNvPr id="118" name="Google Shape;118;p16"/>
          <p:cNvSpPr txBox="1">
            <a:spLocks noGrp="1"/>
          </p:cNvSpPr>
          <p:nvPr>
            <p:ph type="subTitle" idx="1"/>
          </p:nvPr>
        </p:nvSpPr>
        <p:spPr>
          <a:xfrm>
            <a:off x="1855695" y="1818145"/>
            <a:ext cx="1493662" cy="57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GB" dirty="0"/>
              <a:t>Reserving timeslots to visit the cafe</a:t>
            </a:r>
            <a:endParaRPr dirty="0"/>
          </a:p>
        </p:txBody>
      </p:sp>
      <p:sp>
        <p:nvSpPr>
          <p:cNvPr id="119" name="Google Shape;119;p16"/>
          <p:cNvSpPr txBox="1">
            <a:spLocks noGrp="1"/>
          </p:cNvSpPr>
          <p:nvPr>
            <p:ph type="title" idx="2"/>
          </p:nvPr>
        </p:nvSpPr>
        <p:spPr>
          <a:xfrm>
            <a:off x="1595556" y="950524"/>
            <a:ext cx="17538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latin typeface="Sniglet"/>
                <a:ea typeface="Sniglet"/>
                <a:cs typeface="Sniglet"/>
                <a:sym typeface="Sniglet"/>
              </a:rPr>
              <a:t>01</a:t>
            </a:r>
            <a:endParaRPr dirty="0">
              <a:latin typeface="Sniglet"/>
              <a:ea typeface="Sniglet"/>
              <a:cs typeface="Sniglet"/>
              <a:sym typeface="Sniglet"/>
            </a:endParaRPr>
          </a:p>
        </p:txBody>
      </p:sp>
      <p:sp>
        <p:nvSpPr>
          <p:cNvPr id="120" name="Google Shape;120;p16"/>
          <p:cNvSpPr txBox="1">
            <a:spLocks noGrp="1"/>
          </p:cNvSpPr>
          <p:nvPr>
            <p:ph type="ctrTitle" idx="4"/>
          </p:nvPr>
        </p:nvSpPr>
        <p:spPr>
          <a:xfrm>
            <a:off x="2092350" y="3342178"/>
            <a:ext cx="12570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GB" dirty="0">
                <a:solidFill>
                  <a:srgbClr val="F56A5D"/>
                </a:solidFill>
              </a:rPr>
              <a:t>Venue</a:t>
            </a:r>
            <a:r>
              <a:rPr lang="en-GB" dirty="0"/>
              <a:t> Management</a:t>
            </a:r>
            <a:endParaRPr dirty="0">
              <a:solidFill>
                <a:srgbClr val="F56A5D"/>
              </a:solidFill>
            </a:endParaRPr>
          </a:p>
        </p:txBody>
      </p:sp>
      <p:sp>
        <p:nvSpPr>
          <p:cNvPr id="121" name="Google Shape;121;p16"/>
          <p:cNvSpPr txBox="1">
            <a:spLocks noGrp="1"/>
          </p:cNvSpPr>
          <p:nvPr>
            <p:ph type="subTitle" idx="5"/>
          </p:nvPr>
        </p:nvSpPr>
        <p:spPr>
          <a:xfrm>
            <a:off x="1801906" y="3756270"/>
            <a:ext cx="1547450" cy="57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dirty="0"/>
              <a:t>Managing reservations and adjusting venue conditions</a:t>
            </a:r>
            <a:endParaRPr dirty="0"/>
          </a:p>
        </p:txBody>
      </p:sp>
      <p:sp>
        <p:nvSpPr>
          <p:cNvPr id="122" name="Google Shape;122;p16"/>
          <p:cNvSpPr txBox="1">
            <a:spLocks noGrp="1"/>
          </p:cNvSpPr>
          <p:nvPr>
            <p:ph type="title"/>
          </p:nvPr>
        </p:nvSpPr>
        <p:spPr>
          <a:xfrm>
            <a:off x="1595556" y="2901486"/>
            <a:ext cx="17538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02</a:t>
            </a:r>
            <a:endParaRPr/>
          </a:p>
        </p:txBody>
      </p:sp>
      <p:sp>
        <p:nvSpPr>
          <p:cNvPr id="123" name="Google Shape;123;p16"/>
          <p:cNvSpPr txBox="1">
            <a:spLocks noGrp="1"/>
          </p:cNvSpPr>
          <p:nvPr>
            <p:ph type="subTitle" idx="7"/>
          </p:nvPr>
        </p:nvSpPr>
        <p:spPr>
          <a:xfrm>
            <a:off x="5813259" y="1818032"/>
            <a:ext cx="159607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t>Contacting indivdiuals in-contact with others with reported syptoms</a:t>
            </a:r>
            <a:endParaRPr dirty="0"/>
          </a:p>
        </p:txBody>
      </p:sp>
      <p:sp>
        <p:nvSpPr>
          <p:cNvPr id="124" name="Google Shape;124;p16"/>
          <p:cNvSpPr txBox="1">
            <a:spLocks noGrp="1"/>
          </p:cNvSpPr>
          <p:nvPr>
            <p:ph type="subTitle" idx="13"/>
          </p:nvPr>
        </p:nvSpPr>
        <p:spPr>
          <a:xfrm>
            <a:off x="5813260" y="3762295"/>
            <a:ext cx="12570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t>Display business information and entice customers</a:t>
            </a:r>
            <a:endParaRPr dirty="0"/>
          </a:p>
        </p:txBody>
      </p:sp>
      <p:sp>
        <p:nvSpPr>
          <p:cNvPr id="125" name="Google Shape;125;p16"/>
          <p:cNvSpPr txBox="1">
            <a:spLocks noGrp="1"/>
          </p:cNvSpPr>
          <p:nvPr>
            <p:ph type="title" idx="14"/>
          </p:nvPr>
        </p:nvSpPr>
        <p:spPr>
          <a:xfrm>
            <a:off x="5813260" y="2821132"/>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55B59A"/>
                </a:solidFill>
                <a:latin typeface="Sniglet"/>
                <a:ea typeface="Sniglet"/>
                <a:cs typeface="Sniglet"/>
                <a:sym typeface="Sniglet"/>
              </a:rPr>
              <a:t>04</a:t>
            </a:r>
            <a:endParaRPr>
              <a:solidFill>
                <a:srgbClr val="55B59A"/>
              </a:solidFill>
              <a:latin typeface="Sniglet"/>
              <a:ea typeface="Sniglet"/>
              <a:cs typeface="Sniglet"/>
              <a:sym typeface="Sniglet"/>
            </a:endParaRPr>
          </a:p>
        </p:txBody>
      </p:sp>
      <p:cxnSp>
        <p:nvCxnSpPr>
          <p:cNvPr id="28" name="Google Shape;935;p31">
            <a:extLst>
              <a:ext uri="{FF2B5EF4-FFF2-40B4-BE49-F238E27FC236}">
                <a16:creationId xmlns:a16="http://schemas.microsoft.com/office/drawing/2014/main" id="{3E7CDBA0-A464-44F8-97DB-FD5D478E3AD1}"/>
              </a:ext>
            </a:extLst>
          </p:cNvPr>
          <p:cNvCxnSpPr/>
          <p:nvPr/>
        </p:nvCxnSpPr>
        <p:spPr>
          <a:xfrm>
            <a:off x="8424000" y="1043850"/>
            <a:ext cx="0" cy="3055800"/>
          </a:xfrm>
          <a:prstGeom prst="straightConnector1">
            <a:avLst/>
          </a:prstGeom>
          <a:noFill/>
          <a:ln w="28575" cap="flat" cmpd="sng">
            <a:solidFill>
              <a:srgbClr val="4F4C4A"/>
            </a:solidFill>
            <a:prstDash val="solid"/>
            <a:round/>
            <a:headEnd type="none" w="med" len="med"/>
            <a:tailEnd type="none" w="med" len="med"/>
          </a:ln>
        </p:spPr>
      </p:cxnSp>
      <p:sp>
        <p:nvSpPr>
          <p:cNvPr id="29" name="Google Shape;936;p31">
            <a:extLst>
              <a:ext uri="{FF2B5EF4-FFF2-40B4-BE49-F238E27FC236}">
                <a16:creationId xmlns:a16="http://schemas.microsoft.com/office/drawing/2014/main" id="{938FA7DA-46DB-4775-9366-74EF28A8559D}"/>
              </a:ext>
            </a:extLst>
          </p:cNvPr>
          <p:cNvSpPr/>
          <p:nvPr/>
        </p:nvSpPr>
        <p:spPr>
          <a:xfrm>
            <a:off x="8353325" y="1506338"/>
            <a:ext cx="141300" cy="141300"/>
          </a:xfrm>
          <a:prstGeom prst="ellipse">
            <a:avLst/>
          </a:prstGeom>
          <a:solidFill>
            <a:schemeClr val="lt2"/>
          </a:solid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7;p31">
            <a:extLst>
              <a:ext uri="{FF2B5EF4-FFF2-40B4-BE49-F238E27FC236}">
                <a16:creationId xmlns:a16="http://schemas.microsoft.com/office/drawing/2014/main" id="{EBB2A9E4-FA19-4769-BE89-FF7875C6745C}"/>
              </a:ext>
            </a:extLst>
          </p:cNvPr>
          <p:cNvSpPr/>
          <p:nvPr/>
        </p:nvSpPr>
        <p:spPr>
          <a:xfrm>
            <a:off x="8353325" y="2150338"/>
            <a:ext cx="141300" cy="141300"/>
          </a:xfrm>
          <a:prstGeom prst="ellipse">
            <a:avLst/>
          </a:prstGeom>
          <a:solidFill>
            <a:schemeClr val="accent5"/>
          </a:solid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8;p31">
            <a:extLst>
              <a:ext uri="{FF2B5EF4-FFF2-40B4-BE49-F238E27FC236}">
                <a16:creationId xmlns:a16="http://schemas.microsoft.com/office/drawing/2014/main" id="{AD0ECEF7-EF3C-4672-9E2C-67B2B6C36736}"/>
              </a:ext>
            </a:extLst>
          </p:cNvPr>
          <p:cNvSpPr/>
          <p:nvPr/>
        </p:nvSpPr>
        <p:spPr>
          <a:xfrm>
            <a:off x="8353325" y="2788113"/>
            <a:ext cx="141300" cy="141300"/>
          </a:xfrm>
          <a:prstGeom prst="ellipse">
            <a:avLst/>
          </a:prstGeom>
          <a:solidFill>
            <a:schemeClr val="lt2"/>
          </a:solid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9;p31">
            <a:extLst>
              <a:ext uri="{FF2B5EF4-FFF2-40B4-BE49-F238E27FC236}">
                <a16:creationId xmlns:a16="http://schemas.microsoft.com/office/drawing/2014/main" id="{6A11D4A1-AE10-479B-B2F6-176050D33DB9}"/>
              </a:ext>
            </a:extLst>
          </p:cNvPr>
          <p:cNvSpPr/>
          <p:nvPr/>
        </p:nvSpPr>
        <p:spPr>
          <a:xfrm>
            <a:off x="8353325" y="3425888"/>
            <a:ext cx="141300" cy="141300"/>
          </a:xfrm>
          <a:prstGeom prst="ellipse">
            <a:avLst/>
          </a:prstGeom>
          <a:solidFill>
            <a:schemeClr val="tx2"/>
          </a:solid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0"/>
          <p:cNvSpPr txBox="1">
            <a:spLocks noGrp="1"/>
          </p:cNvSpPr>
          <p:nvPr>
            <p:ph type="ctrTitle"/>
          </p:nvPr>
        </p:nvSpPr>
        <p:spPr>
          <a:xfrm rot="-5400000">
            <a:off x="-98000" y="1152301"/>
            <a:ext cx="1980900" cy="7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REQUIREMENTS</a:t>
            </a:r>
            <a:endParaRPr dirty="0"/>
          </a:p>
        </p:txBody>
      </p:sp>
      <p:sp>
        <p:nvSpPr>
          <p:cNvPr id="244" name="Google Shape;244;p20"/>
          <p:cNvSpPr/>
          <p:nvPr/>
        </p:nvSpPr>
        <p:spPr>
          <a:xfrm>
            <a:off x="6086450" y="1794900"/>
            <a:ext cx="953100" cy="1171200"/>
          </a:xfrm>
          <a:prstGeom prst="rect">
            <a:avLst/>
          </a:prstGeom>
          <a:solidFill>
            <a:srgbClr val="55B5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45" name="Google Shape;245;p20"/>
          <p:cNvSpPr/>
          <p:nvPr/>
        </p:nvSpPr>
        <p:spPr>
          <a:xfrm>
            <a:off x="1981512" y="1794900"/>
            <a:ext cx="982800" cy="1171200"/>
          </a:xfrm>
          <a:prstGeom prst="rect">
            <a:avLst/>
          </a:prstGeom>
          <a:solidFill>
            <a:srgbClr val="55B5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sp>
        <p:nvSpPr>
          <p:cNvPr id="246" name="Google Shape;246;p20"/>
          <p:cNvSpPr/>
          <p:nvPr/>
        </p:nvSpPr>
        <p:spPr>
          <a:xfrm>
            <a:off x="4043950" y="1794900"/>
            <a:ext cx="953100" cy="1171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sp>
        <p:nvSpPr>
          <p:cNvPr id="247" name="Google Shape;247;p20"/>
          <p:cNvSpPr txBox="1">
            <a:spLocks noGrp="1"/>
          </p:cNvSpPr>
          <p:nvPr>
            <p:ph type="ctrTitle" idx="3"/>
          </p:nvPr>
        </p:nvSpPr>
        <p:spPr>
          <a:xfrm>
            <a:off x="3551574" y="2572325"/>
            <a:ext cx="19377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400" dirty="0">
                <a:solidFill>
                  <a:srgbClr val="FDE9DF"/>
                </a:solidFill>
              </a:rPr>
              <a:t>VALIDATE</a:t>
            </a:r>
            <a:endParaRPr sz="1400" dirty="0">
              <a:solidFill>
                <a:srgbClr val="FDE9DF"/>
              </a:solidFill>
            </a:endParaRPr>
          </a:p>
        </p:txBody>
      </p:sp>
      <p:sp>
        <p:nvSpPr>
          <p:cNvPr id="248" name="Google Shape;248;p20"/>
          <p:cNvSpPr txBox="1">
            <a:spLocks noGrp="1"/>
          </p:cNvSpPr>
          <p:nvPr>
            <p:ph type="subTitle" idx="5"/>
          </p:nvPr>
        </p:nvSpPr>
        <p:spPr>
          <a:xfrm>
            <a:off x="1688550" y="2966640"/>
            <a:ext cx="15786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t>Customer supplies their personal contact information and reservation details </a:t>
            </a:r>
            <a:endParaRPr sz="1000" dirty="0"/>
          </a:p>
          <a:p>
            <a:pPr marL="0" lvl="0" indent="0" algn="ctr" rtl="0">
              <a:spcBef>
                <a:spcPts val="0"/>
              </a:spcBef>
              <a:spcAft>
                <a:spcPts val="0"/>
              </a:spcAft>
              <a:buNone/>
            </a:pPr>
            <a:endParaRPr sz="1000" dirty="0"/>
          </a:p>
        </p:txBody>
      </p:sp>
      <p:sp>
        <p:nvSpPr>
          <p:cNvPr id="249" name="Google Shape;249;p20"/>
          <p:cNvSpPr txBox="1">
            <a:spLocks noGrp="1"/>
          </p:cNvSpPr>
          <p:nvPr>
            <p:ph type="ctrTitle" idx="6"/>
          </p:nvPr>
        </p:nvSpPr>
        <p:spPr>
          <a:xfrm>
            <a:off x="1509000" y="2572331"/>
            <a:ext cx="19377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400" dirty="0">
                <a:solidFill>
                  <a:srgbClr val="FDE9DF"/>
                </a:solidFill>
              </a:rPr>
              <a:t>INPUT</a:t>
            </a:r>
            <a:endParaRPr sz="1400" dirty="0">
              <a:solidFill>
                <a:srgbClr val="FDE9DF"/>
              </a:solidFill>
            </a:endParaRPr>
          </a:p>
        </p:txBody>
      </p:sp>
      <p:sp>
        <p:nvSpPr>
          <p:cNvPr id="250" name="Google Shape;250;p20"/>
          <p:cNvSpPr txBox="1">
            <a:spLocks noGrp="1"/>
          </p:cNvSpPr>
          <p:nvPr>
            <p:ph type="subTitle" idx="1"/>
          </p:nvPr>
        </p:nvSpPr>
        <p:spPr>
          <a:xfrm>
            <a:off x="3731124" y="2966634"/>
            <a:ext cx="15786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1000" dirty="0">
                <a:solidFill>
                  <a:schemeClr val="dk1"/>
                </a:solidFill>
              </a:rPr>
              <a:t>Determine whether the inputs are in the correct format/legitimate</a:t>
            </a:r>
            <a:endParaRPr sz="1000" dirty="0"/>
          </a:p>
        </p:txBody>
      </p:sp>
      <p:sp>
        <p:nvSpPr>
          <p:cNvPr id="251" name="Google Shape;251;p20"/>
          <p:cNvSpPr txBox="1">
            <a:spLocks noGrp="1"/>
          </p:cNvSpPr>
          <p:nvPr>
            <p:ph type="ctrTitle" idx="4"/>
          </p:nvPr>
        </p:nvSpPr>
        <p:spPr>
          <a:xfrm>
            <a:off x="5594141" y="2572314"/>
            <a:ext cx="19377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400" dirty="0">
                <a:solidFill>
                  <a:srgbClr val="FDE9DF"/>
                </a:solidFill>
              </a:rPr>
              <a:t>STORE</a:t>
            </a:r>
            <a:endParaRPr sz="1400" dirty="0">
              <a:solidFill>
                <a:srgbClr val="FDE9DF"/>
              </a:solidFill>
            </a:endParaRPr>
          </a:p>
        </p:txBody>
      </p:sp>
      <p:sp>
        <p:nvSpPr>
          <p:cNvPr id="302" name="Google Shape;302;p20"/>
          <p:cNvSpPr txBox="1">
            <a:spLocks noGrp="1"/>
          </p:cNvSpPr>
          <p:nvPr>
            <p:ph type="subTitle" idx="2"/>
          </p:nvPr>
        </p:nvSpPr>
        <p:spPr>
          <a:xfrm>
            <a:off x="5773691" y="2966624"/>
            <a:ext cx="15786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1000" dirty="0">
                <a:solidFill>
                  <a:schemeClr val="dk1"/>
                </a:solidFill>
              </a:rPr>
              <a:t>Keep a record of all information, of up to 21 days after the booking</a:t>
            </a:r>
            <a:endParaRPr sz="1000" dirty="0"/>
          </a:p>
        </p:txBody>
      </p:sp>
      <p:cxnSp>
        <p:nvCxnSpPr>
          <p:cNvPr id="386" name="Google Shape;386;p20"/>
          <p:cNvCxnSpPr>
            <a:cxnSpLocks/>
          </p:cNvCxnSpPr>
          <p:nvPr/>
        </p:nvCxnSpPr>
        <p:spPr>
          <a:xfrm>
            <a:off x="8424000" y="1043850"/>
            <a:ext cx="0" cy="3055800"/>
          </a:xfrm>
          <a:prstGeom prst="straightConnector1">
            <a:avLst/>
          </a:prstGeom>
          <a:noFill/>
          <a:ln w="28575" cap="flat" cmpd="sng">
            <a:solidFill>
              <a:srgbClr val="4F4C4A"/>
            </a:solidFill>
            <a:prstDash val="solid"/>
            <a:round/>
            <a:headEnd type="none" w="med" len="med"/>
            <a:tailEnd type="none" w="med" len="med"/>
          </a:ln>
        </p:spPr>
      </p:cxnSp>
      <p:sp>
        <p:nvSpPr>
          <p:cNvPr id="387" name="Google Shape;387;p20"/>
          <p:cNvSpPr/>
          <p:nvPr/>
        </p:nvSpPr>
        <p:spPr>
          <a:xfrm>
            <a:off x="8353325" y="1506338"/>
            <a:ext cx="141300" cy="141300"/>
          </a:xfrm>
          <a:prstGeom prst="ellipse">
            <a:avLst/>
          </a:prstGeom>
          <a:solidFill>
            <a:schemeClr val="tx2"/>
          </a:solid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20"/>
          <p:cNvSpPr/>
          <p:nvPr/>
        </p:nvSpPr>
        <p:spPr>
          <a:xfrm>
            <a:off x="8353325" y="2150338"/>
            <a:ext cx="141300" cy="141300"/>
          </a:xfrm>
          <a:prstGeom prst="ellipse">
            <a:avLst/>
          </a:prstGeom>
          <a:solidFill>
            <a:srgbClr val="55B59A"/>
          </a:solid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0"/>
          <p:cNvSpPr/>
          <p:nvPr/>
        </p:nvSpPr>
        <p:spPr>
          <a:xfrm>
            <a:off x="8353325" y="2788113"/>
            <a:ext cx="141300" cy="141300"/>
          </a:xfrm>
          <a:prstGeom prst="ellipse">
            <a:avLst/>
          </a:prstGeom>
          <a:solidFill>
            <a:schemeClr val="accent5"/>
          </a:solid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0"/>
          <p:cNvSpPr/>
          <p:nvPr/>
        </p:nvSpPr>
        <p:spPr>
          <a:xfrm>
            <a:off x="8353325" y="3425888"/>
            <a:ext cx="141300" cy="141300"/>
          </a:xfrm>
          <a:prstGeom prst="ellipse">
            <a:avLst/>
          </a:prstGeom>
          <a:solidFill>
            <a:srgbClr val="55B59A"/>
          </a:solid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4427;p41">
            <a:extLst>
              <a:ext uri="{FF2B5EF4-FFF2-40B4-BE49-F238E27FC236}">
                <a16:creationId xmlns:a16="http://schemas.microsoft.com/office/drawing/2014/main" id="{F4F76DBA-91E9-42A8-86D0-D18D58A2EA68}"/>
              </a:ext>
            </a:extLst>
          </p:cNvPr>
          <p:cNvGrpSpPr/>
          <p:nvPr/>
        </p:nvGrpSpPr>
        <p:grpSpPr>
          <a:xfrm>
            <a:off x="2151059" y="1914439"/>
            <a:ext cx="653987" cy="613098"/>
            <a:chOff x="5049725" y="2635825"/>
            <a:chExt cx="481825" cy="451700"/>
          </a:xfrm>
        </p:grpSpPr>
        <p:sp>
          <p:nvSpPr>
            <p:cNvPr id="184" name="Google Shape;4428;p41">
              <a:extLst>
                <a:ext uri="{FF2B5EF4-FFF2-40B4-BE49-F238E27FC236}">
                  <a16:creationId xmlns:a16="http://schemas.microsoft.com/office/drawing/2014/main" id="{F4FAE694-6471-4EFA-8BBF-DCEE7994D269}"/>
                </a:ext>
              </a:extLst>
            </p:cNvPr>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5" name="Google Shape;4429;p41">
              <a:extLst>
                <a:ext uri="{FF2B5EF4-FFF2-40B4-BE49-F238E27FC236}">
                  <a16:creationId xmlns:a16="http://schemas.microsoft.com/office/drawing/2014/main" id="{780145AB-CB8E-4E32-95B6-E04366A01D6F}"/>
                </a:ext>
              </a:extLst>
            </p:cNvPr>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6" name="Google Shape;4430;p41">
              <a:extLst>
                <a:ext uri="{FF2B5EF4-FFF2-40B4-BE49-F238E27FC236}">
                  <a16:creationId xmlns:a16="http://schemas.microsoft.com/office/drawing/2014/main" id="{D4490A5E-3369-4EF3-88A7-0F5E0A5CDB2C}"/>
                </a:ext>
              </a:extLst>
            </p:cNvPr>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188" name="Google Shape;4460;p41">
            <a:extLst>
              <a:ext uri="{FF2B5EF4-FFF2-40B4-BE49-F238E27FC236}">
                <a16:creationId xmlns:a16="http://schemas.microsoft.com/office/drawing/2014/main" id="{59341324-683B-4986-9EAC-B8EE56C436A1}"/>
              </a:ext>
            </a:extLst>
          </p:cNvPr>
          <p:cNvSpPr/>
          <p:nvPr/>
        </p:nvSpPr>
        <p:spPr>
          <a:xfrm>
            <a:off x="4189496" y="1929167"/>
            <a:ext cx="655200" cy="603952"/>
          </a:xfrm>
          <a:custGeom>
            <a:avLst/>
            <a:gdLst/>
            <a:ahLst/>
            <a:cxnLst/>
            <a:rect l="l" t="t" r="r" b="b"/>
            <a:pathLst>
              <a:path w="19276" h="19273" extrusionOk="0">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89" name="Google Shape;4595;p41">
            <a:extLst>
              <a:ext uri="{FF2B5EF4-FFF2-40B4-BE49-F238E27FC236}">
                <a16:creationId xmlns:a16="http://schemas.microsoft.com/office/drawing/2014/main" id="{D2A9A373-2F51-475C-87C0-41FE76CA703A}"/>
              </a:ext>
            </a:extLst>
          </p:cNvPr>
          <p:cNvSpPr/>
          <p:nvPr/>
        </p:nvSpPr>
        <p:spPr>
          <a:xfrm>
            <a:off x="6233376" y="1959186"/>
            <a:ext cx="655200" cy="612000"/>
          </a:xfrm>
          <a:custGeom>
            <a:avLst/>
            <a:gdLst/>
            <a:ahLst/>
            <a:cxnLst/>
            <a:rect l="l" t="t" r="r" b="b"/>
            <a:pathLst>
              <a:path w="19273" h="19273" extrusionOk="0">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96" name="Google Shape;245;p20">
            <a:extLst>
              <a:ext uri="{FF2B5EF4-FFF2-40B4-BE49-F238E27FC236}">
                <a16:creationId xmlns:a16="http://schemas.microsoft.com/office/drawing/2014/main" id="{7B4F8D3B-BB6F-4FF6-B943-AA1361AF14CC}"/>
              </a:ext>
            </a:extLst>
          </p:cNvPr>
          <p:cNvSpPr/>
          <p:nvPr/>
        </p:nvSpPr>
        <p:spPr>
          <a:xfrm>
            <a:off x="1691443" y="58176"/>
            <a:ext cx="5761113" cy="7094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t>RESERVATION BOOKING</a:t>
            </a:r>
            <a:endParaRPr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31"/>
          <p:cNvSpPr/>
          <p:nvPr/>
        </p:nvSpPr>
        <p:spPr>
          <a:xfrm>
            <a:off x="2671416" y="1127959"/>
            <a:ext cx="831000" cy="83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1"/>
          <p:cNvSpPr/>
          <p:nvPr/>
        </p:nvSpPr>
        <p:spPr>
          <a:xfrm>
            <a:off x="2615894" y="1072438"/>
            <a:ext cx="831000" cy="8310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1"/>
          <p:cNvSpPr/>
          <p:nvPr/>
        </p:nvSpPr>
        <p:spPr>
          <a:xfrm>
            <a:off x="5288584" y="2601766"/>
            <a:ext cx="1578600" cy="2153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1" name="Google Shape;931;p31"/>
          <p:cNvSpPr/>
          <p:nvPr/>
        </p:nvSpPr>
        <p:spPr>
          <a:xfrm>
            <a:off x="2269855" y="2571750"/>
            <a:ext cx="1578600" cy="2153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2" name="Google Shape;932;p31"/>
          <p:cNvSpPr txBox="1">
            <a:spLocks noGrp="1"/>
          </p:cNvSpPr>
          <p:nvPr>
            <p:ph type="ctrTitle"/>
          </p:nvPr>
        </p:nvSpPr>
        <p:spPr>
          <a:xfrm rot="-5400000">
            <a:off x="-100850" y="1152326"/>
            <a:ext cx="1986600" cy="7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REQUIREMENTS</a:t>
            </a:r>
            <a:endParaRPr dirty="0"/>
          </a:p>
        </p:txBody>
      </p:sp>
      <p:grpSp>
        <p:nvGrpSpPr>
          <p:cNvPr id="940" name="Google Shape;940;p31"/>
          <p:cNvGrpSpPr/>
          <p:nvPr/>
        </p:nvGrpSpPr>
        <p:grpSpPr>
          <a:xfrm>
            <a:off x="2830640" y="1260109"/>
            <a:ext cx="414670" cy="457724"/>
            <a:chOff x="1436075" y="238125"/>
            <a:chExt cx="4728275" cy="5219200"/>
          </a:xfrm>
        </p:grpSpPr>
        <p:sp>
          <p:nvSpPr>
            <p:cNvPr id="941" name="Google Shape;941;p31"/>
            <p:cNvSpPr/>
            <p:nvPr/>
          </p:nvSpPr>
          <p:spPr>
            <a:xfrm>
              <a:off x="3233425" y="1872375"/>
              <a:ext cx="153350" cy="234875"/>
            </a:xfrm>
            <a:custGeom>
              <a:avLst/>
              <a:gdLst/>
              <a:ahLst/>
              <a:cxnLst/>
              <a:rect l="l" t="t" r="r" b="b"/>
              <a:pathLst>
                <a:path w="6134" h="9395" extrusionOk="0">
                  <a:moveTo>
                    <a:pt x="3067" y="0"/>
                  </a:moveTo>
                  <a:cubicBezTo>
                    <a:pt x="1371" y="0"/>
                    <a:pt x="1" y="1370"/>
                    <a:pt x="1" y="3066"/>
                  </a:cubicBezTo>
                  <a:lnTo>
                    <a:pt x="1" y="6328"/>
                  </a:lnTo>
                  <a:cubicBezTo>
                    <a:pt x="1" y="8025"/>
                    <a:pt x="1371" y="9395"/>
                    <a:pt x="3067" y="9395"/>
                  </a:cubicBezTo>
                  <a:cubicBezTo>
                    <a:pt x="4763" y="9395"/>
                    <a:pt x="6133" y="8025"/>
                    <a:pt x="6133" y="6328"/>
                  </a:cubicBezTo>
                  <a:lnTo>
                    <a:pt x="6133" y="3066"/>
                  </a:lnTo>
                  <a:cubicBezTo>
                    <a:pt x="6133" y="1370"/>
                    <a:pt x="4763" y="0"/>
                    <a:pt x="30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1"/>
            <p:cNvSpPr/>
            <p:nvPr/>
          </p:nvSpPr>
          <p:spPr>
            <a:xfrm>
              <a:off x="4213650" y="1872375"/>
              <a:ext cx="153350" cy="234875"/>
            </a:xfrm>
            <a:custGeom>
              <a:avLst/>
              <a:gdLst/>
              <a:ahLst/>
              <a:cxnLst/>
              <a:rect l="l" t="t" r="r" b="b"/>
              <a:pathLst>
                <a:path w="6134" h="9395" extrusionOk="0">
                  <a:moveTo>
                    <a:pt x="3067" y="0"/>
                  </a:moveTo>
                  <a:cubicBezTo>
                    <a:pt x="1371" y="0"/>
                    <a:pt x="1" y="1370"/>
                    <a:pt x="1" y="3066"/>
                  </a:cubicBezTo>
                  <a:lnTo>
                    <a:pt x="1" y="6328"/>
                  </a:lnTo>
                  <a:cubicBezTo>
                    <a:pt x="1" y="8025"/>
                    <a:pt x="1371" y="9395"/>
                    <a:pt x="3067" y="9395"/>
                  </a:cubicBezTo>
                  <a:cubicBezTo>
                    <a:pt x="4763" y="9395"/>
                    <a:pt x="6133" y="8025"/>
                    <a:pt x="6133" y="6328"/>
                  </a:cubicBezTo>
                  <a:lnTo>
                    <a:pt x="6133" y="3066"/>
                  </a:lnTo>
                  <a:cubicBezTo>
                    <a:pt x="6133" y="1370"/>
                    <a:pt x="4763" y="0"/>
                    <a:pt x="30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1"/>
            <p:cNvSpPr/>
            <p:nvPr/>
          </p:nvSpPr>
          <p:spPr>
            <a:xfrm>
              <a:off x="3470750" y="2444125"/>
              <a:ext cx="658925" cy="234800"/>
            </a:xfrm>
            <a:custGeom>
              <a:avLst/>
              <a:gdLst/>
              <a:ahLst/>
              <a:cxnLst/>
              <a:rect l="l" t="t" r="r" b="b"/>
              <a:pathLst>
                <a:path w="26357" h="9392" extrusionOk="0">
                  <a:moveTo>
                    <a:pt x="3364" y="1"/>
                  </a:moveTo>
                  <a:cubicBezTo>
                    <a:pt x="2580" y="1"/>
                    <a:pt x="1798" y="302"/>
                    <a:pt x="1207" y="910"/>
                  </a:cubicBezTo>
                  <a:cubicBezTo>
                    <a:pt x="0" y="2117"/>
                    <a:pt x="33" y="4074"/>
                    <a:pt x="1240" y="5249"/>
                  </a:cubicBezTo>
                  <a:cubicBezTo>
                    <a:pt x="3849" y="7858"/>
                    <a:pt x="8318" y="9391"/>
                    <a:pt x="13179" y="9391"/>
                  </a:cubicBezTo>
                  <a:cubicBezTo>
                    <a:pt x="18039" y="9391"/>
                    <a:pt x="22508" y="7858"/>
                    <a:pt x="25117" y="5249"/>
                  </a:cubicBezTo>
                  <a:cubicBezTo>
                    <a:pt x="26324" y="4074"/>
                    <a:pt x="26357" y="2117"/>
                    <a:pt x="25150" y="910"/>
                  </a:cubicBezTo>
                  <a:cubicBezTo>
                    <a:pt x="24559" y="302"/>
                    <a:pt x="23778" y="1"/>
                    <a:pt x="22993" y="1"/>
                  </a:cubicBezTo>
                  <a:cubicBezTo>
                    <a:pt x="22220" y="1"/>
                    <a:pt x="21444" y="294"/>
                    <a:pt x="20844" y="877"/>
                  </a:cubicBezTo>
                  <a:cubicBezTo>
                    <a:pt x="19735" y="1987"/>
                    <a:pt x="17060" y="3291"/>
                    <a:pt x="13179" y="3291"/>
                  </a:cubicBezTo>
                  <a:cubicBezTo>
                    <a:pt x="9297" y="3291"/>
                    <a:pt x="6622" y="1987"/>
                    <a:pt x="5513" y="877"/>
                  </a:cubicBezTo>
                  <a:cubicBezTo>
                    <a:pt x="4914" y="294"/>
                    <a:pt x="4137" y="1"/>
                    <a:pt x="3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1"/>
            <p:cNvSpPr/>
            <p:nvPr/>
          </p:nvSpPr>
          <p:spPr>
            <a:xfrm>
              <a:off x="1436075" y="238125"/>
              <a:ext cx="4728275" cy="5219200"/>
            </a:xfrm>
            <a:custGeom>
              <a:avLst/>
              <a:gdLst/>
              <a:ahLst/>
              <a:cxnLst/>
              <a:rect l="l" t="t" r="r" b="b"/>
              <a:pathLst>
                <a:path w="189131" h="208768" extrusionOk="0">
                  <a:moveTo>
                    <a:pt x="130513" y="6133"/>
                  </a:moveTo>
                  <a:cubicBezTo>
                    <a:pt x="136058" y="6133"/>
                    <a:pt x="140527" y="10601"/>
                    <a:pt x="140527" y="16147"/>
                  </a:cubicBezTo>
                  <a:lnTo>
                    <a:pt x="140527" y="62108"/>
                  </a:lnTo>
                  <a:lnTo>
                    <a:pt x="137069" y="62108"/>
                  </a:lnTo>
                  <a:cubicBezTo>
                    <a:pt x="135145" y="62108"/>
                    <a:pt x="133579" y="60542"/>
                    <a:pt x="133579" y="58618"/>
                  </a:cubicBezTo>
                  <a:lnTo>
                    <a:pt x="133579" y="48832"/>
                  </a:lnTo>
                  <a:cubicBezTo>
                    <a:pt x="133579" y="39927"/>
                    <a:pt x="126337" y="32685"/>
                    <a:pt x="117432" y="32685"/>
                  </a:cubicBezTo>
                  <a:lnTo>
                    <a:pt x="84747" y="32685"/>
                  </a:lnTo>
                  <a:cubicBezTo>
                    <a:pt x="83083" y="32685"/>
                    <a:pt x="81713" y="34055"/>
                    <a:pt x="81713" y="35751"/>
                  </a:cubicBezTo>
                  <a:cubicBezTo>
                    <a:pt x="81713" y="37448"/>
                    <a:pt x="83083" y="38818"/>
                    <a:pt x="84747" y="38818"/>
                  </a:cubicBezTo>
                  <a:lnTo>
                    <a:pt x="117432" y="38818"/>
                  </a:lnTo>
                  <a:cubicBezTo>
                    <a:pt x="122977" y="38818"/>
                    <a:pt x="127446" y="43287"/>
                    <a:pt x="127446" y="48832"/>
                  </a:cubicBezTo>
                  <a:lnTo>
                    <a:pt x="127446" y="58618"/>
                  </a:lnTo>
                  <a:cubicBezTo>
                    <a:pt x="127446" y="63902"/>
                    <a:pt x="131752" y="68208"/>
                    <a:pt x="137069" y="68208"/>
                  </a:cubicBezTo>
                  <a:lnTo>
                    <a:pt x="141962" y="68208"/>
                  </a:lnTo>
                  <a:cubicBezTo>
                    <a:pt x="143398" y="68208"/>
                    <a:pt x="144800" y="68828"/>
                    <a:pt x="145746" y="69904"/>
                  </a:cubicBezTo>
                  <a:cubicBezTo>
                    <a:pt x="146725" y="70981"/>
                    <a:pt x="147181" y="72383"/>
                    <a:pt x="147051" y="73884"/>
                  </a:cubicBezTo>
                  <a:cubicBezTo>
                    <a:pt x="146790" y="76428"/>
                    <a:pt x="144343" y="78451"/>
                    <a:pt x="141506" y="78451"/>
                  </a:cubicBezTo>
                  <a:lnTo>
                    <a:pt x="140103" y="78451"/>
                  </a:lnTo>
                  <a:lnTo>
                    <a:pt x="140103" y="78255"/>
                  </a:lnTo>
                  <a:cubicBezTo>
                    <a:pt x="140103" y="76591"/>
                    <a:pt x="138733" y="75221"/>
                    <a:pt x="137069" y="75221"/>
                  </a:cubicBezTo>
                  <a:cubicBezTo>
                    <a:pt x="135373" y="75221"/>
                    <a:pt x="134003" y="76591"/>
                    <a:pt x="134003" y="78255"/>
                  </a:cubicBezTo>
                  <a:cubicBezTo>
                    <a:pt x="133970" y="99980"/>
                    <a:pt x="116290" y="117660"/>
                    <a:pt x="94566" y="117660"/>
                  </a:cubicBezTo>
                  <a:cubicBezTo>
                    <a:pt x="72808" y="117660"/>
                    <a:pt x="55128" y="99980"/>
                    <a:pt x="55128" y="78222"/>
                  </a:cubicBezTo>
                  <a:cubicBezTo>
                    <a:pt x="55128" y="76559"/>
                    <a:pt x="53758" y="75189"/>
                    <a:pt x="52062" y="75189"/>
                  </a:cubicBezTo>
                  <a:cubicBezTo>
                    <a:pt x="50398" y="75189"/>
                    <a:pt x="49028" y="76559"/>
                    <a:pt x="49028" y="78222"/>
                  </a:cubicBezTo>
                  <a:lnTo>
                    <a:pt x="49028" y="78451"/>
                  </a:lnTo>
                  <a:lnTo>
                    <a:pt x="47169" y="78451"/>
                  </a:lnTo>
                  <a:cubicBezTo>
                    <a:pt x="45734" y="78451"/>
                    <a:pt x="44331" y="77831"/>
                    <a:pt x="43385" y="76755"/>
                  </a:cubicBezTo>
                  <a:cubicBezTo>
                    <a:pt x="42406" y="75678"/>
                    <a:pt x="41950" y="74275"/>
                    <a:pt x="42080" y="72808"/>
                  </a:cubicBezTo>
                  <a:cubicBezTo>
                    <a:pt x="42341" y="70231"/>
                    <a:pt x="44788" y="68208"/>
                    <a:pt x="47626" y="68208"/>
                  </a:cubicBezTo>
                  <a:lnTo>
                    <a:pt x="52062" y="68208"/>
                  </a:lnTo>
                  <a:cubicBezTo>
                    <a:pt x="57379" y="68208"/>
                    <a:pt x="61685" y="63902"/>
                    <a:pt x="61685" y="58618"/>
                  </a:cubicBezTo>
                  <a:lnTo>
                    <a:pt x="61685" y="48832"/>
                  </a:lnTo>
                  <a:cubicBezTo>
                    <a:pt x="61685" y="43287"/>
                    <a:pt x="66154" y="38818"/>
                    <a:pt x="71699" y="38818"/>
                  </a:cubicBezTo>
                  <a:cubicBezTo>
                    <a:pt x="73363" y="38818"/>
                    <a:pt x="74733" y="37448"/>
                    <a:pt x="74733" y="35751"/>
                  </a:cubicBezTo>
                  <a:cubicBezTo>
                    <a:pt x="74733" y="34055"/>
                    <a:pt x="73363" y="32685"/>
                    <a:pt x="71699" y="32685"/>
                  </a:cubicBezTo>
                  <a:cubicBezTo>
                    <a:pt x="62794" y="32685"/>
                    <a:pt x="55552" y="39927"/>
                    <a:pt x="55552" y="48832"/>
                  </a:cubicBezTo>
                  <a:lnTo>
                    <a:pt x="55552" y="58618"/>
                  </a:lnTo>
                  <a:cubicBezTo>
                    <a:pt x="55552" y="60542"/>
                    <a:pt x="53986" y="62108"/>
                    <a:pt x="52062" y="62108"/>
                  </a:cubicBezTo>
                  <a:lnTo>
                    <a:pt x="48604" y="62108"/>
                  </a:lnTo>
                  <a:lnTo>
                    <a:pt x="48604" y="16147"/>
                  </a:lnTo>
                  <a:cubicBezTo>
                    <a:pt x="48604" y="10601"/>
                    <a:pt x="53073" y="6133"/>
                    <a:pt x="58618" y="6133"/>
                  </a:cubicBezTo>
                  <a:close/>
                  <a:moveTo>
                    <a:pt x="68143" y="115311"/>
                  </a:moveTo>
                  <a:lnTo>
                    <a:pt x="68143" y="115311"/>
                  </a:lnTo>
                  <a:cubicBezTo>
                    <a:pt x="75581" y="120628"/>
                    <a:pt x="84714" y="123792"/>
                    <a:pt x="94566" y="123792"/>
                  </a:cubicBezTo>
                  <a:cubicBezTo>
                    <a:pt x="104417" y="123792"/>
                    <a:pt x="113550" y="120628"/>
                    <a:pt x="120988" y="115311"/>
                  </a:cubicBezTo>
                  <a:lnTo>
                    <a:pt x="120988" y="115311"/>
                  </a:lnTo>
                  <a:lnTo>
                    <a:pt x="120922" y="123205"/>
                  </a:lnTo>
                  <a:cubicBezTo>
                    <a:pt x="120922" y="126630"/>
                    <a:pt x="122260" y="129860"/>
                    <a:pt x="124706" y="132306"/>
                  </a:cubicBezTo>
                  <a:lnTo>
                    <a:pt x="130741" y="138341"/>
                  </a:lnTo>
                  <a:lnTo>
                    <a:pt x="130741" y="150149"/>
                  </a:lnTo>
                  <a:cubicBezTo>
                    <a:pt x="130741" y="169069"/>
                    <a:pt x="116127" y="184628"/>
                    <a:pt x="97632" y="186162"/>
                  </a:cubicBezTo>
                  <a:lnTo>
                    <a:pt x="97632" y="182834"/>
                  </a:lnTo>
                  <a:cubicBezTo>
                    <a:pt x="97632" y="181138"/>
                    <a:pt x="96262" y="179768"/>
                    <a:pt x="94566" y="179768"/>
                  </a:cubicBezTo>
                  <a:cubicBezTo>
                    <a:pt x="92869" y="179768"/>
                    <a:pt x="91499" y="181138"/>
                    <a:pt x="91499" y="182834"/>
                  </a:cubicBezTo>
                  <a:lnTo>
                    <a:pt x="91499" y="186162"/>
                  </a:lnTo>
                  <a:cubicBezTo>
                    <a:pt x="73004" y="184628"/>
                    <a:pt x="58390" y="169069"/>
                    <a:pt x="58390" y="150149"/>
                  </a:cubicBezTo>
                  <a:lnTo>
                    <a:pt x="58390" y="138341"/>
                  </a:lnTo>
                  <a:lnTo>
                    <a:pt x="64425" y="132306"/>
                  </a:lnTo>
                  <a:cubicBezTo>
                    <a:pt x="66871" y="129860"/>
                    <a:pt x="68209" y="126630"/>
                    <a:pt x="68209" y="123173"/>
                  </a:cubicBezTo>
                  <a:lnTo>
                    <a:pt x="68143" y="115311"/>
                  </a:lnTo>
                  <a:close/>
                  <a:moveTo>
                    <a:pt x="58618" y="0"/>
                  </a:moveTo>
                  <a:cubicBezTo>
                    <a:pt x="49713" y="0"/>
                    <a:pt x="42472" y="7242"/>
                    <a:pt x="42472" y="16147"/>
                  </a:cubicBezTo>
                  <a:lnTo>
                    <a:pt x="42472" y="63283"/>
                  </a:lnTo>
                  <a:cubicBezTo>
                    <a:pt x="38949" y="64946"/>
                    <a:pt x="36404" y="68273"/>
                    <a:pt x="36013" y="72188"/>
                  </a:cubicBezTo>
                  <a:cubicBezTo>
                    <a:pt x="35687" y="75352"/>
                    <a:pt x="36731" y="78516"/>
                    <a:pt x="38851" y="80865"/>
                  </a:cubicBezTo>
                  <a:cubicBezTo>
                    <a:pt x="40971" y="83213"/>
                    <a:pt x="44005" y="84551"/>
                    <a:pt x="47169" y="84551"/>
                  </a:cubicBezTo>
                  <a:lnTo>
                    <a:pt x="49452" y="84551"/>
                  </a:lnTo>
                  <a:cubicBezTo>
                    <a:pt x="50822" y="94402"/>
                    <a:pt x="55356" y="103209"/>
                    <a:pt x="61978" y="110027"/>
                  </a:cubicBezTo>
                  <a:lnTo>
                    <a:pt x="62076" y="123205"/>
                  </a:lnTo>
                  <a:cubicBezTo>
                    <a:pt x="62076" y="124999"/>
                    <a:pt x="61391" y="126696"/>
                    <a:pt x="60119" y="127968"/>
                  </a:cubicBezTo>
                  <a:lnTo>
                    <a:pt x="48800" y="139287"/>
                  </a:lnTo>
                  <a:cubicBezTo>
                    <a:pt x="47821" y="140265"/>
                    <a:pt x="46614" y="140885"/>
                    <a:pt x="45244" y="141146"/>
                  </a:cubicBezTo>
                  <a:lnTo>
                    <a:pt x="24009" y="144995"/>
                  </a:lnTo>
                  <a:cubicBezTo>
                    <a:pt x="10080" y="147507"/>
                    <a:pt x="1" y="159576"/>
                    <a:pt x="1" y="173733"/>
                  </a:cubicBezTo>
                  <a:lnTo>
                    <a:pt x="1" y="205701"/>
                  </a:lnTo>
                  <a:cubicBezTo>
                    <a:pt x="1" y="207397"/>
                    <a:pt x="1371" y="208767"/>
                    <a:pt x="3034" y="208767"/>
                  </a:cubicBezTo>
                  <a:cubicBezTo>
                    <a:pt x="4730" y="208767"/>
                    <a:pt x="6100" y="207397"/>
                    <a:pt x="6100" y="205701"/>
                  </a:cubicBezTo>
                  <a:lnTo>
                    <a:pt x="6100" y="173733"/>
                  </a:lnTo>
                  <a:cubicBezTo>
                    <a:pt x="6100" y="162545"/>
                    <a:pt x="14092" y="152987"/>
                    <a:pt x="25085" y="150997"/>
                  </a:cubicBezTo>
                  <a:lnTo>
                    <a:pt x="39210" y="148453"/>
                  </a:lnTo>
                  <a:lnTo>
                    <a:pt x="39210" y="205701"/>
                  </a:lnTo>
                  <a:cubicBezTo>
                    <a:pt x="39210" y="207397"/>
                    <a:pt x="40580" y="208767"/>
                    <a:pt x="42276" y="208767"/>
                  </a:cubicBezTo>
                  <a:cubicBezTo>
                    <a:pt x="43972" y="208767"/>
                    <a:pt x="45342" y="207397"/>
                    <a:pt x="45342" y="205701"/>
                  </a:cubicBezTo>
                  <a:lnTo>
                    <a:pt x="45342" y="147344"/>
                  </a:lnTo>
                  <a:lnTo>
                    <a:pt x="46321" y="147148"/>
                  </a:lnTo>
                  <a:cubicBezTo>
                    <a:pt x="48539" y="146757"/>
                    <a:pt x="50561" y="145811"/>
                    <a:pt x="52290" y="144376"/>
                  </a:cubicBezTo>
                  <a:lnTo>
                    <a:pt x="52290" y="150149"/>
                  </a:lnTo>
                  <a:cubicBezTo>
                    <a:pt x="52290" y="173472"/>
                    <a:pt x="71242" y="192425"/>
                    <a:pt x="94566" y="192425"/>
                  </a:cubicBezTo>
                  <a:cubicBezTo>
                    <a:pt x="117889" y="192425"/>
                    <a:pt x="136841" y="173472"/>
                    <a:pt x="136841" y="150149"/>
                  </a:cubicBezTo>
                  <a:lnTo>
                    <a:pt x="136841" y="144376"/>
                  </a:lnTo>
                  <a:cubicBezTo>
                    <a:pt x="138570" y="145811"/>
                    <a:pt x="140592" y="146757"/>
                    <a:pt x="142810" y="147148"/>
                  </a:cubicBezTo>
                  <a:lnTo>
                    <a:pt x="143789" y="147344"/>
                  </a:lnTo>
                  <a:lnTo>
                    <a:pt x="143789" y="153411"/>
                  </a:lnTo>
                  <a:cubicBezTo>
                    <a:pt x="143789" y="155107"/>
                    <a:pt x="145159" y="156477"/>
                    <a:pt x="146855" y="156477"/>
                  </a:cubicBezTo>
                  <a:cubicBezTo>
                    <a:pt x="148551" y="156477"/>
                    <a:pt x="149921" y="155107"/>
                    <a:pt x="149921" y="153411"/>
                  </a:cubicBezTo>
                  <a:lnTo>
                    <a:pt x="149921" y="148453"/>
                  </a:lnTo>
                  <a:lnTo>
                    <a:pt x="164046" y="150997"/>
                  </a:lnTo>
                  <a:cubicBezTo>
                    <a:pt x="175039" y="152987"/>
                    <a:pt x="183031" y="162545"/>
                    <a:pt x="183031" y="173733"/>
                  </a:cubicBezTo>
                  <a:lnTo>
                    <a:pt x="183031" y="205701"/>
                  </a:lnTo>
                  <a:cubicBezTo>
                    <a:pt x="183031" y="207397"/>
                    <a:pt x="184401" y="208767"/>
                    <a:pt x="186097" y="208767"/>
                  </a:cubicBezTo>
                  <a:cubicBezTo>
                    <a:pt x="187761" y="208767"/>
                    <a:pt x="189131" y="207397"/>
                    <a:pt x="189131" y="205701"/>
                  </a:cubicBezTo>
                  <a:lnTo>
                    <a:pt x="189131" y="173733"/>
                  </a:lnTo>
                  <a:cubicBezTo>
                    <a:pt x="189131" y="159576"/>
                    <a:pt x="179051" y="147507"/>
                    <a:pt x="165122" y="144995"/>
                  </a:cubicBezTo>
                  <a:lnTo>
                    <a:pt x="143887" y="141146"/>
                  </a:lnTo>
                  <a:cubicBezTo>
                    <a:pt x="142517" y="140885"/>
                    <a:pt x="141310" y="140265"/>
                    <a:pt x="140331" y="139287"/>
                  </a:cubicBezTo>
                  <a:lnTo>
                    <a:pt x="129012" y="127968"/>
                  </a:lnTo>
                  <a:cubicBezTo>
                    <a:pt x="127740" y="126696"/>
                    <a:pt x="127055" y="124999"/>
                    <a:pt x="127055" y="123238"/>
                  </a:cubicBezTo>
                  <a:lnTo>
                    <a:pt x="127153" y="109994"/>
                  </a:lnTo>
                  <a:cubicBezTo>
                    <a:pt x="133775" y="103209"/>
                    <a:pt x="138309" y="94402"/>
                    <a:pt x="139679" y="84551"/>
                  </a:cubicBezTo>
                  <a:lnTo>
                    <a:pt x="141506" y="84551"/>
                  </a:lnTo>
                  <a:cubicBezTo>
                    <a:pt x="147442" y="84551"/>
                    <a:pt x="152564" y="80147"/>
                    <a:pt x="153118" y="74471"/>
                  </a:cubicBezTo>
                  <a:cubicBezTo>
                    <a:pt x="153444" y="71307"/>
                    <a:pt x="152401" y="68143"/>
                    <a:pt x="150280" y="65794"/>
                  </a:cubicBezTo>
                  <a:cubicBezTo>
                    <a:pt x="149269" y="64653"/>
                    <a:pt x="148030" y="63772"/>
                    <a:pt x="146659" y="63119"/>
                  </a:cubicBezTo>
                  <a:lnTo>
                    <a:pt x="146659" y="16147"/>
                  </a:lnTo>
                  <a:cubicBezTo>
                    <a:pt x="146659" y="7242"/>
                    <a:pt x="139418" y="0"/>
                    <a:pt x="130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1"/>
            <p:cNvSpPr/>
            <p:nvPr/>
          </p:nvSpPr>
          <p:spPr>
            <a:xfrm>
              <a:off x="3144550" y="1627050"/>
              <a:ext cx="330300" cy="187450"/>
            </a:xfrm>
            <a:custGeom>
              <a:avLst/>
              <a:gdLst/>
              <a:ahLst/>
              <a:cxnLst/>
              <a:rect l="l" t="t" r="r" b="b"/>
              <a:pathLst>
                <a:path w="13212" h="7498" extrusionOk="0">
                  <a:moveTo>
                    <a:pt x="3369" y="0"/>
                  </a:moveTo>
                  <a:cubicBezTo>
                    <a:pt x="1934" y="0"/>
                    <a:pt x="645" y="982"/>
                    <a:pt x="359" y="2441"/>
                  </a:cubicBezTo>
                  <a:cubicBezTo>
                    <a:pt x="0" y="4105"/>
                    <a:pt x="1077" y="5703"/>
                    <a:pt x="2708" y="6062"/>
                  </a:cubicBezTo>
                  <a:lnTo>
                    <a:pt x="9264" y="7432"/>
                  </a:lnTo>
                  <a:cubicBezTo>
                    <a:pt x="9460" y="7465"/>
                    <a:pt x="9688" y="7497"/>
                    <a:pt x="9884" y="7497"/>
                  </a:cubicBezTo>
                  <a:cubicBezTo>
                    <a:pt x="11319" y="7497"/>
                    <a:pt x="12591" y="6486"/>
                    <a:pt x="12885" y="5051"/>
                  </a:cubicBezTo>
                  <a:cubicBezTo>
                    <a:pt x="13211" y="3387"/>
                    <a:pt x="12167" y="1789"/>
                    <a:pt x="10504" y="1430"/>
                  </a:cubicBezTo>
                  <a:lnTo>
                    <a:pt x="3980" y="60"/>
                  </a:lnTo>
                  <a:cubicBezTo>
                    <a:pt x="3775" y="20"/>
                    <a:pt x="3570" y="0"/>
                    <a:pt x="3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1"/>
            <p:cNvSpPr/>
            <p:nvPr/>
          </p:nvSpPr>
          <p:spPr>
            <a:xfrm>
              <a:off x="4125575" y="1627050"/>
              <a:ext cx="330300" cy="187450"/>
            </a:xfrm>
            <a:custGeom>
              <a:avLst/>
              <a:gdLst/>
              <a:ahLst/>
              <a:cxnLst/>
              <a:rect l="l" t="t" r="r" b="b"/>
              <a:pathLst>
                <a:path w="13212" h="7498" extrusionOk="0">
                  <a:moveTo>
                    <a:pt x="9843" y="0"/>
                  </a:moveTo>
                  <a:cubicBezTo>
                    <a:pt x="9642" y="0"/>
                    <a:pt x="9437" y="20"/>
                    <a:pt x="9232" y="60"/>
                  </a:cubicBezTo>
                  <a:lnTo>
                    <a:pt x="2708" y="1430"/>
                  </a:lnTo>
                  <a:cubicBezTo>
                    <a:pt x="1045" y="1789"/>
                    <a:pt x="1" y="3387"/>
                    <a:pt x="327" y="5051"/>
                  </a:cubicBezTo>
                  <a:cubicBezTo>
                    <a:pt x="621" y="6486"/>
                    <a:pt x="1893" y="7497"/>
                    <a:pt x="3328" y="7497"/>
                  </a:cubicBezTo>
                  <a:cubicBezTo>
                    <a:pt x="3524" y="7497"/>
                    <a:pt x="3752" y="7465"/>
                    <a:pt x="3948" y="7432"/>
                  </a:cubicBezTo>
                  <a:lnTo>
                    <a:pt x="10504" y="6062"/>
                  </a:lnTo>
                  <a:cubicBezTo>
                    <a:pt x="12135" y="5703"/>
                    <a:pt x="13212" y="4105"/>
                    <a:pt x="12853" y="2441"/>
                  </a:cubicBezTo>
                  <a:cubicBezTo>
                    <a:pt x="12567" y="982"/>
                    <a:pt x="11278" y="0"/>
                    <a:pt x="98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1"/>
            <p:cNvSpPr/>
            <p:nvPr/>
          </p:nvSpPr>
          <p:spPr>
            <a:xfrm>
              <a:off x="5030775" y="4323750"/>
              <a:ext cx="153350" cy="1133575"/>
            </a:xfrm>
            <a:custGeom>
              <a:avLst/>
              <a:gdLst/>
              <a:ahLst/>
              <a:cxnLst/>
              <a:rect l="l" t="t" r="r" b="b"/>
              <a:pathLst>
                <a:path w="6134" h="45343" extrusionOk="0">
                  <a:moveTo>
                    <a:pt x="3067" y="1"/>
                  </a:moveTo>
                  <a:cubicBezTo>
                    <a:pt x="1371" y="1"/>
                    <a:pt x="1" y="1371"/>
                    <a:pt x="1" y="3067"/>
                  </a:cubicBezTo>
                  <a:lnTo>
                    <a:pt x="1" y="42276"/>
                  </a:lnTo>
                  <a:cubicBezTo>
                    <a:pt x="1" y="43972"/>
                    <a:pt x="1371" y="45342"/>
                    <a:pt x="3067" y="45342"/>
                  </a:cubicBezTo>
                  <a:cubicBezTo>
                    <a:pt x="4763" y="45342"/>
                    <a:pt x="6133" y="43972"/>
                    <a:pt x="6133" y="42276"/>
                  </a:cubicBezTo>
                  <a:lnTo>
                    <a:pt x="6133" y="3067"/>
                  </a:lnTo>
                  <a:cubicBezTo>
                    <a:pt x="6133" y="1371"/>
                    <a:pt x="4763" y="1"/>
                    <a:pt x="3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8" name="Google Shape;948;p31"/>
          <p:cNvSpPr/>
          <p:nvPr/>
        </p:nvSpPr>
        <p:spPr>
          <a:xfrm>
            <a:off x="5690145" y="1157975"/>
            <a:ext cx="831000" cy="83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1"/>
          <p:cNvSpPr/>
          <p:nvPr/>
        </p:nvSpPr>
        <p:spPr>
          <a:xfrm>
            <a:off x="5634623" y="1102454"/>
            <a:ext cx="831000" cy="8310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31"/>
          <p:cNvGrpSpPr/>
          <p:nvPr/>
        </p:nvGrpSpPr>
        <p:grpSpPr>
          <a:xfrm>
            <a:off x="3974687" y="1776402"/>
            <a:ext cx="329319" cy="439457"/>
            <a:chOff x="1844650" y="238125"/>
            <a:chExt cx="3911150" cy="5219200"/>
          </a:xfrm>
        </p:grpSpPr>
        <p:sp>
          <p:nvSpPr>
            <p:cNvPr id="951" name="Google Shape;951;p31"/>
            <p:cNvSpPr/>
            <p:nvPr/>
          </p:nvSpPr>
          <p:spPr>
            <a:xfrm>
              <a:off x="3233425" y="2035475"/>
              <a:ext cx="153350" cy="234875"/>
            </a:xfrm>
            <a:custGeom>
              <a:avLst/>
              <a:gdLst/>
              <a:ahLst/>
              <a:cxnLst/>
              <a:rect l="l" t="t" r="r" b="b"/>
              <a:pathLst>
                <a:path w="6134" h="9395" extrusionOk="0">
                  <a:moveTo>
                    <a:pt x="3067" y="0"/>
                  </a:moveTo>
                  <a:cubicBezTo>
                    <a:pt x="1371" y="0"/>
                    <a:pt x="1" y="1370"/>
                    <a:pt x="1" y="3066"/>
                  </a:cubicBezTo>
                  <a:lnTo>
                    <a:pt x="1" y="6328"/>
                  </a:lnTo>
                  <a:cubicBezTo>
                    <a:pt x="1" y="8025"/>
                    <a:pt x="1371" y="9395"/>
                    <a:pt x="3067" y="9395"/>
                  </a:cubicBezTo>
                  <a:cubicBezTo>
                    <a:pt x="4763" y="9395"/>
                    <a:pt x="6133" y="8025"/>
                    <a:pt x="6133" y="6328"/>
                  </a:cubicBezTo>
                  <a:lnTo>
                    <a:pt x="6133" y="3066"/>
                  </a:lnTo>
                  <a:cubicBezTo>
                    <a:pt x="6133" y="1370"/>
                    <a:pt x="4763" y="0"/>
                    <a:pt x="30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1"/>
            <p:cNvSpPr/>
            <p:nvPr/>
          </p:nvSpPr>
          <p:spPr>
            <a:xfrm>
              <a:off x="4213650" y="2035475"/>
              <a:ext cx="153350" cy="234875"/>
            </a:xfrm>
            <a:custGeom>
              <a:avLst/>
              <a:gdLst/>
              <a:ahLst/>
              <a:cxnLst/>
              <a:rect l="l" t="t" r="r" b="b"/>
              <a:pathLst>
                <a:path w="6134" h="9395" extrusionOk="0">
                  <a:moveTo>
                    <a:pt x="3067" y="0"/>
                  </a:moveTo>
                  <a:cubicBezTo>
                    <a:pt x="1371" y="0"/>
                    <a:pt x="1" y="1370"/>
                    <a:pt x="1" y="3066"/>
                  </a:cubicBezTo>
                  <a:lnTo>
                    <a:pt x="1" y="6328"/>
                  </a:lnTo>
                  <a:cubicBezTo>
                    <a:pt x="1" y="8025"/>
                    <a:pt x="1371" y="9395"/>
                    <a:pt x="3067" y="9395"/>
                  </a:cubicBezTo>
                  <a:cubicBezTo>
                    <a:pt x="4763" y="9395"/>
                    <a:pt x="6133" y="8025"/>
                    <a:pt x="6133" y="6328"/>
                  </a:cubicBezTo>
                  <a:lnTo>
                    <a:pt x="6133" y="3066"/>
                  </a:lnTo>
                  <a:cubicBezTo>
                    <a:pt x="6133" y="1370"/>
                    <a:pt x="4763" y="0"/>
                    <a:pt x="30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1"/>
            <p:cNvSpPr/>
            <p:nvPr/>
          </p:nvSpPr>
          <p:spPr>
            <a:xfrm>
              <a:off x="1844650" y="238125"/>
              <a:ext cx="3911150" cy="5219200"/>
            </a:xfrm>
            <a:custGeom>
              <a:avLst/>
              <a:gdLst/>
              <a:ahLst/>
              <a:cxnLst/>
              <a:rect l="l" t="t" r="r" b="b"/>
              <a:pathLst>
                <a:path w="156446" h="208768" extrusionOk="0">
                  <a:moveTo>
                    <a:pt x="78217" y="6132"/>
                  </a:moveTo>
                  <a:cubicBezTo>
                    <a:pt x="78317" y="6132"/>
                    <a:pt x="78416" y="6132"/>
                    <a:pt x="78516" y="6133"/>
                  </a:cubicBezTo>
                  <a:cubicBezTo>
                    <a:pt x="105688" y="6263"/>
                    <a:pt x="127479" y="28738"/>
                    <a:pt x="127479" y="55910"/>
                  </a:cubicBezTo>
                  <a:lnTo>
                    <a:pt x="127479" y="68632"/>
                  </a:lnTo>
                  <a:lnTo>
                    <a:pt x="123434" y="68632"/>
                  </a:lnTo>
                  <a:cubicBezTo>
                    <a:pt x="121346" y="68632"/>
                    <a:pt x="119324" y="68371"/>
                    <a:pt x="117464" y="67849"/>
                  </a:cubicBezTo>
                  <a:cubicBezTo>
                    <a:pt x="110745" y="65990"/>
                    <a:pt x="94337" y="59629"/>
                    <a:pt x="82463" y="40188"/>
                  </a:cubicBezTo>
                  <a:cubicBezTo>
                    <a:pt x="81680" y="38915"/>
                    <a:pt x="81289" y="37448"/>
                    <a:pt x="81289" y="35980"/>
                  </a:cubicBezTo>
                  <a:lnTo>
                    <a:pt x="81289" y="29325"/>
                  </a:lnTo>
                  <a:cubicBezTo>
                    <a:pt x="81289" y="27662"/>
                    <a:pt x="79984" y="26194"/>
                    <a:pt x="78320" y="26161"/>
                  </a:cubicBezTo>
                  <a:cubicBezTo>
                    <a:pt x="78282" y="26160"/>
                    <a:pt x="78243" y="26159"/>
                    <a:pt x="78205" y="26159"/>
                  </a:cubicBezTo>
                  <a:cubicBezTo>
                    <a:pt x="76528" y="26159"/>
                    <a:pt x="75156" y="27537"/>
                    <a:pt x="75156" y="29195"/>
                  </a:cubicBezTo>
                  <a:lnTo>
                    <a:pt x="75156" y="35980"/>
                  </a:lnTo>
                  <a:cubicBezTo>
                    <a:pt x="75156" y="37448"/>
                    <a:pt x="74765" y="38915"/>
                    <a:pt x="73982" y="40188"/>
                  </a:cubicBezTo>
                  <a:cubicBezTo>
                    <a:pt x="62108" y="59629"/>
                    <a:pt x="45701" y="65990"/>
                    <a:pt x="39013" y="67849"/>
                  </a:cubicBezTo>
                  <a:cubicBezTo>
                    <a:pt x="37122" y="68371"/>
                    <a:pt x="35099" y="68632"/>
                    <a:pt x="33011" y="68632"/>
                  </a:cubicBezTo>
                  <a:lnTo>
                    <a:pt x="30826" y="68632"/>
                  </a:lnTo>
                  <a:cubicBezTo>
                    <a:pt x="30206" y="68632"/>
                    <a:pt x="29586" y="68697"/>
                    <a:pt x="28999" y="68795"/>
                  </a:cubicBezTo>
                  <a:lnTo>
                    <a:pt x="28999" y="55356"/>
                  </a:lnTo>
                  <a:cubicBezTo>
                    <a:pt x="28999" y="28218"/>
                    <a:pt x="51083" y="6132"/>
                    <a:pt x="78217" y="6132"/>
                  </a:cubicBezTo>
                  <a:close/>
                  <a:moveTo>
                    <a:pt x="34545" y="94435"/>
                  </a:moveTo>
                  <a:cubicBezTo>
                    <a:pt x="36306" y="100437"/>
                    <a:pt x="39307" y="106015"/>
                    <a:pt x="43385" y="110842"/>
                  </a:cubicBezTo>
                  <a:cubicBezTo>
                    <a:pt x="41493" y="113060"/>
                    <a:pt x="38687" y="114398"/>
                    <a:pt x="35719" y="114398"/>
                  </a:cubicBezTo>
                  <a:cubicBezTo>
                    <a:pt x="30206" y="114398"/>
                    <a:pt x="25705" y="109896"/>
                    <a:pt x="25705" y="104384"/>
                  </a:cubicBezTo>
                  <a:cubicBezTo>
                    <a:pt x="25705" y="99262"/>
                    <a:pt x="29586" y="95022"/>
                    <a:pt x="34545" y="94435"/>
                  </a:cubicBezTo>
                  <a:close/>
                  <a:moveTo>
                    <a:pt x="121901" y="94435"/>
                  </a:moveTo>
                  <a:cubicBezTo>
                    <a:pt x="126859" y="95022"/>
                    <a:pt x="130741" y="99262"/>
                    <a:pt x="130741" y="104384"/>
                  </a:cubicBezTo>
                  <a:cubicBezTo>
                    <a:pt x="130741" y="109896"/>
                    <a:pt x="126239" y="114398"/>
                    <a:pt x="120726" y="114398"/>
                  </a:cubicBezTo>
                  <a:cubicBezTo>
                    <a:pt x="117758" y="114398"/>
                    <a:pt x="114953" y="113060"/>
                    <a:pt x="113061" y="110842"/>
                  </a:cubicBezTo>
                  <a:cubicBezTo>
                    <a:pt x="117138" y="106015"/>
                    <a:pt x="120139" y="100437"/>
                    <a:pt x="121901" y="94435"/>
                  </a:cubicBezTo>
                  <a:close/>
                  <a:moveTo>
                    <a:pt x="78223" y="44950"/>
                  </a:moveTo>
                  <a:cubicBezTo>
                    <a:pt x="91173" y="65044"/>
                    <a:pt x="108592" y="71731"/>
                    <a:pt x="115833" y="73754"/>
                  </a:cubicBezTo>
                  <a:cubicBezTo>
                    <a:pt x="118247" y="74406"/>
                    <a:pt x="120791" y="74765"/>
                    <a:pt x="123434" y="74765"/>
                  </a:cubicBezTo>
                  <a:lnTo>
                    <a:pt x="125619" y="74765"/>
                  </a:lnTo>
                  <a:cubicBezTo>
                    <a:pt x="127055" y="74765"/>
                    <a:pt x="128457" y="75385"/>
                    <a:pt x="129403" y="76428"/>
                  </a:cubicBezTo>
                  <a:cubicBezTo>
                    <a:pt x="130382" y="77537"/>
                    <a:pt x="130838" y="78940"/>
                    <a:pt x="130708" y="80408"/>
                  </a:cubicBezTo>
                  <a:cubicBezTo>
                    <a:pt x="130447" y="82985"/>
                    <a:pt x="128000" y="84975"/>
                    <a:pt x="125163" y="84975"/>
                  </a:cubicBezTo>
                  <a:lnTo>
                    <a:pt x="123629" y="84975"/>
                  </a:lnTo>
                  <a:cubicBezTo>
                    <a:pt x="123760" y="83311"/>
                    <a:pt x="122488" y="81843"/>
                    <a:pt x="120824" y="81713"/>
                  </a:cubicBezTo>
                  <a:cubicBezTo>
                    <a:pt x="120744" y="81707"/>
                    <a:pt x="120664" y="81704"/>
                    <a:pt x="120585" y="81704"/>
                  </a:cubicBezTo>
                  <a:cubicBezTo>
                    <a:pt x="118992" y="81704"/>
                    <a:pt x="117654" y="82935"/>
                    <a:pt x="117530" y="84551"/>
                  </a:cubicBezTo>
                  <a:cubicBezTo>
                    <a:pt x="116779" y="94435"/>
                    <a:pt x="112376" y="103601"/>
                    <a:pt x="105101" y="110386"/>
                  </a:cubicBezTo>
                  <a:cubicBezTo>
                    <a:pt x="97762" y="117171"/>
                    <a:pt x="88237" y="120922"/>
                    <a:pt x="78223" y="120922"/>
                  </a:cubicBezTo>
                  <a:cubicBezTo>
                    <a:pt x="68208" y="120922"/>
                    <a:pt x="58683" y="117171"/>
                    <a:pt x="51376" y="110386"/>
                  </a:cubicBezTo>
                  <a:cubicBezTo>
                    <a:pt x="44070" y="103601"/>
                    <a:pt x="39666" y="94435"/>
                    <a:pt x="38916" y="84551"/>
                  </a:cubicBezTo>
                  <a:cubicBezTo>
                    <a:pt x="38791" y="82935"/>
                    <a:pt x="37453" y="81704"/>
                    <a:pt x="35860" y="81704"/>
                  </a:cubicBezTo>
                  <a:cubicBezTo>
                    <a:pt x="35781" y="81704"/>
                    <a:pt x="35701" y="81707"/>
                    <a:pt x="35621" y="81713"/>
                  </a:cubicBezTo>
                  <a:cubicBezTo>
                    <a:pt x="33957" y="81843"/>
                    <a:pt x="32685" y="83311"/>
                    <a:pt x="32816" y="84975"/>
                  </a:cubicBezTo>
                  <a:lnTo>
                    <a:pt x="31283" y="84975"/>
                  </a:lnTo>
                  <a:cubicBezTo>
                    <a:pt x="28445" y="84975"/>
                    <a:pt x="25998" y="82985"/>
                    <a:pt x="25737" y="80408"/>
                  </a:cubicBezTo>
                  <a:cubicBezTo>
                    <a:pt x="25607" y="78940"/>
                    <a:pt x="26063" y="77537"/>
                    <a:pt x="27042" y="76428"/>
                  </a:cubicBezTo>
                  <a:cubicBezTo>
                    <a:pt x="28021" y="75385"/>
                    <a:pt x="29391" y="74765"/>
                    <a:pt x="30826" y="74765"/>
                  </a:cubicBezTo>
                  <a:lnTo>
                    <a:pt x="33011" y="74765"/>
                  </a:lnTo>
                  <a:cubicBezTo>
                    <a:pt x="35654" y="74765"/>
                    <a:pt x="38198" y="74406"/>
                    <a:pt x="40644" y="73754"/>
                  </a:cubicBezTo>
                  <a:cubicBezTo>
                    <a:pt x="47853" y="71731"/>
                    <a:pt x="65272" y="65044"/>
                    <a:pt x="78223" y="44950"/>
                  </a:cubicBezTo>
                  <a:close/>
                  <a:moveTo>
                    <a:pt x="108820" y="115246"/>
                  </a:moveTo>
                  <a:cubicBezTo>
                    <a:pt x="111234" y="117921"/>
                    <a:pt x="114496" y="119682"/>
                    <a:pt x="118051" y="120269"/>
                  </a:cubicBezTo>
                  <a:cubicBezTo>
                    <a:pt x="119226" y="127054"/>
                    <a:pt x="121411" y="131197"/>
                    <a:pt x="123727" y="135536"/>
                  </a:cubicBezTo>
                  <a:cubicBezTo>
                    <a:pt x="125945" y="139744"/>
                    <a:pt x="128261" y="144115"/>
                    <a:pt x="130023" y="151715"/>
                  </a:cubicBezTo>
                  <a:lnTo>
                    <a:pt x="107580" y="143788"/>
                  </a:lnTo>
                  <a:cubicBezTo>
                    <a:pt x="103568" y="142386"/>
                    <a:pt x="100893" y="138602"/>
                    <a:pt x="100893" y="134361"/>
                  </a:cubicBezTo>
                  <a:lnTo>
                    <a:pt x="100893" y="121020"/>
                  </a:lnTo>
                  <a:cubicBezTo>
                    <a:pt x="103699" y="119389"/>
                    <a:pt x="106374" y="117464"/>
                    <a:pt x="108820" y="115246"/>
                  </a:cubicBezTo>
                  <a:close/>
                  <a:moveTo>
                    <a:pt x="94761" y="123955"/>
                  </a:moveTo>
                  <a:lnTo>
                    <a:pt x="94761" y="134361"/>
                  </a:lnTo>
                  <a:cubicBezTo>
                    <a:pt x="94761" y="139972"/>
                    <a:pt x="97697" y="145126"/>
                    <a:pt x="102329" y="148029"/>
                  </a:cubicBezTo>
                  <a:cubicBezTo>
                    <a:pt x="99425" y="152922"/>
                    <a:pt x="91825" y="164111"/>
                    <a:pt x="76853" y="176245"/>
                  </a:cubicBezTo>
                  <a:cubicBezTo>
                    <a:pt x="72710" y="172526"/>
                    <a:pt x="69317" y="168971"/>
                    <a:pt x="66577" y="165839"/>
                  </a:cubicBezTo>
                  <a:cubicBezTo>
                    <a:pt x="59792" y="158076"/>
                    <a:pt x="55845" y="151519"/>
                    <a:pt x="53986" y="148094"/>
                  </a:cubicBezTo>
                  <a:cubicBezTo>
                    <a:pt x="58683" y="145191"/>
                    <a:pt x="61684" y="140037"/>
                    <a:pt x="61684" y="134361"/>
                  </a:cubicBezTo>
                  <a:lnTo>
                    <a:pt x="61684" y="123955"/>
                  </a:lnTo>
                  <a:cubicBezTo>
                    <a:pt x="66903" y="125978"/>
                    <a:pt x="72481" y="127054"/>
                    <a:pt x="78223" y="127054"/>
                  </a:cubicBezTo>
                  <a:cubicBezTo>
                    <a:pt x="83964" y="127054"/>
                    <a:pt x="89542" y="125978"/>
                    <a:pt x="94761" y="123955"/>
                  </a:cubicBezTo>
                  <a:close/>
                  <a:moveTo>
                    <a:pt x="78223" y="0"/>
                  </a:moveTo>
                  <a:cubicBezTo>
                    <a:pt x="47690" y="0"/>
                    <a:pt x="22867" y="24824"/>
                    <a:pt x="22867" y="55356"/>
                  </a:cubicBezTo>
                  <a:lnTo>
                    <a:pt x="22867" y="71959"/>
                  </a:lnTo>
                  <a:cubicBezTo>
                    <a:pt x="22736" y="72090"/>
                    <a:pt x="22606" y="72220"/>
                    <a:pt x="22508" y="72351"/>
                  </a:cubicBezTo>
                  <a:cubicBezTo>
                    <a:pt x="20388" y="74699"/>
                    <a:pt x="19344" y="77864"/>
                    <a:pt x="19670" y="81028"/>
                  </a:cubicBezTo>
                  <a:cubicBezTo>
                    <a:pt x="20094" y="85431"/>
                    <a:pt x="23323" y="89085"/>
                    <a:pt x="27531" y="90488"/>
                  </a:cubicBezTo>
                  <a:cubicBezTo>
                    <a:pt x="22801" y="93293"/>
                    <a:pt x="19605" y="98479"/>
                    <a:pt x="19605" y="104384"/>
                  </a:cubicBezTo>
                  <a:cubicBezTo>
                    <a:pt x="19605" y="113289"/>
                    <a:pt x="26846" y="120530"/>
                    <a:pt x="35719" y="120530"/>
                  </a:cubicBezTo>
                  <a:cubicBezTo>
                    <a:pt x="40286" y="120530"/>
                    <a:pt x="44624" y="118541"/>
                    <a:pt x="47625" y="115246"/>
                  </a:cubicBezTo>
                  <a:cubicBezTo>
                    <a:pt x="50072" y="117464"/>
                    <a:pt x="52746" y="119389"/>
                    <a:pt x="55552" y="121020"/>
                  </a:cubicBezTo>
                  <a:lnTo>
                    <a:pt x="55552" y="134361"/>
                  </a:lnTo>
                  <a:cubicBezTo>
                    <a:pt x="55552" y="138602"/>
                    <a:pt x="52877" y="142386"/>
                    <a:pt x="48865" y="143788"/>
                  </a:cubicBezTo>
                  <a:lnTo>
                    <a:pt x="15103" y="155727"/>
                  </a:lnTo>
                  <a:cubicBezTo>
                    <a:pt x="6067" y="158924"/>
                    <a:pt x="0" y="167503"/>
                    <a:pt x="0" y="177093"/>
                  </a:cubicBezTo>
                  <a:lnTo>
                    <a:pt x="0" y="205701"/>
                  </a:lnTo>
                  <a:cubicBezTo>
                    <a:pt x="0" y="207397"/>
                    <a:pt x="1370" y="208767"/>
                    <a:pt x="3034" y="208767"/>
                  </a:cubicBezTo>
                  <a:cubicBezTo>
                    <a:pt x="4730" y="208767"/>
                    <a:pt x="6100" y="207397"/>
                    <a:pt x="6100" y="205701"/>
                  </a:cubicBezTo>
                  <a:lnTo>
                    <a:pt x="6100" y="177093"/>
                  </a:lnTo>
                  <a:cubicBezTo>
                    <a:pt x="6100" y="170080"/>
                    <a:pt x="10536" y="163817"/>
                    <a:pt x="17158" y="161468"/>
                  </a:cubicBezTo>
                  <a:lnTo>
                    <a:pt x="25998" y="158369"/>
                  </a:lnTo>
                  <a:cubicBezTo>
                    <a:pt x="27662" y="167829"/>
                    <a:pt x="29456" y="177713"/>
                    <a:pt x="31446" y="186749"/>
                  </a:cubicBezTo>
                  <a:cubicBezTo>
                    <a:pt x="31772" y="188184"/>
                    <a:pt x="33044" y="189163"/>
                    <a:pt x="34447" y="189163"/>
                  </a:cubicBezTo>
                  <a:cubicBezTo>
                    <a:pt x="34642" y="189163"/>
                    <a:pt x="34871" y="189130"/>
                    <a:pt x="35099" y="189097"/>
                  </a:cubicBezTo>
                  <a:cubicBezTo>
                    <a:pt x="36763" y="188706"/>
                    <a:pt x="37774" y="187075"/>
                    <a:pt x="37415" y="185444"/>
                  </a:cubicBezTo>
                  <a:cubicBezTo>
                    <a:pt x="35393" y="176180"/>
                    <a:pt x="33533" y="166002"/>
                    <a:pt x="31837" y="156282"/>
                  </a:cubicBezTo>
                  <a:lnTo>
                    <a:pt x="36502" y="154651"/>
                  </a:lnTo>
                  <a:cubicBezTo>
                    <a:pt x="42308" y="173636"/>
                    <a:pt x="49550" y="194382"/>
                    <a:pt x="59434" y="207560"/>
                  </a:cubicBezTo>
                  <a:cubicBezTo>
                    <a:pt x="60021" y="208343"/>
                    <a:pt x="60967" y="208767"/>
                    <a:pt x="61880" y="208767"/>
                  </a:cubicBezTo>
                  <a:cubicBezTo>
                    <a:pt x="62532" y="208767"/>
                    <a:pt x="63152" y="208571"/>
                    <a:pt x="63707" y="208147"/>
                  </a:cubicBezTo>
                  <a:cubicBezTo>
                    <a:pt x="65077" y="207136"/>
                    <a:pt x="65338" y="205212"/>
                    <a:pt x="64327" y="203874"/>
                  </a:cubicBezTo>
                  <a:cubicBezTo>
                    <a:pt x="53888" y="189945"/>
                    <a:pt x="45994" y="164926"/>
                    <a:pt x="42243" y="152628"/>
                  </a:cubicBezTo>
                  <a:lnTo>
                    <a:pt x="48343" y="150475"/>
                  </a:lnTo>
                  <a:cubicBezTo>
                    <a:pt x="50235" y="154096"/>
                    <a:pt x="54377" y="161142"/>
                    <a:pt x="61750" y="169623"/>
                  </a:cubicBezTo>
                  <a:cubicBezTo>
                    <a:pt x="71405" y="180714"/>
                    <a:pt x="88694" y="196469"/>
                    <a:pt x="116225" y="208506"/>
                  </a:cubicBezTo>
                  <a:cubicBezTo>
                    <a:pt x="116616" y="208669"/>
                    <a:pt x="117040" y="208767"/>
                    <a:pt x="117432" y="208767"/>
                  </a:cubicBezTo>
                  <a:cubicBezTo>
                    <a:pt x="118639" y="208767"/>
                    <a:pt x="119748" y="208082"/>
                    <a:pt x="120237" y="206940"/>
                  </a:cubicBezTo>
                  <a:cubicBezTo>
                    <a:pt x="120922" y="205375"/>
                    <a:pt x="120204" y="203581"/>
                    <a:pt x="118671" y="202896"/>
                  </a:cubicBezTo>
                  <a:cubicBezTo>
                    <a:pt x="102981" y="196045"/>
                    <a:pt x="90781" y="187956"/>
                    <a:pt x="81517" y="180323"/>
                  </a:cubicBezTo>
                  <a:cubicBezTo>
                    <a:pt x="97338" y="167307"/>
                    <a:pt x="105167" y="155434"/>
                    <a:pt x="108005" y="150443"/>
                  </a:cubicBezTo>
                  <a:lnTo>
                    <a:pt x="114170" y="152628"/>
                  </a:lnTo>
                  <a:cubicBezTo>
                    <a:pt x="110810" y="163523"/>
                    <a:pt x="107091" y="173277"/>
                    <a:pt x="103144" y="181693"/>
                  </a:cubicBezTo>
                  <a:cubicBezTo>
                    <a:pt x="102427" y="183226"/>
                    <a:pt x="103079" y="185052"/>
                    <a:pt x="104612" y="185770"/>
                  </a:cubicBezTo>
                  <a:cubicBezTo>
                    <a:pt x="105036" y="185966"/>
                    <a:pt x="105493" y="186064"/>
                    <a:pt x="105917" y="186064"/>
                  </a:cubicBezTo>
                  <a:cubicBezTo>
                    <a:pt x="107059" y="186064"/>
                    <a:pt x="108168" y="185411"/>
                    <a:pt x="108690" y="184302"/>
                  </a:cubicBezTo>
                  <a:cubicBezTo>
                    <a:pt x="112734" y="175691"/>
                    <a:pt x="116518" y="165742"/>
                    <a:pt x="119943" y="154651"/>
                  </a:cubicBezTo>
                  <a:lnTo>
                    <a:pt x="139287" y="161468"/>
                  </a:lnTo>
                  <a:cubicBezTo>
                    <a:pt x="145909" y="163817"/>
                    <a:pt x="150345" y="170080"/>
                    <a:pt x="150345" y="177093"/>
                  </a:cubicBezTo>
                  <a:lnTo>
                    <a:pt x="150345" y="205701"/>
                  </a:lnTo>
                  <a:cubicBezTo>
                    <a:pt x="150345" y="207397"/>
                    <a:pt x="151715" y="208767"/>
                    <a:pt x="153411" y="208767"/>
                  </a:cubicBezTo>
                  <a:cubicBezTo>
                    <a:pt x="155075" y="208767"/>
                    <a:pt x="156445" y="207397"/>
                    <a:pt x="156445" y="205701"/>
                  </a:cubicBezTo>
                  <a:lnTo>
                    <a:pt x="156445" y="177093"/>
                  </a:lnTo>
                  <a:cubicBezTo>
                    <a:pt x="156445" y="167503"/>
                    <a:pt x="150378" y="158924"/>
                    <a:pt x="141342" y="155727"/>
                  </a:cubicBezTo>
                  <a:lnTo>
                    <a:pt x="136775" y="154096"/>
                  </a:lnTo>
                  <a:cubicBezTo>
                    <a:pt x="134785" y="143299"/>
                    <a:pt x="131784" y="137656"/>
                    <a:pt x="129110" y="132665"/>
                  </a:cubicBezTo>
                  <a:cubicBezTo>
                    <a:pt x="127087" y="128848"/>
                    <a:pt x="125293" y="125456"/>
                    <a:pt x="124249" y="120106"/>
                  </a:cubicBezTo>
                  <a:cubicBezTo>
                    <a:pt x="131458" y="118508"/>
                    <a:pt x="136840" y="112082"/>
                    <a:pt x="136840" y="104384"/>
                  </a:cubicBezTo>
                  <a:cubicBezTo>
                    <a:pt x="136840" y="98479"/>
                    <a:pt x="133644" y="93293"/>
                    <a:pt x="128914" y="90488"/>
                  </a:cubicBezTo>
                  <a:cubicBezTo>
                    <a:pt x="133122" y="89085"/>
                    <a:pt x="136351" y="85431"/>
                    <a:pt x="136775" y="81028"/>
                  </a:cubicBezTo>
                  <a:cubicBezTo>
                    <a:pt x="137101" y="77864"/>
                    <a:pt x="136058" y="74699"/>
                    <a:pt x="133937" y="72351"/>
                  </a:cubicBezTo>
                  <a:cubicBezTo>
                    <a:pt x="133839" y="72220"/>
                    <a:pt x="133709" y="72090"/>
                    <a:pt x="133578" y="71959"/>
                  </a:cubicBezTo>
                  <a:lnTo>
                    <a:pt x="133578" y="55356"/>
                  </a:lnTo>
                  <a:cubicBezTo>
                    <a:pt x="133578" y="24824"/>
                    <a:pt x="108755" y="0"/>
                    <a:pt x="78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1"/>
            <p:cNvSpPr/>
            <p:nvPr/>
          </p:nvSpPr>
          <p:spPr>
            <a:xfrm>
              <a:off x="2700900" y="5141275"/>
              <a:ext cx="221850" cy="316050"/>
            </a:xfrm>
            <a:custGeom>
              <a:avLst/>
              <a:gdLst/>
              <a:ahLst/>
              <a:cxnLst/>
              <a:rect l="l" t="t" r="r" b="b"/>
              <a:pathLst>
                <a:path w="8874" h="12642" extrusionOk="0">
                  <a:moveTo>
                    <a:pt x="3412" y="0"/>
                  </a:moveTo>
                  <a:cubicBezTo>
                    <a:pt x="3136" y="0"/>
                    <a:pt x="2856" y="37"/>
                    <a:pt x="2578" y="115"/>
                  </a:cubicBezTo>
                  <a:cubicBezTo>
                    <a:pt x="947" y="572"/>
                    <a:pt x="1" y="2235"/>
                    <a:pt x="458" y="3866"/>
                  </a:cubicBezTo>
                  <a:cubicBezTo>
                    <a:pt x="1175" y="6313"/>
                    <a:pt x="1860" y="8564"/>
                    <a:pt x="2545" y="10586"/>
                  </a:cubicBezTo>
                  <a:cubicBezTo>
                    <a:pt x="2969" y="11858"/>
                    <a:pt x="4176" y="12641"/>
                    <a:pt x="5416" y="12641"/>
                  </a:cubicBezTo>
                  <a:cubicBezTo>
                    <a:pt x="5775" y="12641"/>
                    <a:pt x="6101" y="12576"/>
                    <a:pt x="6427" y="12478"/>
                  </a:cubicBezTo>
                  <a:cubicBezTo>
                    <a:pt x="8025" y="11923"/>
                    <a:pt x="8874" y="10195"/>
                    <a:pt x="8319" y="8596"/>
                  </a:cubicBezTo>
                  <a:cubicBezTo>
                    <a:pt x="7667" y="6704"/>
                    <a:pt x="7014" y="4551"/>
                    <a:pt x="6362" y="2203"/>
                  </a:cubicBezTo>
                  <a:cubicBezTo>
                    <a:pt x="5983" y="877"/>
                    <a:pt x="4752" y="0"/>
                    <a:pt x="34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1"/>
            <p:cNvSpPr/>
            <p:nvPr/>
          </p:nvSpPr>
          <p:spPr>
            <a:xfrm>
              <a:off x="3355750" y="2484800"/>
              <a:ext cx="888925" cy="479550"/>
            </a:xfrm>
            <a:custGeom>
              <a:avLst/>
              <a:gdLst/>
              <a:ahLst/>
              <a:cxnLst/>
              <a:rect l="l" t="t" r="r" b="b"/>
              <a:pathLst>
                <a:path w="35557" h="19182" extrusionOk="0">
                  <a:moveTo>
                    <a:pt x="28869" y="6133"/>
                  </a:moveTo>
                  <a:cubicBezTo>
                    <a:pt x="27369" y="10146"/>
                    <a:pt x="22965" y="13081"/>
                    <a:pt x="17779" y="13081"/>
                  </a:cubicBezTo>
                  <a:cubicBezTo>
                    <a:pt x="12592" y="13081"/>
                    <a:pt x="8188" y="10146"/>
                    <a:pt x="6688" y="6133"/>
                  </a:cubicBezTo>
                  <a:close/>
                  <a:moveTo>
                    <a:pt x="3067" y="1"/>
                  </a:moveTo>
                  <a:cubicBezTo>
                    <a:pt x="1371" y="1"/>
                    <a:pt x="1" y="1371"/>
                    <a:pt x="1" y="3067"/>
                  </a:cubicBezTo>
                  <a:cubicBezTo>
                    <a:pt x="1" y="11972"/>
                    <a:pt x="7993" y="19181"/>
                    <a:pt x="17779" y="19181"/>
                  </a:cubicBezTo>
                  <a:cubicBezTo>
                    <a:pt x="27565" y="19181"/>
                    <a:pt x="35556" y="11972"/>
                    <a:pt x="35556" y="3067"/>
                  </a:cubicBezTo>
                  <a:cubicBezTo>
                    <a:pt x="35556" y="1371"/>
                    <a:pt x="34186" y="1"/>
                    <a:pt x="324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31"/>
          <p:cNvGrpSpPr/>
          <p:nvPr/>
        </p:nvGrpSpPr>
        <p:grpSpPr>
          <a:xfrm>
            <a:off x="5899688" y="1292475"/>
            <a:ext cx="339488" cy="453027"/>
            <a:chOff x="1844650" y="238125"/>
            <a:chExt cx="3911150" cy="5219200"/>
          </a:xfrm>
        </p:grpSpPr>
        <p:sp>
          <p:nvSpPr>
            <p:cNvPr id="957" name="Google Shape;957;p31"/>
            <p:cNvSpPr/>
            <p:nvPr/>
          </p:nvSpPr>
          <p:spPr>
            <a:xfrm>
              <a:off x="1844650" y="238125"/>
              <a:ext cx="3911150" cy="5219200"/>
            </a:xfrm>
            <a:custGeom>
              <a:avLst/>
              <a:gdLst/>
              <a:ahLst/>
              <a:cxnLst/>
              <a:rect l="l" t="t" r="r" b="b"/>
              <a:pathLst>
                <a:path w="156446" h="208768" extrusionOk="0">
                  <a:moveTo>
                    <a:pt x="68632" y="71503"/>
                  </a:moveTo>
                  <a:lnTo>
                    <a:pt x="68632" y="74960"/>
                  </a:lnTo>
                  <a:cubicBezTo>
                    <a:pt x="68632" y="80473"/>
                    <a:pt x="64131" y="84975"/>
                    <a:pt x="58618" y="84975"/>
                  </a:cubicBezTo>
                  <a:cubicBezTo>
                    <a:pt x="53073" y="84975"/>
                    <a:pt x="48604" y="80473"/>
                    <a:pt x="48604" y="74960"/>
                  </a:cubicBezTo>
                  <a:lnTo>
                    <a:pt x="48604" y="71503"/>
                  </a:lnTo>
                  <a:lnTo>
                    <a:pt x="55552" y="71503"/>
                  </a:lnTo>
                  <a:lnTo>
                    <a:pt x="55552" y="75254"/>
                  </a:lnTo>
                  <a:cubicBezTo>
                    <a:pt x="55552" y="76950"/>
                    <a:pt x="56922" y="78320"/>
                    <a:pt x="58618" y="78320"/>
                  </a:cubicBezTo>
                  <a:cubicBezTo>
                    <a:pt x="60314" y="78320"/>
                    <a:pt x="61684" y="76950"/>
                    <a:pt x="61684" y="75254"/>
                  </a:cubicBezTo>
                  <a:lnTo>
                    <a:pt x="61684" y="71503"/>
                  </a:lnTo>
                  <a:close/>
                  <a:moveTo>
                    <a:pt x="107841" y="71503"/>
                  </a:moveTo>
                  <a:lnTo>
                    <a:pt x="107841" y="74960"/>
                  </a:lnTo>
                  <a:cubicBezTo>
                    <a:pt x="107841" y="80473"/>
                    <a:pt x="103372" y="84975"/>
                    <a:pt x="97827" y="84975"/>
                  </a:cubicBezTo>
                  <a:cubicBezTo>
                    <a:pt x="92314" y="84975"/>
                    <a:pt x="87813" y="80473"/>
                    <a:pt x="87813" y="74960"/>
                  </a:cubicBezTo>
                  <a:lnTo>
                    <a:pt x="87813" y="71503"/>
                  </a:lnTo>
                  <a:lnTo>
                    <a:pt x="94761" y="71503"/>
                  </a:lnTo>
                  <a:lnTo>
                    <a:pt x="94761" y="75254"/>
                  </a:lnTo>
                  <a:cubicBezTo>
                    <a:pt x="94761" y="76950"/>
                    <a:pt x="96131" y="78320"/>
                    <a:pt x="97827" y="78320"/>
                  </a:cubicBezTo>
                  <a:cubicBezTo>
                    <a:pt x="99523" y="78320"/>
                    <a:pt x="100893" y="76950"/>
                    <a:pt x="100893" y="75254"/>
                  </a:cubicBezTo>
                  <a:lnTo>
                    <a:pt x="100893" y="71503"/>
                  </a:lnTo>
                  <a:close/>
                  <a:moveTo>
                    <a:pt x="117660" y="71503"/>
                  </a:moveTo>
                  <a:lnTo>
                    <a:pt x="117660" y="84779"/>
                  </a:lnTo>
                  <a:cubicBezTo>
                    <a:pt x="117660" y="95641"/>
                    <a:pt x="113322" y="105786"/>
                    <a:pt x="105428" y="113321"/>
                  </a:cubicBezTo>
                  <a:cubicBezTo>
                    <a:pt x="98038" y="120374"/>
                    <a:pt x="88458" y="124198"/>
                    <a:pt x="78258" y="124198"/>
                  </a:cubicBezTo>
                  <a:cubicBezTo>
                    <a:pt x="77607" y="124198"/>
                    <a:pt x="76954" y="124183"/>
                    <a:pt x="76298" y="124151"/>
                  </a:cubicBezTo>
                  <a:cubicBezTo>
                    <a:pt x="66153" y="123695"/>
                    <a:pt x="56661" y="119193"/>
                    <a:pt x="49648" y="111495"/>
                  </a:cubicBezTo>
                  <a:cubicBezTo>
                    <a:pt x="42634" y="103862"/>
                    <a:pt x="38785" y="93945"/>
                    <a:pt x="38785" y="83572"/>
                  </a:cubicBezTo>
                  <a:lnTo>
                    <a:pt x="38785" y="71503"/>
                  </a:lnTo>
                  <a:lnTo>
                    <a:pt x="42471" y="71503"/>
                  </a:lnTo>
                  <a:lnTo>
                    <a:pt x="42471" y="74960"/>
                  </a:lnTo>
                  <a:cubicBezTo>
                    <a:pt x="42471" y="83866"/>
                    <a:pt x="49713" y="91107"/>
                    <a:pt x="58618" y="91107"/>
                  </a:cubicBezTo>
                  <a:cubicBezTo>
                    <a:pt x="67491" y="91107"/>
                    <a:pt x="74732" y="83866"/>
                    <a:pt x="74732" y="74960"/>
                  </a:cubicBezTo>
                  <a:lnTo>
                    <a:pt x="74732" y="74765"/>
                  </a:lnTo>
                  <a:lnTo>
                    <a:pt x="81713" y="74765"/>
                  </a:lnTo>
                  <a:lnTo>
                    <a:pt x="81713" y="74960"/>
                  </a:lnTo>
                  <a:cubicBezTo>
                    <a:pt x="81713" y="83866"/>
                    <a:pt x="88922" y="91107"/>
                    <a:pt x="97827" y="91107"/>
                  </a:cubicBezTo>
                  <a:cubicBezTo>
                    <a:pt x="106732" y="91107"/>
                    <a:pt x="113974" y="83866"/>
                    <a:pt x="113974" y="74960"/>
                  </a:cubicBezTo>
                  <a:lnTo>
                    <a:pt x="113974" y="71503"/>
                  </a:lnTo>
                  <a:close/>
                  <a:moveTo>
                    <a:pt x="78223" y="6133"/>
                  </a:moveTo>
                  <a:cubicBezTo>
                    <a:pt x="105949" y="6133"/>
                    <a:pt x="128946" y="27792"/>
                    <a:pt x="130610" y="55454"/>
                  </a:cubicBezTo>
                  <a:lnTo>
                    <a:pt x="133546" y="104677"/>
                  </a:lnTo>
                  <a:cubicBezTo>
                    <a:pt x="134590" y="121933"/>
                    <a:pt x="127772" y="138243"/>
                    <a:pt x="114822" y="149627"/>
                  </a:cubicBezTo>
                  <a:lnTo>
                    <a:pt x="107580" y="147083"/>
                  </a:lnTo>
                  <a:cubicBezTo>
                    <a:pt x="103568" y="145648"/>
                    <a:pt x="100893" y="141864"/>
                    <a:pt x="100893" y="137623"/>
                  </a:cubicBezTo>
                  <a:lnTo>
                    <a:pt x="100893" y="124314"/>
                  </a:lnTo>
                  <a:cubicBezTo>
                    <a:pt x="104025" y="122488"/>
                    <a:pt x="106961" y="120302"/>
                    <a:pt x="109668" y="117725"/>
                  </a:cubicBezTo>
                  <a:cubicBezTo>
                    <a:pt x="118769" y="109048"/>
                    <a:pt x="123760" y="97338"/>
                    <a:pt x="123760" y="84779"/>
                  </a:cubicBezTo>
                  <a:lnTo>
                    <a:pt x="123760" y="58618"/>
                  </a:lnTo>
                  <a:cubicBezTo>
                    <a:pt x="123760" y="47919"/>
                    <a:pt x="115083" y="39209"/>
                    <a:pt x="104384" y="39209"/>
                  </a:cubicBezTo>
                  <a:lnTo>
                    <a:pt x="101089" y="39209"/>
                  </a:lnTo>
                  <a:cubicBezTo>
                    <a:pt x="99425" y="39209"/>
                    <a:pt x="98055" y="40579"/>
                    <a:pt x="98055" y="42275"/>
                  </a:cubicBezTo>
                  <a:cubicBezTo>
                    <a:pt x="98055" y="43972"/>
                    <a:pt x="99425" y="45342"/>
                    <a:pt x="101089" y="45342"/>
                  </a:cubicBezTo>
                  <a:lnTo>
                    <a:pt x="104384" y="45342"/>
                  </a:lnTo>
                  <a:cubicBezTo>
                    <a:pt x="111691" y="45342"/>
                    <a:pt x="117660" y="51311"/>
                    <a:pt x="117660" y="58618"/>
                  </a:cubicBezTo>
                  <a:lnTo>
                    <a:pt x="117660" y="65370"/>
                  </a:lnTo>
                  <a:lnTo>
                    <a:pt x="84747" y="65370"/>
                  </a:lnTo>
                  <a:cubicBezTo>
                    <a:pt x="83083" y="65370"/>
                    <a:pt x="81713" y="66740"/>
                    <a:pt x="81713" y="68436"/>
                  </a:cubicBezTo>
                  <a:lnTo>
                    <a:pt x="81713" y="68632"/>
                  </a:lnTo>
                  <a:lnTo>
                    <a:pt x="74732" y="68632"/>
                  </a:lnTo>
                  <a:lnTo>
                    <a:pt x="74732" y="68436"/>
                  </a:lnTo>
                  <a:cubicBezTo>
                    <a:pt x="74732" y="66740"/>
                    <a:pt x="73362" y="65370"/>
                    <a:pt x="71699" y="65370"/>
                  </a:cubicBezTo>
                  <a:lnTo>
                    <a:pt x="38785" y="65370"/>
                  </a:lnTo>
                  <a:lnTo>
                    <a:pt x="38785" y="58618"/>
                  </a:lnTo>
                  <a:cubicBezTo>
                    <a:pt x="38785" y="51311"/>
                    <a:pt x="44755" y="45342"/>
                    <a:pt x="52061" y="45342"/>
                  </a:cubicBezTo>
                  <a:lnTo>
                    <a:pt x="88041" y="45342"/>
                  </a:lnTo>
                  <a:cubicBezTo>
                    <a:pt x="89705" y="45342"/>
                    <a:pt x="91075" y="43972"/>
                    <a:pt x="91075" y="42275"/>
                  </a:cubicBezTo>
                  <a:cubicBezTo>
                    <a:pt x="91075" y="40579"/>
                    <a:pt x="89705" y="39209"/>
                    <a:pt x="88041" y="39209"/>
                  </a:cubicBezTo>
                  <a:lnTo>
                    <a:pt x="52061" y="39209"/>
                  </a:lnTo>
                  <a:cubicBezTo>
                    <a:pt x="41362" y="39209"/>
                    <a:pt x="32685" y="47919"/>
                    <a:pt x="32685" y="58618"/>
                  </a:cubicBezTo>
                  <a:lnTo>
                    <a:pt x="32685" y="83572"/>
                  </a:lnTo>
                  <a:cubicBezTo>
                    <a:pt x="32685" y="95478"/>
                    <a:pt x="37089" y="106863"/>
                    <a:pt x="45113" y="115637"/>
                  </a:cubicBezTo>
                  <a:cubicBezTo>
                    <a:pt x="48212" y="119030"/>
                    <a:pt x="51735" y="121868"/>
                    <a:pt x="55552" y="124119"/>
                  </a:cubicBezTo>
                  <a:lnTo>
                    <a:pt x="55552" y="137623"/>
                  </a:lnTo>
                  <a:cubicBezTo>
                    <a:pt x="55552" y="141864"/>
                    <a:pt x="52877" y="145648"/>
                    <a:pt x="48865" y="147083"/>
                  </a:cubicBezTo>
                  <a:lnTo>
                    <a:pt x="41623" y="149627"/>
                  </a:lnTo>
                  <a:cubicBezTo>
                    <a:pt x="28673" y="138243"/>
                    <a:pt x="21855" y="121933"/>
                    <a:pt x="22899" y="104677"/>
                  </a:cubicBezTo>
                  <a:lnTo>
                    <a:pt x="25835" y="55454"/>
                  </a:lnTo>
                  <a:cubicBezTo>
                    <a:pt x="27499" y="27792"/>
                    <a:pt x="50528" y="6133"/>
                    <a:pt x="78223" y="6133"/>
                  </a:cubicBezTo>
                  <a:close/>
                  <a:moveTo>
                    <a:pt x="78223" y="0"/>
                  </a:moveTo>
                  <a:cubicBezTo>
                    <a:pt x="47266" y="0"/>
                    <a:pt x="21594" y="24204"/>
                    <a:pt x="19735" y="55062"/>
                  </a:cubicBezTo>
                  <a:lnTo>
                    <a:pt x="16799" y="104318"/>
                  </a:lnTo>
                  <a:cubicBezTo>
                    <a:pt x="16180" y="114235"/>
                    <a:pt x="17908" y="123825"/>
                    <a:pt x="21888" y="132828"/>
                  </a:cubicBezTo>
                  <a:cubicBezTo>
                    <a:pt x="25020" y="139939"/>
                    <a:pt x="29554" y="146463"/>
                    <a:pt x="35132" y="151911"/>
                  </a:cubicBezTo>
                  <a:lnTo>
                    <a:pt x="15103" y="158989"/>
                  </a:lnTo>
                  <a:cubicBezTo>
                    <a:pt x="6067" y="162186"/>
                    <a:pt x="0" y="170765"/>
                    <a:pt x="0" y="180355"/>
                  </a:cubicBezTo>
                  <a:lnTo>
                    <a:pt x="0" y="205701"/>
                  </a:lnTo>
                  <a:cubicBezTo>
                    <a:pt x="0" y="207397"/>
                    <a:pt x="1370" y="208767"/>
                    <a:pt x="3034" y="208767"/>
                  </a:cubicBezTo>
                  <a:cubicBezTo>
                    <a:pt x="4730" y="208767"/>
                    <a:pt x="6100" y="207397"/>
                    <a:pt x="6100" y="205701"/>
                  </a:cubicBezTo>
                  <a:lnTo>
                    <a:pt x="6100" y="180355"/>
                  </a:lnTo>
                  <a:cubicBezTo>
                    <a:pt x="6100" y="173342"/>
                    <a:pt x="10536" y="167079"/>
                    <a:pt x="17158" y="164763"/>
                  </a:cubicBezTo>
                  <a:lnTo>
                    <a:pt x="31119" y="159837"/>
                  </a:lnTo>
                  <a:cubicBezTo>
                    <a:pt x="35099" y="164404"/>
                    <a:pt x="50333" y="180681"/>
                    <a:pt x="73264" y="190630"/>
                  </a:cubicBezTo>
                  <a:cubicBezTo>
                    <a:pt x="74830" y="191316"/>
                    <a:pt x="76526" y="191674"/>
                    <a:pt x="78223" y="191674"/>
                  </a:cubicBezTo>
                  <a:cubicBezTo>
                    <a:pt x="79919" y="191674"/>
                    <a:pt x="81615" y="191316"/>
                    <a:pt x="83181" y="190630"/>
                  </a:cubicBezTo>
                  <a:cubicBezTo>
                    <a:pt x="91042" y="187205"/>
                    <a:pt x="98806" y="182704"/>
                    <a:pt x="106178" y="177224"/>
                  </a:cubicBezTo>
                  <a:cubicBezTo>
                    <a:pt x="107548" y="176213"/>
                    <a:pt x="107841" y="174288"/>
                    <a:pt x="106830" y="172951"/>
                  </a:cubicBezTo>
                  <a:cubicBezTo>
                    <a:pt x="106225" y="172131"/>
                    <a:pt x="105293" y="171696"/>
                    <a:pt x="104355" y="171696"/>
                  </a:cubicBezTo>
                  <a:cubicBezTo>
                    <a:pt x="103726" y="171696"/>
                    <a:pt x="103094" y="171892"/>
                    <a:pt x="102557" y="172298"/>
                  </a:cubicBezTo>
                  <a:cubicBezTo>
                    <a:pt x="95511" y="177517"/>
                    <a:pt x="88204" y="181791"/>
                    <a:pt x="80767" y="185020"/>
                  </a:cubicBezTo>
                  <a:cubicBezTo>
                    <a:pt x="79951" y="185362"/>
                    <a:pt x="79087" y="185534"/>
                    <a:pt x="78223" y="185534"/>
                  </a:cubicBezTo>
                  <a:cubicBezTo>
                    <a:pt x="77358" y="185534"/>
                    <a:pt x="76494" y="185362"/>
                    <a:pt x="75678" y="185020"/>
                  </a:cubicBezTo>
                  <a:cubicBezTo>
                    <a:pt x="56530" y="176702"/>
                    <a:pt x="42797" y="163393"/>
                    <a:pt x="37382" y="157619"/>
                  </a:cubicBezTo>
                  <a:lnTo>
                    <a:pt x="50920" y="152824"/>
                  </a:lnTo>
                  <a:cubicBezTo>
                    <a:pt x="57346" y="150573"/>
                    <a:pt x="61684" y="144441"/>
                    <a:pt x="61684" y="137623"/>
                  </a:cubicBezTo>
                  <a:lnTo>
                    <a:pt x="61684" y="127152"/>
                  </a:lnTo>
                  <a:cubicBezTo>
                    <a:pt x="66218" y="128979"/>
                    <a:pt x="71046" y="130023"/>
                    <a:pt x="76037" y="130284"/>
                  </a:cubicBezTo>
                  <a:cubicBezTo>
                    <a:pt x="76755" y="130316"/>
                    <a:pt x="77505" y="130316"/>
                    <a:pt x="78255" y="130316"/>
                  </a:cubicBezTo>
                  <a:cubicBezTo>
                    <a:pt x="83996" y="130316"/>
                    <a:pt x="89574" y="129273"/>
                    <a:pt x="94761" y="127250"/>
                  </a:cubicBezTo>
                  <a:lnTo>
                    <a:pt x="94761" y="137623"/>
                  </a:lnTo>
                  <a:cubicBezTo>
                    <a:pt x="94761" y="144441"/>
                    <a:pt x="99099" y="150573"/>
                    <a:pt x="105525" y="152824"/>
                  </a:cubicBezTo>
                  <a:lnTo>
                    <a:pt x="119063" y="157619"/>
                  </a:lnTo>
                  <a:cubicBezTo>
                    <a:pt x="117497" y="159283"/>
                    <a:pt x="115246" y="161599"/>
                    <a:pt x="112376" y="164241"/>
                  </a:cubicBezTo>
                  <a:cubicBezTo>
                    <a:pt x="111136" y="165350"/>
                    <a:pt x="111038" y="167307"/>
                    <a:pt x="112180" y="168547"/>
                  </a:cubicBezTo>
                  <a:cubicBezTo>
                    <a:pt x="112767" y="169199"/>
                    <a:pt x="113615" y="169558"/>
                    <a:pt x="114431" y="169558"/>
                  </a:cubicBezTo>
                  <a:cubicBezTo>
                    <a:pt x="115181" y="169558"/>
                    <a:pt x="115899" y="169297"/>
                    <a:pt x="116486" y="168743"/>
                  </a:cubicBezTo>
                  <a:cubicBezTo>
                    <a:pt x="120857" y="164763"/>
                    <a:pt x="123858" y="161501"/>
                    <a:pt x="125326" y="159805"/>
                  </a:cubicBezTo>
                  <a:lnTo>
                    <a:pt x="139287" y="164763"/>
                  </a:lnTo>
                  <a:cubicBezTo>
                    <a:pt x="145909" y="167079"/>
                    <a:pt x="150345" y="173342"/>
                    <a:pt x="150345" y="180355"/>
                  </a:cubicBezTo>
                  <a:lnTo>
                    <a:pt x="150345" y="205701"/>
                  </a:lnTo>
                  <a:cubicBezTo>
                    <a:pt x="150345" y="207397"/>
                    <a:pt x="151715" y="208767"/>
                    <a:pt x="153411" y="208767"/>
                  </a:cubicBezTo>
                  <a:cubicBezTo>
                    <a:pt x="155075" y="208767"/>
                    <a:pt x="156445" y="207397"/>
                    <a:pt x="156445" y="205701"/>
                  </a:cubicBezTo>
                  <a:lnTo>
                    <a:pt x="156445" y="180355"/>
                  </a:lnTo>
                  <a:cubicBezTo>
                    <a:pt x="156445" y="170765"/>
                    <a:pt x="150378" y="162186"/>
                    <a:pt x="141342" y="158989"/>
                  </a:cubicBezTo>
                  <a:lnTo>
                    <a:pt x="121313" y="151911"/>
                  </a:lnTo>
                  <a:cubicBezTo>
                    <a:pt x="126891" y="146431"/>
                    <a:pt x="131458" y="139874"/>
                    <a:pt x="134590" y="132763"/>
                  </a:cubicBezTo>
                  <a:cubicBezTo>
                    <a:pt x="138537" y="123760"/>
                    <a:pt x="140266" y="114202"/>
                    <a:pt x="139646" y="104318"/>
                  </a:cubicBezTo>
                  <a:lnTo>
                    <a:pt x="136710" y="55062"/>
                  </a:lnTo>
                  <a:cubicBezTo>
                    <a:pt x="134851" y="24204"/>
                    <a:pt x="109179" y="0"/>
                    <a:pt x="78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1"/>
            <p:cNvSpPr/>
            <p:nvPr/>
          </p:nvSpPr>
          <p:spPr>
            <a:xfrm>
              <a:off x="3470750" y="2689600"/>
              <a:ext cx="658925" cy="234775"/>
            </a:xfrm>
            <a:custGeom>
              <a:avLst/>
              <a:gdLst/>
              <a:ahLst/>
              <a:cxnLst/>
              <a:rect l="l" t="t" r="r" b="b"/>
              <a:pathLst>
                <a:path w="26357" h="9391" extrusionOk="0">
                  <a:moveTo>
                    <a:pt x="3364" y="0"/>
                  </a:moveTo>
                  <a:cubicBezTo>
                    <a:pt x="2580" y="0"/>
                    <a:pt x="1798" y="302"/>
                    <a:pt x="1207" y="910"/>
                  </a:cubicBezTo>
                  <a:cubicBezTo>
                    <a:pt x="0" y="2117"/>
                    <a:pt x="33" y="4041"/>
                    <a:pt x="1240" y="5248"/>
                  </a:cubicBezTo>
                  <a:cubicBezTo>
                    <a:pt x="3849" y="7825"/>
                    <a:pt x="8318" y="9391"/>
                    <a:pt x="13179" y="9391"/>
                  </a:cubicBezTo>
                  <a:cubicBezTo>
                    <a:pt x="18039" y="9391"/>
                    <a:pt x="22508" y="7825"/>
                    <a:pt x="25117" y="5248"/>
                  </a:cubicBezTo>
                  <a:cubicBezTo>
                    <a:pt x="26324" y="4041"/>
                    <a:pt x="26357" y="2117"/>
                    <a:pt x="25150" y="910"/>
                  </a:cubicBezTo>
                  <a:cubicBezTo>
                    <a:pt x="24559" y="302"/>
                    <a:pt x="23778" y="0"/>
                    <a:pt x="22993" y="0"/>
                  </a:cubicBezTo>
                  <a:cubicBezTo>
                    <a:pt x="22220" y="0"/>
                    <a:pt x="21444" y="294"/>
                    <a:pt x="20844" y="877"/>
                  </a:cubicBezTo>
                  <a:cubicBezTo>
                    <a:pt x="19735" y="1986"/>
                    <a:pt x="17060" y="3258"/>
                    <a:pt x="13179" y="3258"/>
                  </a:cubicBezTo>
                  <a:cubicBezTo>
                    <a:pt x="9297" y="3258"/>
                    <a:pt x="6622" y="1986"/>
                    <a:pt x="5513" y="877"/>
                  </a:cubicBezTo>
                  <a:cubicBezTo>
                    <a:pt x="4914" y="294"/>
                    <a:pt x="4137" y="0"/>
                    <a:pt x="3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1"/>
            <p:cNvSpPr/>
            <p:nvPr/>
          </p:nvSpPr>
          <p:spPr>
            <a:xfrm>
              <a:off x="3143725" y="1586425"/>
              <a:ext cx="332750" cy="193825"/>
            </a:xfrm>
            <a:custGeom>
              <a:avLst/>
              <a:gdLst/>
              <a:ahLst/>
              <a:cxnLst/>
              <a:rect l="l" t="t" r="r" b="b"/>
              <a:pathLst>
                <a:path w="13310" h="7753" extrusionOk="0">
                  <a:moveTo>
                    <a:pt x="9892" y="0"/>
                  </a:moveTo>
                  <a:cubicBezTo>
                    <a:pt x="9652" y="0"/>
                    <a:pt x="9409" y="28"/>
                    <a:pt x="9167" y="86"/>
                  </a:cubicBezTo>
                  <a:lnTo>
                    <a:pt x="2643" y="1717"/>
                  </a:lnTo>
                  <a:cubicBezTo>
                    <a:pt x="1012" y="2142"/>
                    <a:pt x="1" y="3805"/>
                    <a:pt x="425" y="5436"/>
                  </a:cubicBezTo>
                  <a:cubicBezTo>
                    <a:pt x="751" y="6839"/>
                    <a:pt x="2023" y="7752"/>
                    <a:pt x="3393" y="7752"/>
                  </a:cubicBezTo>
                  <a:cubicBezTo>
                    <a:pt x="3621" y="7752"/>
                    <a:pt x="3882" y="7720"/>
                    <a:pt x="4111" y="7654"/>
                  </a:cubicBezTo>
                  <a:lnTo>
                    <a:pt x="10667" y="6023"/>
                  </a:lnTo>
                  <a:cubicBezTo>
                    <a:pt x="12298" y="5599"/>
                    <a:pt x="13309" y="3968"/>
                    <a:pt x="12885" y="2305"/>
                  </a:cubicBezTo>
                  <a:cubicBezTo>
                    <a:pt x="12524" y="916"/>
                    <a:pt x="11265" y="0"/>
                    <a:pt x="9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1"/>
            <p:cNvSpPr/>
            <p:nvPr/>
          </p:nvSpPr>
          <p:spPr>
            <a:xfrm>
              <a:off x="4124775" y="1586425"/>
              <a:ext cx="331925" cy="193825"/>
            </a:xfrm>
            <a:custGeom>
              <a:avLst/>
              <a:gdLst/>
              <a:ahLst/>
              <a:cxnLst/>
              <a:rect l="l" t="t" r="r" b="b"/>
              <a:pathLst>
                <a:path w="13277" h="7753" extrusionOk="0">
                  <a:moveTo>
                    <a:pt x="3385" y="0"/>
                  </a:moveTo>
                  <a:cubicBezTo>
                    <a:pt x="2012" y="0"/>
                    <a:pt x="753" y="916"/>
                    <a:pt x="392" y="2305"/>
                  </a:cubicBezTo>
                  <a:cubicBezTo>
                    <a:pt x="0" y="3968"/>
                    <a:pt x="979" y="5599"/>
                    <a:pt x="2610" y="6023"/>
                  </a:cubicBezTo>
                  <a:lnTo>
                    <a:pt x="9166" y="7654"/>
                  </a:lnTo>
                  <a:cubicBezTo>
                    <a:pt x="9395" y="7720"/>
                    <a:pt x="9656" y="7752"/>
                    <a:pt x="9884" y="7752"/>
                  </a:cubicBezTo>
                  <a:cubicBezTo>
                    <a:pt x="11254" y="7752"/>
                    <a:pt x="12526" y="6839"/>
                    <a:pt x="12853" y="5436"/>
                  </a:cubicBezTo>
                  <a:cubicBezTo>
                    <a:pt x="13277" y="3805"/>
                    <a:pt x="12265" y="2142"/>
                    <a:pt x="10634" y="1717"/>
                  </a:cubicBezTo>
                  <a:lnTo>
                    <a:pt x="4110" y="86"/>
                  </a:lnTo>
                  <a:cubicBezTo>
                    <a:pt x="3868" y="28"/>
                    <a:pt x="3625" y="0"/>
                    <a:pt x="33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31"/>
          <p:cNvSpPr txBox="1">
            <a:spLocks noGrp="1"/>
          </p:cNvSpPr>
          <p:nvPr>
            <p:ph type="subTitle" idx="5"/>
          </p:nvPr>
        </p:nvSpPr>
        <p:spPr>
          <a:xfrm>
            <a:off x="2269855" y="2601766"/>
            <a:ext cx="1578600" cy="21236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1000" dirty="0">
                <a:solidFill>
                  <a:schemeClr val="accent1"/>
                </a:solidFill>
              </a:rPr>
              <a:t>View all reservations</a:t>
            </a:r>
          </a:p>
          <a:p>
            <a:pPr marL="0" lvl="0" indent="0" algn="ctr" rtl="0">
              <a:spcBef>
                <a:spcPts val="0"/>
              </a:spcBef>
              <a:spcAft>
                <a:spcPts val="0"/>
              </a:spcAft>
              <a:buNone/>
            </a:pPr>
            <a:endParaRPr lang="es" sz="1000" dirty="0">
              <a:solidFill>
                <a:schemeClr val="accent1"/>
              </a:solidFill>
            </a:endParaRPr>
          </a:p>
          <a:p>
            <a:pPr marL="0" lvl="0" indent="0" algn="ctr" rtl="0">
              <a:spcBef>
                <a:spcPts val="0"/>
              </a:spcBef>
              <a:spcAft>
                <a:spcPts val="0"/>
              </a:spcAft>
              <a:buNone/>
            </a:pPr>
            <a:endParaRPr lang="es" sz="1000" dirty="0">
              <a:solidFill>
                <a:schemeClr val="accent1"/>
              </a:solidFill>
            </a:endParaRPr>
          </a:p>
          <a:p>
            <a:pPr marL="0" lvl="0" indent="0" algn="ctr" rtl="0">
              <a:spcBef>
                <a:spcPts val="0"/>
              </a:spcBef>
              <a:spcAft>
                <a:spcPts val="0"/>
              </a:spcAft>
              <a:buNone/>
            </a:pPr>
            <a:r>
              <a:rPr lang="es" sz="1000" dirty="0">
                <a:solidFill>
                  <a:schemeClr val="accent1"/>
                </a:solidFill>
              </a:rPr>
              <a:t>Delete/modify reservations on behalf of customers</a:t>
            </a:r>
          </a:p>
          <a:p>
            <a:pPr marL="0" lvl="0" indent="0" algn="ctr" rtl="0">
              <a:spcBef>
                <a:spcPts val="0"/>
              </a:spcBef>
              <a:spcAft>
                <a:spcPts val="0"/>
              </a:spcAft>
              <a:buNone/>
            </a:pPr>
            <a:endParaRPr lang="es" sz="1000" dirty="0">
              <a:solidFill>
                <a:schemeClr val="accent1"/>
              </a:solidFill>
            </a:endParaRPr>
          </a:p>
          <a:p>
            <a:pPr marL="0" lvl="0" indent="0" algn="ctr" rtl="0">
              <a:spcBef>
                <a:spcPts val="0"/>
              </a:spcBef>
              <a:spcAft>
                <a:spcPts val="0"/>
              </a:spcAft>
              <a:buNone/>
            </a:pPr>
            <a:endParaRPr lang="es" sz="1000" dirty="0">
              <a:solidFill>
                <a:schemeClr val="accent1"/>
              </a:solidFill>
            </a:endParaRPr>
          </a:p>
          <a:p>
            <a:pPr marL="0" lvl="0" indent="0" algn="ctr" rtl="0">
              <a:spcBef>
                <a:spcPts val="0"/>
              </a:spcBef>
              <a:spcAft>
                <a:spcPts val="0"/>
              </a:spcAft>
              <a:buNone/>
            </a:pPr>
            <a:r>
              <a:rPr lang="en-GB" sz="1000" dirty="0">
                <a:solidFill>
                  <a:schemeClr val="accent1"/>
                </a:solidFill>
              </a:rPr>
              <a:t>Contact customers</a:t>
            </a:r>
            <a:endParaRPr sz="1000" dirty="0">
              <a:solidFill>
                <a:schemeClr val="accent1"/>
              </a:solidFill>
            </a:endParaRPr>
          </a:p>
          <a:p>
            <a:pPr marL="0" lvl="0" indent="0" algn="ctr" rtl="0">
              <a:spcBef>
                <a:spcPts val="0"/>
              </a:spcBef>
              <a:spcAft>
                <a:spcPts val="0"/>
              </a:spcAft>
              <a:buNone/>
            </a:pPr>
            <a:endParaRPr sz="1000" dirty="0">
              <a:solidFill>
                <a:schemeClr val="accent1"/>
              </a:solidFill>
            </a:endParaRPr>
          </a:p>
        </p:txBody>
      </p:sp>
      <p:sp>
        <p:nvSpPr>
          <p:cNvPr id="962" name="Google Shape;962;p31"/>
          <p:cNvSpPr txBox="1">
            <a:spLocks noGrp="1"/>
          </p:cNvSpPr>
          <p:nvPr>
            <p:ph type="ctrTitle" idx="6"/>
          </p:nvPr>
        </p:nvSpPr>
        <p:spPr>
          <a:xfrm>
            <a:off x="2090305" y="2186856"/>
            <a:ext cx="19377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200" dirty="0">
                <a:solidFill>
                  <a:schemeClr val="dk1"/>
                </a:solidFill>
                <a:latin typeface="Rubik"/>
                <a:ea typeface="Rubik"/>
                <a:cs typeface="Rubik"/>
                <a:sym typeface="Rubik"/>
              </a:rPr>
              <a:t>CAF</a:t>
            </a:r>
            <a:r>
              <a:rPr lang="en-GB" sz="1200" dirty="0">
                <a:solidFill>
                  <a:schemeClr val="dk1"/>
                </a:solidFill>
                <a:latin typeface="Rubik"/>
                <a:ea typeface="Rubik"/>
                <a:cs typeface="Rubik"/>
                <a:sym typeface="Rubik"/>
              </a:rPr>
              <a:t>É</a:t>
            </a:r>
            <a:r>
              <a:rPr lang="es" sz="1200" dirty="0">
                <a:solidFill>
                  <a:schemeClr val="dk1"/>
                </a:solidFill>
                <a:latin typeface="Rubik"/>
                <a:ea typeface="Rubik"/>
                <a:cs typeface="Rubik"/>
                <a:sym typeface="Rubik"/>
              </a:rPr>
              <a:t> ASSISTANTS</a:t>
            </a:r>
            <a:endParaRPr sz="1200" dirty="0">
              <a:solidFill>
                <a:schemeClr val="dk1"/>
              </a:solidFill>
              <a:latin typeface="Rubik"/>
              <a:ea typeface="Rubik"/>
              <a:cs typeface="Rubik"/>
              <a:sym typeface="Rubik"/>
            </a:endParaRPr>
          </a:p>
        </p:txBody>
      </p:sp>
      <p:sp>
        <p:nvSpPr>
          <p:cNvPr id="963" name="Google Shape;963;p31"/>
          <p:cNvSpPr txBox="1">
            <a:spLocks noGrp="1"/>
          </p:cNvSpPr>
          <p:nvPr>
            <p:ph type="subTitle" idx="2"/>
          </p:nvPr>
        </p:nvSpPr>
        <p:spPr>
          <a:xfrm>
            <a:off x="5288584" y="2631766"/>
            <a:ext cx="1578600" cy="21236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1000" dirty="0">
                <a:solidFill>
                  <a:schemeClr val="accent1"/>
                </a:solidFill>
              </a:rPr>
              <a:t>Set total available seating</a:t>
            </a:r>
          </a:p>
          <a:p>
            <a:pPr marL="0" lvl="0" indent="0" algn="ctr" rtl="0">
              <a:spcBef>
                <a:spcPts val="0"/>
              </a:spcBef>
              <a:spcAft>
                <a:spcPts val="0"/>
              </a:spcAft>
              <a:buNone/>
            </a:pPr>
            <a:endParaRPr lang="es" sz="1000" dirty="0">
              <a:solidFill>
                <a:schemeClr val="accent1"/>
              </a:solidFill>
            </a:endParaRPr>
          </a:p>
          <a:p>
            <a:pPr marL="0" lvl="0" indent="0" algn="ctr" rtl="0">
              <a:spcBef>
                <a:spcPts val="0"/>
              </a:spcBef>
              <a:spcAft>
                <a:spcPts val="0"/>
              </a:spcAft>
              <a:buNone/>
            </a:pPr>
            <a:endParaRPr lang="es" sz="1000" dirty="0">
              <a:solidFill>
                <a:schemeClr val="accent1"/>
              </a:solidFill>
            </a:endParaRPr>
          </a:p>
          <a:p>
            <a:pPr marL="0" lvl="0" indent="0" algn="ctr" rtl="0">
              <a:spcBef>
                <a:spcPts val="0"/>
              </a:spcBef>
              <a:spcAft>
                <a:spcPts val="0"/>
              </a:spcAft>
              <a:buNone/>
            </a:pPr>
            <a:r>
              <a:rPr lang="es" sz="1000" dirty="0">
                <a:solidFill>
                  <a:schemeClr val="accent1"/>
                </a:solidFill>
              </a:rPr>
              <a:t>View staff schedules</a:t>
            </a:r>
            <a:endParaRPr sz="1000" dirty="0">
              <a:solidFill>
                <a:schemeClr val="accent1"/>
              </a:solidFill>
            </a:endParaRPr>
          </a:p>
        </p:txBody>
      </p:sp>
      <p:sp>
        <p:nvSpPr>
          <p:cNvPr id="966" name="Google Shape;966;p31"/>
          <p:cNvSpPr txBox="1">
            <a:spLocks noGrp="1"/>
          </p:cNvSpPr>
          <p:nvPr>
            <p:ph type="ctrTitle" idx="4"/>
          </p:nvPr>
        </p:nvSpPr>
        <p:spPr>
          <a:xfrm>
            <a:off x="5157564" y="2215859"/>
            <a:ext cx="19377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200" dirty="0">
                <a:solidFill>
                  <a:schemeClr val="dk1"/>
                </a:solidFill>
                <a:latin typeface="Rubik"/>
                <a:ea typeface="Rubik"/>
                <a:cs typeface="Rubik"/>
                <a:sym typeface="Rubik"/>
              </a:rPr>
              <a:t>MANAGERS</a:t>
            </a:r>
            <a:endParaRPr sz="1200" dirty="0">
              <a:solidFill>
                <a:schemeClr val="dk1"/>
              </a:solidFill>
              <a:latin typeface="Rubik"/>
              <a:ea typeface="Rubik"/>
              <a:cs typeface="Rubik"/>
              <a:sym typeface="Rubik"/>
            </a:endParaRPr>
          </a:p>
        </p:txBody>
      </p:sp>
      <p:sp>
        <p:nvSpPr>
          <p:cNvPr id="46" name="Google Shape;245;p20">
            <a:extLst>
              <a:ext uri="{FF2B5EF4-FFF2-40B4-BE49-F238E27FC236}">
                <a16:creationId xmlns:a16="http://schemas.microsoft.com/office/drawing/2014/main" id="{22688770-7AD3-40DD-9EAA-992C2E5F74B4}"/>
              </a:ext>
            </a:extLst>
          </p:cNvPr>
          <p:cNvSpPr/>
          <p:nvPr/>
        </p:nvSpPr>
        <p:spPr>
          <a:xfrm>
            <a:off x="1691443" y="58176"/>
            <a:ext cx="5761113" cy="7094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t>VENUE MANAGEMENT</a:t>
            </a:r>
            <a:endParaRPr b="1" dirty="0"/>
          </a:p>
        </p:txBody>
      </p:sp>
      <p:cxnSp>
        <p:nvCxnSpPr>
          <p:cNvPr id="47" name="Google Shape;386;p20">
            <a:extLst>
              <a:ext uri="{FF2B5EF4-FFF2-40B4-BE49-F238E27FC236}">
                <a16:creationId xmlns:a16="http://schemas.microsoft.com/office/drawing/2014/main" id="{9BE06FD4-D47D-49F7-9792-22200315C288}"/>
              </a:ext>
            </a:extLst>
          </p:cNvPr>
          <p:cNvCxnSpPr>
            <a:cxnSpLocks/>
          </p:cNvCxnSpPr>
          <p:nvPr/>
        </p:nvCxnSpPr>
        <p:spPr>
          <a:xfrm>
            <a:off x="8424000" y="1043850"/>
            <a:ext cx="0" cy="3055800"/>
          </a:xfrm>
          <a:prstGeom prst="straightConnector1">
            <a:avLst/>
          </a:prstGeom>
          <a:noFill/>
          <a:ln w="28575" cap="flat" cmpd="sng">
            <a:solidFill>
              <a:srgbClr val="4F4C4A"/>
            </a:solidFill>
            <a:prstDash val="solid"/>
            <a:round/>
            <a:headEnd type="none" w="med" len="med"/>
            <a:tailEnd type="none" w="med" len="med"/>
          </a:ln>
        </p:spPr>
      </p:cxnSp>
      <p:sp>
        <p:nvSpPr>
          <p:cNvPr id="48" name="Google Shape;387;p20">
            <a:extLst>
              <a:ext uri="{FF2B5EF4-FFF2-40B4-BE49-F238E27FC236}">
                <a16:creationId xmlns:a16="http://schemas.microsoft.com/office/drawing/2014/main" id="{741F18FC-47FF-4281-A5AC-1F00B81F5579}"/>
              </a:ext>
            </a:extLst>
          </p:cNvPr>
          <p:cNvSpPr/>
          <p:nvPr/>
        </p:nvSpPr>
        <p:spPr>
          <a:xfrm>
            <a:off x="8353325" y="1506338"/>
            <a:ext cx="141300" cy="141300"/>
          </a:xfrm>
          <a:prstGeom prst="ellipse">
            <a:avLst/>
          </a:prstGeom>
          <a:solidFill>
            <a:schemeClr val="tx2"/>
          </a:solid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388;p20">
            <a:extLst>
              <a:ext uri="{FF2B5EF4-FFF2-40B4-BE49-F238E27FC236}">
                <a16:creationId xmlns:a16="http://schemas.microsoft.com/office/drawing/2014/main" id="{31972676-B86C-4BBC-B7AA-D230E536E9ED}"/>
              </a:ext>
            </a:extLst>
          </p:cNvPr>
          <p:cNvSpPr/>
          <p:nvPr/>
        </p:nvSpPr>
        <p:spPr>
          <a:xfrm>
            <a:off x="8353325" y="2150338"/>
            <a:ext cx="141300" cy="141300"/>
          </a:xfrm>
          <a:prstGeom prst="ellipse">
            <a:avLst/>
          </a:prstGeom>
          <a:solidFill>
            <a:srgbClr val="55B59A"/>
          </a:solid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9;p20">
            <a:extLst>
              <a:ext uri="{FF2B5EF4-FFF2-40B4-BE49-F238E27FC236}">
                <a16:creationId xmlns:a16="http://schemas.microsoft.com/office/drawing/2014/main" id="{D3163B62-39FB-4399-B1E7-4481374C62EC}"/>
              </a:ext>
            </a:extLst>
          </p:cNvPr>
          <p:cNvSpPr/>
          <p:nvPr/>
        </p:nvSpPr>
        <p:spPr>
          <a:xfrm>
            <a:off x="8353325" y="2788113"/>
            <a:ext cx="141300" cy="141300"/>
          </a:xfrm>
          <a:prstGeom prst="ellipse">
            <a:avLst/>
          </a:prstGeom>
          <a:solidFill>
            <a:schemeClr val="accent5"/>
          </a:solid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90;p20">
            <a:extLst>
              <a:ext uri="{FF2B5EF4-FFF2-40B4-BE49-F238E27FC236}">
                <a16:creationId xmlns:a16="http://schemas.microsoft.com/office/drawing/2014/main" id="{19B218D8-2067-4ADB-BDEE-F5C9FB61C57E}"/>
              </a:ext>
            </a:extLst>
          </p:cNvPr>
          <p:cNvSpPr/>
          <p:nvPr/>
        </p:nvSpPr>
        <p:spPr>
          <a:xfrm>
            <a:off x="8353325" y="3425888"/>
            <a:ext cx="141300" cy="141300"/>
          </a:xfrm>
          <a:prstGeom prst="ellipse">
            <a:avLst/>
          </a:prstGeom>
          <a:solidFill>
            <a:srgbClr val="55B59A"/>
          </a:solid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0"/>
          <p:cNvSpPr txBox="1">
            <a:spLocks noGrp="1"/>
          </p:cNvSpPr>
          <p:nvPr>
            <p:ph type="ctrTitle"/>
          </p:nvPr>
        </p:nvSpPr>
        <p:spPr>
          <a:xfrm rot="-5400000">
            <a:off x="-98000" y="1152301"/>
            <a:ext cx="1980900" cy="7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REQUIREMENTS</a:t>
            </a:r>
            <a:endParaRPr dirty="0"/>
          </a:p>
        </p:txBody>
      </p:sp>
      <p:sp>
        <p:nvSpPr>
          <p:cNvPr id="244" name="Google Shape;244;p20"/>
          <p:cNvSpPr/>
          <p:nvPr/>
        </p:nvSpPr>
        <p:spPr>
          <a:xfrm>
            <a:off x="6086450" y="1794900"/>
            <a:ext cx="953100" cy="1171200"/>
          </a:xfrm>
          <a:prstGeom prst="rect">
            <a:avLst/>
          </a:prstGeom>
          <a:solidFill>
            <a:srgbClr val="55B5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sp>
        <p:nvSpPr>
          <p:cNvPr id="245" name="Google Shape;245;p20"/>
          <p:cNvSpPr/>
          <p:nvPr/>
        </p:nvSpPr>
        <p:spPr>
          <a:xfrm>
            <a:off x="1981512" y="1794900"/>
            <a:ext cx="982800" cy="1171200"/>
          </a:xfrm>
          <a:prstGeom prst="rect">
            <a:avLst/>
          </a:prstGeom>
          <a:solidFill>
            <a:srgbClr val="55B5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sp>
        <p:nvSpPr>
          <p:cNvPr id="246" name="Google Shape;246;p20"/>
          <p:cNvSpPr/>
          <p:nvPr/>
        </p:nvSpPr>
        <p:spPr>
          <a:xfrm>
            <a:off x="4043950" y="1794900"/>
            <a:ext cx="953100" cy="1171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sp>
        <p:nvSpPr>
          <p:cNvPr id="247" name="Google Shape;247;p20"/>
          <p:cNvSpPr txBox="1">
            <a:spLocks noGrp="1"/>
          </p:cNvSpPr>
          <p:nvPr>
            <p:ph type="ctrTitle" idx="3"/>
          </p:nvPr>
        </p:nvSpPr>
        <p:spPr>
          <a:xfrm>
            <a:off x="3551574" y="2572325"/>
            <a:ext cx="19377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400" dirty="0">
                <a:solidFill>
                  <a:srgbClr val="FDE9DF"/>
                </a:solidFill>
              </a:rPr>
              <a:t>TRACK</a:t>
            </a:r>
            <a:endParaRPr sz="1400" dirty="0">
              <a:solidFill>
                <a:srgbClr val="FDE9DF"/>
              </a:solidFill>
            </a:endParaRPr>
          </a:p>
        </p:txBody>
      </p:sp>
      <p:sp>
        <p:nvSpPr>
          <p:cNvPr id="248" name="Google Shape;248;p20"/>
          <p:cNvSpPr txBox="1">
            <a:spLocks noGrp="1"/>
          </p:cNvSpPr>
          <p:nvPr>
            <p:ph type="subTitle" idx="5"/>
          </p:nvPr>
        </p:nvSpPr>
        <p:spPr>
          <a:xfrm>
            <a:off x="1688550" y="2966640"/>
            <a:ext cx="15786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000" dirty="0"/>
              <a:t>Customer or staff submits a report</a:t>
            </a:r>
            <a:endParaRPr sz="1000" dirty="0"/>
          </a:p>
          <a:p>
            <a:pPr marL="0" lvl="0" indent="0" algn="ctr" rtl="0">
              <a:spcBef>
                <a:spcPts val="0"/>
              </a:spcBef>
              <a:spcAft>
                <a:spcPts val="0"/>
              </a:spcAft>
              <a:buNone/>
            </a:pPr>
            <a:endParaRPr sz="1000" dirty="0"/>
          </a:p>
        </p:txBody>
      </p:sp>
      <p:sp>
        <p:nvSpPr>
          <p:cNvPr id="249" name="Google Shape;249;p20"/>
          <p:cNvSpPr txBox="1">
            <a:spLocks noGrp="1"/>
          </p:cNvSpPr>
          <p:nvPr>
            <p:ph type="ctrTitle" idx="6"/>
          </p:nvPr>
        </p:nvSpPr>
        <p:spPr>
          <a:xfrm>
            <a:off x="1509000" y="2572331"/>
            <a:ext cx="19377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400" dirty="0">
                <a:solidFill>
                  <a:srgbClr val="FDE9DF"/>
                </a:solidFill>
              </a:rPr>
              <a:t>REPORT</a:t>
            </a:r>
            <a:endParaRPr sz="1400" dirty="0">
              <a:solidFill>
                <a:srgbClr val="FDE9DF"/>
              </a:solidFill>
            </a:endParaRPr>
          </a:p>
        </p:txBody>
      </p:sp>
      <p:sp>
        <p:nvSpPr>
          <p:cNvPr id="250" name="Google Shape;250;p20"/>
          <p:cNvSpPr txBox="1">
            <a:spLocks noGrp="1"/>
          </p:cNvSpPr>
          <p:nvPr>
            <p:ph type="subTitle" idx="1"/>
          </p:nvPr>
        </p:nvSpPr>
        <p:spPr>
          <a:xfrm>
            <a:off x="3731124" y="2966634"/>
            <a:ext cx="15786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1000" dirty="0">
                <a:solidFill>
                  <a:schemeClr val="dk1"/>
                </a:solidFill>
              </a:rPr>
              <a:t>System determines other individuals likely to be in contact with the individual</a:t>
            </a:r>
            <a:endParaRPr sz="1000" dirty="0"/>
          </a:p>
        </p:txBody>
      </p:sp>
      <p:sp>
        <p:nvSpPr>
          <p:cNvPr id="251" name="Google Shape;251;p20"/>
          <p:cNvSpPr txBox="1">
            <a:spLocks noGrp="1"/>
          </p:cNvSpPr>
          <p:nvPr>
            <p:ph type="ctrTitle" idx="4"/>
          </p:nvPr>
        </p:nvSpPr>
        <p:spPr>
          <a:xfrm>
            <a:off x="5594141" y="2572314"/>
            <a:ext cx="19377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400" dirty="0">
                <a:solidFill>
                  <a:srgbClr val="FDE9DF"/>
                </a:solidFill>
              </a:rPr>
              <a:t>CONTACT</a:t>
            </a:r>
            <a:endParaRPr sz="1400" dirty="0">
              <a:solidFill>
                <a:srgbClr val="FDE9DF"/>
              </a:solidFill>
            </a:endParaRPr>
          </a:p>
        </p:txBody>
      </p:sp>
      <p:sp>
        <p:nvSpPr>
          <p:cNvPr id="302" name="Google Shape;302;p20"/>
          <p:cNvSpPr txBox="1">
            <a:spLocks noGrp="1"/>
          </p:cNvSpPr>
          <p:nvPr>
            <p:ph type="subTitle" idx="2"/>
          </p:nvPr>
        </p:nvSpPr>
        <p:spPr>
          <a:xfrm>
            <a:off x="5773691" y="2966624"/>
            <a:ext cx="15786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1000" dirty="0">
                <a:solidFill>
                  <a:schemeClr val="dk1"/>
                </a:solidFill>
              </a:rPr>
              <a:t>All individuals that are identified are contacted via email</a:t>
            </a:r>
            <a:endParaRPr sz="1000" dirty="0"/>
          </a:p>
        </p:txBody>
      </p:sp>
      <p:cxnSp>
        <p:nvCxnSpPr>
          <p:cNvPr id="386" name="Google Shape;386;p20"/>
          <p:cNvCxnSpPr>
            <a:cxnSpLocks/>
          </p:cNvCxnSpPr>
          <p:nvPr/>
        </p:nvCxnSpPr>
        <p:spPr>
          <a:xfrm>
            <a:off x="8424000" y="1043850"/>
            <a:ext cx="0" cy="3055800"/>
          </a:xfrm>
          <a:prstGeom prst="straightConnector1">
            <a:avLst/>
          </a:prstGeom>
          <a:noFill/>
          <a:ln w="28575" cap="flat" cmpd="sng">
            <a:solidFill>
              <a:srgbClr val="4F4C4A"/>
            </a:solidFill>
            <a:prstDash val="solid"/>
            <a:round/>
            <a:headEnd type="none" w="med" len="med"/>
            <a:tailEnd type="none" w="med" len="med"/>
          </a:ln>
        </p:spPr>
      </p:cxnSp>
      <p:sp>
        <p:nvSpPr>
          <p:cNvPr id="387" name="Google Shape;387;p20"/>
          <p:cNvSpPr/>
          <p:nvPr/>
        </p:nvSpPr>
        <p:spPr>
          <a:xfrm>
            <a:off x="8353325" y="1506338"/>
            <a:ext cx="141300" cy="141300"/>
          </a:xfrm>
          <a:prstGeom prst="ellipse">
            <a:avLst/>
          </a:prstGeom>
          <a:solidFill>
            <a:schemeClr val="tx2"/>
          </a:solid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20"/>
          <p:cNvSpPr/>
          <p:nvPr/>
        </p:nvSpPr>
        <p:spPr>
          <a:xfrm>
            <a:off x="8353325" y="2150338"/>
            <a:ext cx="141300" cy="141300"/>
          </a:xfrm>
          <a:prstGeom prst="ellipse">
            <a:avLst/>
          </a:prstGeom>
          <a:solidFill>
            <a:srgbClr val="55B59A"/>
          </a:solid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0"/>
          <p:cNvSpPr/>
          <p:nvPr/>
        </p:nvSpPr>
        <p:spPr>
          <a:xfrm>
            <a:off x="8353325" y="2788113"/>
            <a:ext cx="141300" cy="141300"/>
          </a:xfrm>
          <a:prstGeom prst="ellipse">
            <a:avLst/>
          </a:prstGeom>
          <a:solidFill>
            <a:schemeClr val="accent5"/>
          </a:solid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0"/>
          <p:cNvSpPr/>
          <p:nvPr/>
        </p:nvSpPr>
        <p:spPr>
          <a:xfrm>
            <a:off x="8353325" y="3425888"/>
            <a:ext cx="141300" cy="141300"/>
          </a:xfrm>
          <a:prstGeom prst="ellipse">
            <a:avLst/>
          </a:prstGeom>
          <a:solidFill>
            <a:srgbClr val="55B59A"/>
          </a:solid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45;p20">
            <a:extLst>
              <a:ext uri="{FF2B5EF4-FFF2-40B4-BE49-F238E27FC236}">
                <a16:creationId xmlns:a16="http://schemas.microsoft.com/office/drawing/2014/main" id="{7B4F8D3B-BB6F-4FF6-B943-AA1361AF14CC}"/>
              </a:ext>
            </a:extLst>
          </p:cNvPr>
          <p:cNvSpPr/>
          <p:nvPr/>
        </p:nvSpPr>
        <p:spPr>
          <a:xfrm>
            <a:off x="1691443" y="58176"/>
            <a:ext cx="5761113" cy="7094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t>COVID TRACK AND TRACE</a:t>
            </a:r>
            <a:endParaRPr b="1" dirty="0"/>
          </a:p>
        </p:txBody>
      </p:sp>
      <p:grpSp>
        <p:nvGrpSpPr>
          <p:cNvPr id="32" name="Google Shape;4574;p41">
            <a:extLst>
              <a:ext uri="{FF2B5EF4-FFF2-40B4-BE49-F238E27FC236}">
                <a16:creationId xmlns:a16="http://schemas.microsoft.com/office/drawing/2014/main" id="{597B6F93-D279-4EAF-8BE7-6B0911DDD2DF}"/>
              </a:ext>
            </a:extLst>
          </p:cNvPr>
          <p:cNvGrpSpPr/>
          <p:nvPr/>
        </p:nvGrpSpPr>
        <p:grpSpPr>
          <a:xfrm>
            <a:off x="6208913" y="1984650"/>
            <a:ext cx="729524" cy="578254"/>
            <a:chOff x="6218300" y="4416175"/>
            <a:chExt cx="516000" cy="448000"/>
          </a:xfrm>
        </p:grpSpPr>
        <p:sp>
          <p:nvSpPr>
            <p:cNvPr id="33" name="Google Shape;4575;p41">
              <a:extLst>
                <a:ext uri="{FF2B5EF4-FFF2-40B4-BE49-F238E27FC236}">
                  <a16:creationId xmlns:a16="http://schemas.microsoft.com/office/drawing/2014/main" id="{1CB25818-237E-43C5-B6FD-8F53808D097E}"/>
                </a:ext>
              </a:extLst>
            </p:cNvPr>
            <p:cNvSpPr/>
            <p:nvPr/>
          </p:nvSpPr>
          <p:spPr>
            <a:xfrm>
              <a:off x="6462150" y="4525375"/>
              <a:ext cx="28250" cy="141250"/>
            </a:xfrm>
            <a:custGeom>
              <a:avLst/>
              <a:gdLst/>
              <a:ahLst/>
              <a:cxnLst/>
              <a:rect l="l" t="t" r="r" b="b"/>
              <a:pathLst>
                <a:path w="1130" h="5650" extrusionOk="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576;p41">
              <a:extLst>
                <a:ext uri="{FF2B5EF4-FFF2-40B4-BE49-F238E27FC236}">
                  <a16:creationId xmlns:a16="http://schemas.microsoft.com/office/drawing/2014/main" id="{F0BA1F01-5292-488A-ABCA-16872A545B08}"/>
                </a:ext>
              </a:extLst>
            </p:cNvPr>
            <p:cNvSpPr/>
            <p:nvPr/>
          </p:nvSpPr>
          <p:spPr>
            <a:xfrm>
              <a:off x="6218300" y="4416175"/>
              <a:ext cx="516000" cy="448000"/>
            </a:xfrm>
            <a:custGeom>
              <a:avLst/>
              <a:gdLst/>
              <a:ahLst/>
              <a:cxnLst/>
              <a:rect l="l" t="t" r="r" b="b"/>
              <a:pathLst>
                <a:path w="20640" h="17920" extrusionOk="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577;p41">
              <a:extLst>
                <a:ext uri="{FF2B5EF4-FFF2-40B4-BE49-F238E27FC236}">
                  <a16:creationId xmlns:a16="http://schemas.microsoft.com/office/drawing/2014/main" id="{92C7D820-DF2A-42B2-B37B-22BEC6C12C92}"/>
                </a:ext>
              </a:extLst>
            </p:cNvPr>
            <p:cNvSpPr/>
            <p:nvPr/>
          </p:nvSpPr>
          <p:spPr>
            <a:xfrm>
              <a:off x="6462150" y="4751225"/>
              <a:ext cx="28250" cy="28250"/>
            </a:xfrm>
            <a:custGeom>
              <a:avLst/>
              <a:gdLst/>
              <a:ahLst/>
              <a:cxnLst/>
              <a:rect l="l" t="t" r="r" b="b"/>
              <a:pathLst>
                <a:path w="1130" h="1130" extrusionOk="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6" name="Google Shape;5541;p43">
            <a:extLst>
              <a:ext uri="{FF2B5EF4-FFF2-40B4-BE49-F238E27FC236}">
                <a16:creationId xmlns:a16="http://schemas.microsoft.com/office/drawing/2014/main" id="{00DBD953-DF9F-46B4-8332-9CCE7497BB80}"/>
              </a:ext>
            </a:extLst>
          </p:cNvPr>
          <p:cNvGrpSpPr/>
          <p:nvPr/>
        </p:nvGrpSpPr>
        <p:grpSpPr>
          <a:xfrm>
            <a:off x="2205563" y="1952933"/>
            <a:ext cx="534697" cy="609989"/>
            <a:chOff x="-57940525" y="3590375"/>
            <a:chExt cx="279625" cy="319000"/>
          </a:xfrm>
        </p:grpSpPr>
        <p:sp>
          <p:nvSpPr>
            <p:cNvPr id="37" name="Google Shape;5542;p43">
              <a:extLst>
                <a:ext uri="{FF2B5EF4-FFF2-40B4-BE49-F238E27FC236}">
                  <a16:creationId xmlns:a16="http://schemas.microsoft.com/office/drawing/2014/main" id="{CC86308D-D7DF-4956-81D2-A08EAE60631A}"/>
                </a:ext>
              </a:extLst>
            </p:cNvPr>
            <p:cNvSpPr/>
            <p:nvPr/>
          </p:nvSpPr>
          <p:spPr>
            <a:xfrm>
              <a:off x="-57940525" y="3727425"/>
              <a:ext cx="18150" cy="63800"/>
            </a:xfrm>
            <a:custGeom>
              <a:avLst/>
              <a:gdLst/>
              <a:ahLst/>
              <a:cxnLst/>
              <a:rect l="l" t="t" r="r" b="b"/>
              <a:pathLst>
                <a:path w="726" h="2552" extrusionOk="0">
                  <a:moveTo>
                    <a:pt x="725" y="0"/>
                  </a:moveTo>
                  <a:cubicBezTo>
                    <a:pt x="253" y="252"/>
                    <a:pt x="1" y="725"/>
                    <a:pt x="1" y="1260"/>
                  </a:cubicBezTo>
                  <a:cubicBezTo>
                    <a:pt x="1" y="1827"/>
                    <a:pt x="316" y="2300"/>
                    <a:pt x="725" y="2552"/>
                  </a:cubicBez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543;p43">
              <a:extLst>
                <a:ext uri="{FF2B5EF4-FFF2-40B4-BE49-F238E27FC236}">
                  <a16:creationId xmlns:a16="http://schemas.microsoft.com/office/drawing/2014/main" id="{87D6B829-2A8D-4405-8486-0844DDD77306}"/>
                </a:ext>
              </a:extLst>
            </p:cNvPr>
            <p:cNvSpPr/>
            <p:nvPr/>
          </p:nvSpPr>
          <p:spPr>
            <a:xfrm>
              <a:off x="-57904300" y="3686450"/>
              <a:ext cx="205600" cy="111075"/>
            </a:xfrm>
            <a:custGeom>
              <a:avLst/>
              <a:gdLst/>
              <a:ahLst/>
              <a:cxnLst/>
              <a:rect l="l" t="t" r="r" b="b"/>
              <a:pathLst>
                <a:path w="8224" h="4443" extrusionOk="0">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544;p43">
              <a:extLst>
                <a:ext uri="{FF2B5EF4-FFF2-40B4-BE49-F238E27FC236}">
                  <a16:creationId xmlns:a16="http://schemas.microsoft.com/office/drawing/2014/main" id="{A24D96BD-5A8F-4157-876F-03FE03C7C40F}"/>
                </a:ext>
              </a:extLst>
            </p:cNvPr>
            <p:cNvSpPr/>
            <p:nvPr/>
          </p:nvSpPr>
          <p:spPr>
            <a:xfrm>
              <a:off x="-57903500" y="3590375"/>
              <a:ext cx="205575" cy="117375"/>
            </a:xfrm>
            <a:custGeom>
              <a:avLst/>
              <a:gdLst/>
              <a:ahLst/>
              <a:cxnLst/>
              <a:rect l="l" t="t" r="r" b="b"/>
              <a:pathLst>
                <a:path w="8223" h="4695" extrusionOk="0">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545;p43">
              <a:extLst>
                <a:ext uri="{FF2B5EF4-FFF2-40B4-BE49-F238E27FC236}">
                  <a16:creationId xmlns:a16="http://schemas.microsoft.com/office/drawing/2014/main" id="{9D46B22E-0AC1-4610-9574-2D8C49B2C78E}"/>
                </a:ext>
              </a:extLst>
            </p:cNvPr>
            <p:cNvSpPr/>
            <p:nvPr/>
          </p:nvSpPr>
          <p:spPr>
            <a:xfrm>
              <a:off x="-57903500" y="3798700"/>
              <a:ext cx="204800" cy="110675"/>
            </a:xfrm>
            <a:custGeom>
              <a:avLst/>
              <a:gdLst/>
              <a:ahLst/>
              <a:cxnLst/>
              <a:rect l="l" t="t" r="r" b="b"/>
              <a:pathLst>
                <a:path w="8192" h="4427" extrusionOk="0">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5546;p43">
              <a:extLst>
                <a:ext uri="{FF2B5EF4-FFF2-40B4-BE49-F238E27FC236}">
                  <a16:creationId xmlns:a16="http://schemas.microsoft.com/office/drawing/2014/main" id="{A236A242-4CF0-4E22-995A-CB8AB3558230}"/>
                </a:ext>
              </a:extLst>
            </p:cNvPr>
            <p:cNvSpPr/>
            <p:nvPr/>
          </p:nvSpPr>
          <p:spPr>
            <a:xfrm>
              <a:off x="-57679825" y="3726625"/>
              <a:ext cx="18925" cy="63825"/>
            </a:xfrm>
            <a:custGeom>
              <a:avLst/>
              <a:gdLst/>
              <a:ahLst/>
              <a:cxnLst/>
              <a:rect l="l" t="t" r="r" b="b"/>
              <a:pathLst>
                <a:path w="757" h="2553" extrusionOk="0">
                  <a:moveTo>
                    <a:pt x="1" y="1"/>
                  </a:moveTo>
                  <a:lnTo>
                    <a:pt x="1" y="2552"/>
                  </a:lnTo>
                  <a:cubicBezTo>
                    <a:pt x="442" y="2269"/>
                    <a:pt x="757" y="1796"/>
                    <a:pt x="757" y="1261"/>
                  </a:cubicBezTo>
                  <a:cubicBezTo>
                    <a:pt x="757" y="757"/>
                    <a:pt x="442" y="284"/>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3601;p40">
            <a:extLst>
              <a:ext uri="{FF2B5EF4-FFF2-40B4-BE49-F238E27FC236}">
                <a16:creationId xmlns:a16="http://schemas.microsoft.com/office/drawing/2014/main" id="{9E4B3FEF-7682-43F9-A096-87CC0FF98BA9}"/>
              </a:ext>
            </a:extLst>
          </p:cNvPr>
          <p:cNvGrpSpPr/>
          <p:nvPr/>
        </p:nvGrpSpPr>
        <p:grpSpPr>
          <a:xfrm>
            <a:off x="4288234" y="1967199"/>
            <a:ext cx="474294" cy="551291"/>
            <a:chOff x="4727025" y="1332775"/>
            <a:chExt cx="59900" cy="69625"/>
          </a:xfrm>
        </p:grpSpPr>
        <p:sp>
          <p:nvSpPr>
            <p:cNvPr id="43" name="Google Shape;3602;p40">
              <a:extLst>
                <a:ext uri="{FF2B5EF4-FFF2-40B4-BE49-F238E27FC236}">
                  <a16:creationId xmlns:a16="http://schemas.microsoft.com/office/drawing/2014/main" id="{B006FEA7-C9BB-4586-B3AB-4BA02EA5C48B}"/>
                </a:ext>
              </a:extLst>
            </p:cNvPr>
            <p:cNvSpPr/>
            <p:nvPr/>
          </p:nvSpPr>
          <p:spPr>
            <a:xfrm>
              <a:off x="4727025" y="1332775"/>
              <a:ext cx="36450" cy="33200"/>
            </a:xfrm>
            <a:custGeom>
              <a:avLst/>
              <a:gdLst/>
              <a:ahLst/>
              <a:cxnLst/>
              <a:rect l="l" t="t" r="r" b="b"/>
              <a:pathLst>
                <a:path w="1458" h="1328" extrusionOk="0">
                  <a:moveTo>
                    <a:pt x="1047" y="1"/>
                  </a:moveTo>
                  <a:lnTo>
                    <a:pt x="1047" y="188"/>
                  </a:lnTo>
                  <a:cubicBezTo>
                    <a:pt x="484" y="289"/>
                    <a:pt x="51" y="758"/>
                    <a:pt x="1" y="1328"/>
                  </a:cubicBezTo>
                  <a:lnTo>
                    <a:pt x="477" y="1328"/>
                  </a:lnTo>
                  <a:cubicBezTo>
                    <a:pt x="527" y="1018"/>
                    <a:pt x="751" y="765"/>
                    <a:pt x="1047" y="679"/>
                  </a:cubicBezTo>
                  <a:lnTo>
                    <a:pt x="1047" y="845"/>
                  </a:lnTo>
                  <a:lnTo>
                    <a:pt x="1458" y="433"/>
                  </a:lnTo>
                  <a:lnTo>
                    <a:pt x="1047"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03;p40">
              <a:extLst>
                <a:ext uri="{FF2B5EF4-FFF2-40B4-BE49-F238E27FC236}">
                  <a16:creationId xmlns:a16="http://schemas.microsoft.com/office/drawing/2014/main" id="{EDA7499A-D236-4622-9077-333F14A9EE31}"/>
                </a:ext>
              </a:extLst>
            </p:cNvPr>
            <p:cNvSpPr/>
            <p:nvPr/>
          </p:nvSpPr>
          <p:spPr>
            <a:xfrm>
              <a:off x="4750475" y="1369025"/>
              <a:ext cx="36450" cy="33375"/>
            </a:xfrm>
            <a:custGeom>
              <a:avLst/>
              <a:gdLst/>
              <a:ahLst/>
              <a:cxnLst/>
              <a:rect l="l" t="t" r="r" b="b"/>
              <a:pathLst>
                <a:path w="1458" h="1335" extrusionOk="0">
                  <a:moveTo>
                    <a:pt x="974" y="0"/>
                  </a:moveTo>
                  <a:cubicBezTo>
                    <a:pt x="931" y="311"/>
                    <a:pt x="707" y="570"/>
                    <a:pt x="404" y="657"/>
                  </a:cubicBezTo>
                  <a:lnTo>
                    <a:pt x="404" y="491"/>
                  </a:lnTo>
                  <a:lnTo>
                    <a:pt x="0" y="902"/>
                  </a:lnTo>
                  <a:lnTo>
                    <a:pt x="404" y="1335"/>
                  </a:lnTo>
                  <a:lnTo>
                    <a:pt x="404" y="1140"/>
                  </a:lnTo>
                  <a:cubicBezTo>
                    <a:pt x="967" y="1039"/>
                    <a:pt x="1400" y="577"/>
                    <a:pt x="1457"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3649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26"/>
          <p:cNvSpPr/>
          <p:nvPr/>
        </p:nvSpPr>
        <p:spPr>
          <a:xfrm>
            <a:off x="4518859" y="702825"/>
            <a:ext cx="1336800" cy="2028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6"/>
          <p:cNvSpPr/>
          <p:nvPr/>
        </p:nvSpPr>
        <p:spPr>
          <a:xfrm>
            <a:off x="4435713" y="619679"/>
            <a:ext cx="1336800" cy="2028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6"/>
          <p:cNvSpPr txBox="1"/>
          <p:nvPr/>
        </p:nvSpPr>
        <p:spPr>
          <a:xfrm>
            <a:off x="4516002" y="1354214"/>
            <a:ext cx="1190100" cy="117067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00" dirty="0">
                <a:solidFill>
                  <a:schemeClr val="dk1"/>
                </a:solidFill>
                <a:latin typeface="Karla"/>
                <a:ea typeface="Karla"/>
                <a:cs typeface="Karla"/>
                <a:sym typeface="Karla"/>
              </a:rPr>
              <a:t>Higher privileges are restricted to staff/managers</a:t>
            </a:r>
          </a:p>
          <a:p>
            <a:pPr marL="0" lvl="0" indent="0" algn="ctr" rtl="0">
              <a:spcBef>
                <a:spcPts val="0"/>
              </a:spcBef>
              <a:spcAft>
                <a:spcPts val="0"/>
              </a:spcAft>
              <a:buNone/>
            </a:pPr>
            <a:endParaRPr lang="en-GB" sz="900" dirty="0">
              <a:solidFill>
                <a:schemeClr val="dk1"/>
              </a:solidFill>
              <a:latin typeface="Karla"/>
              <a:ea typeface="Karla"/>
              <a:cs typeface="Karla"/>
              <a:sym typeface="Karla"/>
            </a:endParaRPr>
          </a:p>
          <a:p>
            <a:pPr marL="0" lvl="0" indent="0" algn="ctr" rtl="0">
              <a:spcBef>
                <a:spcPts val="0"/>
              </a:spcBef>
              <a:spcAft>
                <a:spcPts val="0"/>
              </a:spcAft>
              <a:buNone/>
            </a:pPr>
            <a:r>
              <a:rPr lang="en-GB" sz="900" dirty="0">
                <a:solidFill>
                  <a:schemeClr val="dk1"/>
                </a:solidFill>
                <a:latin typeface="Karla"/>
                <a:ea typeface="Karla"/>
                <a:cs typeface="Karla"/>
                <a:sym typeface="Karla"/>
              </a:rPr>
              <a:t>Staff/managers have to sign-in</a:t>
            </a:r>
            <a:endParaRPr sz="900" dirty="0">
              <a:solidFill>
                <a:schemeClr val="dk1"/>
              </a:solidFill>
              <a:latin typeface="Karla"/>
              <a:ea typeface="Karla"/>
              <a:cs typeface="Karla"/>
              <a:sym typeface="Karla"/>
            </a:endParaRPr>
          </a:p>
        </p:txBody>
      </p:sp>
      <p:sp>
        <p:nvSpPr>
          <p:cNvPr id="711" name="Google Shape;711;p26"/>
          <p:cNvSpPr txBox="1"/>
          <p:nvPr/>
        </p:nvSpPr>
        <p:spPr>
          <a:xfrm flipH="1">
            <a:off x="4365475" y="1244667"/>
            <a:ext cx="1491600" cy="252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1200" dirty="0">
                <a:solidFill>
                  <a:schemeClr val="accent1"/>
                </a:solidFill>
                <a:latin typeface="Sniglet"/>
                <a:ea typeface="Sniglet"/>
                <a:cs typeface="Sniglet"/>
                <a:sym typeface="Sniglet"/>
              </a:rPr>
              <a:t>SECURITY</a:t>
            </a:r>
            <a:endParaRPr sz="1200" dirty="0">
              <a:solidFill>
                <a:schemeClr val="accent1"/>
              </a:solidFill>
              <a:latin typeface="Sniglet"/>
              <a:ea typeface="Sniglet"/>
              <a:cs typeface="Sniglet"/>
              <a:sym typeface="Sniglet"/>
            </a:endParaRPr>
          </a:p>
        </p:txBody>
      </p:sp>
      <p:sp>
        <p:nvSpPr>
          <p:cNvPr id="715" name="Google Shape;715;p26"/>
          <p:cNvSpPr txBox="1"/>
          <p:nvPr/>
        </p:nvSpPr>
        <p:spPr>
          <a:xfrm flipH="1">
            <a:off x="5442732" y="3070754"/>
            <a:ext cx="1491600" cy="252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1200" dirty="0">
                <a:solidFill>
                  <a:schemeClr val="accent1"/>
                </a:solidFill>
                <a:latin typeface="Sniglet"/>
                <a:ea typeface="Sniglet"/>
                <a:cs typeface="Sniglet"/>
                <a:sym typeface="Sniglet"/>
              </a:rPr>
              <a:t>DESIGN</a:t>
            </a:r>
            <a:endParaRPr sz="1200" dirty="0">
              <a:solidFill>
                <a:schemeClr val="accent1"/>
              </a:solidFill>
              <a:latin typeface="Sniglet"/>
              <a:ea typeface="Sniglet"/>
              <a:cs typeface="Sniglet"/>
              <a:sym typeface="Sniglet"/>
            </a:endParaRPr>
          </a:p>
        </p:txBody>
      </p:sp>
      <p:sp>
        <p:nvSpPr>
          <p:cNvPr id="716" name="Google Shape;716;p26"/>
          <p:cNvSpPr/>
          <p:nvPr/>
        </p:nvSpPr>
        <p:spPr>
          <a:xfrm>
            <a:off x="2363059" y="702825"/>
            <a:ext cx="1336800" cy="2028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2279913" y="619679"/>
            <a:ext cx="1336800" cy="2028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txBox="1"/>
          <p:nvPr/>
        </p:nvSpPr>
        <p:spPr>
          <a:xfrm>
            <a:off x="2360202" y="1354214"/>
            <a:ext cx="1190100" cy="117067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900" dirty="0">
                <a:solidFill>
                  <a:schemeClr val="dk1"/>
                </a:solidFill>
                <a:latin typeface="Karla"/>
                <a:ea typeface="Karla"/>
                <a:cs typeface="Karla"/>
                <a:sym typeface="Karla"/>
              </a:rPr>
              <a:t>Sidebar</a:t>
            </a:r>
          </a:p>
          <a:p>
            <a:pPr marL="0" lvl="0" indent="0" algn="ctr" rtl="0">
              <a:spcBef>
                <a:spcPts val="0"/>
              </a:spcBef>
              <a:spcAft>
                <a:spcPts val="0"/>
              </a:spcAft>
              <a:buNone/>
            </a:pPr>
            <a:r>
              <a:rPr lang="es" sz="900" dirty="0">
                <a:solidFill>
                  <a:schemeClr val="dk1"/>
                </a:solidFill>
                <a:latin typeface="Karla"/>
                <a:ea typeface="Karla"/>
                <a:cs typeface="Karla"/>
                <a:sym typeface="Karla"/>
              </a:rPr>
              <a:t>Buttons</a:t>
            </a:r>
          </a:p>
          <a:p>
            <a:pPr marL="0" lvl="0" indent="0" algn="ctr" rtl="0">
              <a:spcBef>
                <a:spcPts val="0"/>
              </a:spcBef>
              <a:spcAft>
                <a:spcPts val="0"/>
              </a:spcAft>
              <a:buNone/>
            </a:pPr>
            <a:r>
              <a:rPr lang="es" sz="900" dirty="0">
                <a:solidFill>
                  <a:schemeClr val="dk1"/>
                </a:solidFill>
                <a:latin typeface="Karla"/>
                <a:ea typeface="Karla"/>
                <a:cs typeface="Karla"/>
                <a:sym typeface="Karla"/>
              </a:rPr>
              <a:t>Animations</a:t>
            </a:r>
          </a:p>
          <a:p>
            <a:pPr marL="0" lvl="0" indent="0" algn="ctr" rtl="0">
              <a:spcBef>
                <a:spcPts val="0"/>
              </a:spcBef>
              <a:spcAft>
                <a:spcPts val="0"/>
              </a:spcAft>
              <a:buNone/>
            </a:pPr>
            <a:r>
              <a:rPr lang="es" sz="900" dirty="0">
                <a:solidFill>
                  <a:schemeClr val="dk1"/>
                </a:solidFill>
                <a:latin typeface="Karla"/>
                <a:ea typeface="Karla"/>
                <a:cs typeface="Karla"/>
                <a:sym typeface="Karla"/>
              </a:rPr>
              <a:t>Icons</a:t>
            </a:r>
          </a:p>
          <a:p>
            <a:pPr marL="0" lvl="0" indent="0" algn="ctr" rtl="0">
              <a:spcBef>
                <a:spcPts val="0"/>
              </a:spcBef>
              <a:spcAft>
                <a:spcPts val="0"/>
              </a:spcAft>
              <a:buNone/>
            </a:pPr>
            <a:r>
              <a:rPr lang="es" sz="900" dirty="0">
                <a:solidFill>
                  <a:schemeClr val="dk1"/>
                </a:solidFill>
                <a:latin typeface="Karla"/>
                <a:ea typeface="Karla"/>
                <a:cs typeface="Karla"/>
                <a:sym typeface="Karla"/>
              </a:rPr>
              <a:t>Colours</a:t>
            </a:r>
            <a:endParaRPr sz="900" dirty="0">
              <a:solidFill>
                <a:schemeClr val="dk1"/>
              </a:solidFill>
              <a:latin typeface="Karla"/>
              <a:ea typeface="Karla"/>
              <a:cs typeface="Karla"/>
              <a:sym typeface="Karla"/>
            </a:endParaRPr>
          </a:p>
        </p:txBody>
      </p:sp>
      <p:sp>
        <p:nvSpPr>
          <p:cNvPr id="719" name="Google Shape;719;p26"/>
          <p:cNvSpPr txBox="1"/>
          <p:nvPr/>
        </p:nvSpPr>
        <p:spPr>
          <a:xfrm flipH="1">
            <a:off x="2209675" y="1244667"/>
            <a:ext cx="1491600" cy="252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1200" dirty="0">
                <a:solidFill>
                  <a:schemeClr val="accent1"/>
                </a:solidFill>
                <a:latin typeface="Sniglet"/>
                <a:ea typeface="Sniglet"/>
                <a:cs typeface="Sniglet"/>
                <a:sym typeface="Sniglet"/>
              </a:rPr>
              <a:t>USABILITY</a:t>
            </a:r>
            <a:endParaRPr sz="1200" dirty="0">
              <a:solidFill>
                <a:schemeClr val="accent1"/>
              </a:solidFill>
              <a:latin typeface="Sniglet"/>
              <a:ea typeface="Sniglet"/>
              <a:cs typeface="Sniglet"/>
              <a:sym typeface="Sniglet"/>
            </a:endParaRPr>
          </a:p>
        </p:txBody>
      </p:sp>
      <p:sp>
        <p:nvSpPr>
          <p:cNvPr id="720" name="Google Shape;720;p26"/>
          <p:cNvSpPr txBox="1">
            <a:spLocks noGrp="1"/>
          </p:cNvSpPr>
          <p:nvPr>
            <p:ph type="ctrTitle"/>
          </p:nvPr>
        </p:nvSpPr>
        <p:spPr>
          <a:xfrm rot="-5400000">
            <a:off x="-108975" y="1157338"/>
            <a:ext cx="2002200" cy="7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DEVELOPMENT</a:t>
            </a:r>
            <a:endParaRPr dirty="0"/>
          </a:p>
        </p:txBody>
      </p:sp>
      <p:sp>
        <p:nvSpPr>
          <p:cNvPr id="721" name="Google Shape;721;p26"/>
          <p:cNvSpPr/>
          <p:nvPr/>
        </p:nvSpPr>
        <p:spPr>
          <a:xfrm>
            <a:off x="3440316" y="2528913"/>
            <a:ext cx="1336800" cy="2028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a:off x="3364116" y="2452713"/>
            <a:ext cx="1336800" cy="2028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txBox="1"/>
          <p:nvPr/>
        </p:nvSpPr>
        <p:spPr>
          <a:xfrm>
            <a:off x="3437459" y="3180301"/>
            <a:ext cx="1190100" cy="98156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900" dirty="0">
                <a:solidFill>
                  <a:schemeClr val="dk1"/>
                </a:solidFill>
                <a:latin typeface="Karla"/>
                <a:ea typeface="Karla"/>
                <a:cs typeface="Karla"/>
                <a:sym typeface="Karla"/>
              </a:rPr>
              <a:t>Form data validation</a:t>
            </a:r>
          </a:p>
          <a:p>
            <a:pPr marL="0" lvl="0" indent="0" algn="ctr" rtl="0">
              <a:spcBef>
                <a:spcPts val="0"/>
              </a:spcBef>
              <a:spcAft>
                <a:spcPts val="0"/>
              </a:spcAft>
              <a:buNone/>
            </a:pPr>
            <a:endParaRPr lang="es" sz="900" dirty="0">
              <a:solidFill>
                <a:schemeClr val="dk1"/>
              </a:solidFill>
              <a:latin typeface="Karla"/>
              <a:ea typeface="Karla"/>
              <a:cs typeface="Karla"/>
              <a:sym typeface="Karla"/>
            </a:endParaRPr>
          </a:p>
          <a:p>
            <a:pPr marL="0" lvl="0" indent="0" algn="ctr" rtl="0">
              <a:spcBef>
                <a:spcPts val="0"/>
              </a:spcBef>
              <a:spcAft>
                <a:spcPts val="0"/>
              </a:spcAft>
              <a:buNone/>
            </a:pPr>
            <a:r>
              <a:rPr lang="en-GB" sz="900" dirty="0">
                <a:solidFill>
                  <a:schemeClr val="dk1"/>
                </a:solidFill>
                <a:latin typeface="Karla"/>
                <a:ea typeface="Karla"/>
                <a:cs typeface="Karla"/>
                <a:sym typeface="Karla"/>
              </a:rPr>
              <a:t>Data will be stored in JSON file format</a:t>
            </a:r>
          </a:p>
          <a:p>
            <a:pPr marL="0" lvl="0" indent="0" algn="ctr" rtl="0">
              <a:spcBef>
                <a:spcPts val="0"/>
              </a:spcBef>
              <a:spcAft>
                <a:spcPts val="0"/>
              </a:spcAft>
              <a:buNone/>
            </a:pPr>
            <a:r>
              <a:rPr lang="en-GB" sz="900" dirty="0">
                <a:solidFill>
                  <a:schemeClr val="dk1"/>
                </a:solidFill>
                <a:latin typeface="Karla"/>
                <a:ea typeface="Karla"/>
                <a:cs typeface="Karla"/>
                <a:sym typeface="Karla"/>
              </a:rPr>
              <a:t>(or similar)</a:t>
            </a:r>
            <a:endParaRPr sz="900" dirty="0">
              <a:solidFill>
                <a:schemeClr val="dk1"/>
              </a:solidFill>
              <a:latin typeface="Karla"/>
              <a:ea typeface="Karla"/>
              <a:cs typeface="Karla"/>
              <a:sym typeface="Karla"/>
            </a:endParaRPr>
          </a:p>
        </p:txBody>
      </p:sp>
      <p:sp>
        <p:nvSpPr>
          <p:cNvPr id="724" name="Google Shape;724;p26"/>
          <p:cNvSpPr txBox="1"/>
          <p:nvPr/>
        </p:nvSpPr>
        <p:spPr>
          <a:xfrm flipH="1">
            <a:off x="3286932" y="3070754"/>
            <a:ext cx="1491600" cy="252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1200" dirty="0">
                <a:solidFill>
                  <a:schemeClr val="accent1"/>
                </a:solidFill>
                <a:latin typeface="Sniglet"/>
                <a:ea typeface="Sniglet"/>
                <a:cs typeface="Sniglet"/>
                <a:sym typeface="Sniglet"/>
              </a:rPr>
              <a:t>INTEGRITY</a:t>
            </a:r>
            <a:endParaRPr sz="1200" dirty="0">
              <a:solidFill>
                <a:schemeClr val="accent1"/>
              </a:solidFill>
              <a:latin typeface="Sniglet"/>
              <a:ea typeface="Sniglet"/>
              <a:cs typeface="Sniglet"/>
              <a:sym typeface="Sniglet"/>
            </a:endParaRPr>
          </a:p>
        </p:txBody>
      </p:sp>
      <p:sp>
        <p:nvSpPr>
          <p:cNvPr id="725" name="Google Shape;725;p26"/>
          <p:cNvSpPr/>
          <p:nvPr/>
        </p:nvSpPr>
        <p:spPr>
          <a:xfrm>
            <a:off x="2832652" y="886046"/>
            <a:ext cx="231332" cy="204376"/>
          </a:xfrm>
          <a:custGeom>
            <a:avLst/>
            <a:gdLst/>
            <a:ahLst/>
            <a:cxnLst/>
            <a:rect l="l" t="t" r="r" b="b"/>
            <a:pathLst>
              <a:path w="19326" h="17074" extrusionOk="0">
                <a:moveTo>
                  <a:pt x="14226" y="1132"/>
                </a:moveTo>
                <a:cubicBezTo>
                  <a:pt x="15314" y="1132"/>
                  <a:pt x="16352" y="1605"/>
                  <a:pt x="17070" y="2425"/>
                </a:cubicBezTo>
                <a:cubicBezTo>
                  <a:pt x="17798" y="3252"/>
                  <a:pt x="18196" y="4366"/>
                  <a:pt x="18196" y="5568"/>
                </a:cubicBezTo>
                <a:cubicBezTo>
                  <a:pt x="18193" y="8476"/>
                  <a:pt x="15599" y="10686"/>
                  <a:pt x="11671" y="14032"/>
                </a:cubicBezTo>
                <a:cubicBezTo>
                  <a:pt x="11025" y="14581"/>
                  <a:pt x="10364" y="15146"/>
                  <a:pt x="9663" y="15756"/>
                </a:cubicBezTo>
                <a:cubicBezTo>
                  <a:pt x="8963" y="15146"/>
                  <a:pt x="8301" y="14581"/>
                  <a:pt x="7655" y="14032"/>
                </a:cubicBezTo>
                <a:cubicBezTo>
                  <a:pt x="3727" y="10686"/>
                  <a:pt x="1133" y="8476"/>
                  <a:pt x="1133" y="5568"/>
                </a:cubicBezTo>
                <a:cubicBezTo>
                  <a:pt x="1133" y="4366"/>
                  <a:pt x="1535" y="3252"/>
                  <a:pt x="2259" y="2425"/>
                </a:cubicBezTo>
                <a:cubicBezTo>
                  <a:pt x="2977" y="1605"/>
                  <a:pt x="4015" y="1132"/>
                  <a:pt x="5103" y="1132"/>
                </a:cubicBezTo>
                <a:cubicBezTo>
                  <a:pt x="5113" y="1132"/>
                  <a:pt x="5124" y="1132"/>
                  <a:pt x="5134" y="1132"/>
                </a:cubicBezTo>
                <a:cubicBezTo>
                  <a:pt x="6686" y="1132"/>
                  <a:pt x="7691" y="2090"/>
                  <a:pt x="8259" y="2890"/>
                </a:cubicBezTo>
                <a:cubicBezTo>
                  <a:pt x="8631" y="3421"/>
                  <a:pt x="8920" y="4001"/>
                  <a:pt x="9126" y="4614"/>
                </a:cubicBezTo>
                <a:cubicBezTo>
                  <a:pt x="9212" y="4875"/>
                  <a:pt x="9438" y="5006"/>
                  <a:pt x="9665" y="5006"/>
                </a:cubicBezTo>
                <a:cubicBezTo>
                  <a:pt x="9891" y="5006"/>
                  <a:pt x="10118" y="4875"/>
                  <a:pt x="10204" y="4614"/>
                </a:cubicBezTo>
                <a:cubicBezTo>
                  <a:pt x="10409" y="4001"/>
                  <a:pt x="10699" y="3421"/>
                  <a:pt x="11070" y="2890"/>
                </a:cubicBezTo>
                <a:cubicBezTo>
                  <a:pt x="11641" y="2090"/>
                  <a:pt x="12643" y="1132"/>
                  <a:pt x="14195" y="1132"/>
                </a:cubicBezTo>
                <a:cubicBezTo>
                  <a:pt x="14206" y="1132"/>
                  <a:pt x="14216" y="1132"/>
                  <a:pt x="14226" y="1132"/>
                </a:cubicBezTo>
                <a:close/>
                <a:moveTo>
                  <a:pt x="5103" y="0"/>
                </a:moveTo>
                <a:cubicBezTo>
                  <a:pt x="3689" y="0"/>
                  <a:pt x="2343" y="612"/>
                  <a:pt x="1411" y="1676"/>
                </a:cubicBezTo>
                <a:cubicBezTo>
                  <a:pt x="502" y="2709"/>
                  <a:pt x="1" y="4092"/>
                  <a:pt x="1" y="5568"/>
                </a:cubicBezTo>
                <a:cubicBezTo>
                  <a:pt x="1" y="7174"/>
                  <a:pt x="629" y="8672"/>
                  <a:pt x="1976" y="10275"/>
                </a:cubicBezTo>
                <a:cubicBezTo>
                  <a:pt x="3180" y="11710"/>
                  <a:pt x="4914" y="13183"/>
                  <a:pt x="6922" y="14895"/>
                </a:cubicBezTo>
                <a:cubicBezTo>
                  <a:pt x="7670" y="15532"/>
                  <a:pt x="8443" y="16191"/>
                  <a:pt x="9265" y="16909"/>
                </a:cubicBezTo>
                <a:lnTo>
                  <a:pt x="9292" y="16933"/>
                </a:lnTo>
                <a:cubicBezTo>
                  <a:pt x="9397" y="17027"/>
                  <a:pt x="9530" y="17074"/>
                  <a:pt x="9664" y="17074"/>
                </a:cubicBezTo>
                <a:cubicBezTo>
                  <a:pt x="9797" y="17074"/>
                  <a:pt x="9930" y="17027"/>
                  <a:pt x="10038" y="16933"/>
                </a:cubicBezTo>
                <a:lnTo>
                  <a:pt x="10062" y="16909"/>
                </a:lnTo>
                <a:cubicBezTo>
                  <a:pt x="10883" y="16191"/>
                  <a:pt x="11659" y="15532"/>
                  <a:pt x="12405" y="14895"/>
                </a:cubicBezTo>
                <a:cubicBezTo>
                  <a:pt x="14413" y="13183"/>
                  <a:pt x="16146" y="11707"/>
                  <a:pt x="17351" y="10275"/>
                </a:cubicBezTo>
                <a:cubicBezTo>
                  <a:pt x="18697" y="8672"/>
                  <a:pt x="19325" y="7174"/>
                  <a:pt x="19325" y="5568"/>
                </a:cubicBezTo>
                <a:cubicBezTo>
                  <a:pt x="19325" y="4092"/>
                  <a:pt x="18824" y="2709"/>
                  <a:pt x="17915" y="1676"/>
                </a:cubicBezTo>
                <a:cubicBezTo>
                  <a:pt x="16983" y="612"/>
                  <a:pt x="15637" y="0"/>
                  <a:pt x="14224" y="0"/>
                </a:cubicBezTo>
                <a:cubicBezTo>
                  <a:pt x="14213" y="0"/>
                  <a:pt x="14203" y="0"/>
                  <a:pt x="14192" y="0"/>
                </a:cubicBezTo>
                <a:cubicBezTo>
                  <a:pt x="12157" y="0"/>
                  <a:pt x="10868" y="1217"/>
                  <a:pt x="10143" y="2238"/>
                </a:cubicBezTo>
                <a:cubicBezTo>
                  <a:pt x="9968" y="2485"/>
                  <a:pt x="9808" y="2748"/>
                  <a:pt x="9663" y="3017"/>
                </a:cubicBezTo>
                <a:cubicBezTo>
                  <a:pt x="9518" y="2748"/>
                  <a:pt x="9358" y="2485"/>
                  <a:pt x="9183" y="2238"/>
                </a:cubicBezTo>
                <a:cubicBezTo>
                  <a:pt x="8458" y="1217"/>
                  <a:pt x="7169" y="0"/>
                  <a:pt x="5134" y="0"/>
                </a:cubicBezTo>
                <a:cubicBezTo>
                  <a:pt x="5124" y="0"/>
                  <a:pt x="5113" y="0"/>
                  <a:pt x="510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6" name="Google Shape;726;p26"/>
          <p:cNvSpPr/>
          <p:nvPr/>
        </p:nvSpPr>
        <p:spPr>
          <a:xfrm>
            <a:off x="4994477" y="872569"/>
            <a:ext cx="233607" cy="231332"/>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727" name="Google Shape;727;p26"/>
          <p:cNvGrpSpPr/>
          <p:nvPr/>
        </p:nvGrpSpPr>
        <p:grpSpPr>
          <a:xfrm>
            <a:off x="3912892" y="2675127"/>
            <a:ext cx="239675" cy="231320"/>
            <a:chOff x="3857225" y="238125"/>
            <a:chExt cx="500575" cy="483125"/>
          </a:xfrm>
        </p:grpSpPr>
        <p:sp>
          <p:nvSpPr>
            <p:cNvPr id="728" name="Google Shape;728;p26"/>
            <p:cNvSpPr/>
            <p:nvPr/>
          </p:nvSpPr>
          <p:spPr>
            <a:xfrm>
              <a:off x="3857225" y="238125"/>
              <a:ext cx="500575" cy="483125"/>
            </a:xfrm>
            <a:custGeom>
              <a:avLst/>
              <a:gdLst/>
              <a:ahLst/>
              <a:cxnLst/>
              <a:rect l="l" t="t" r="r" b="b"/>
              <a:pathLst>
                <a:path w="20023" h="19325" extrusionOk="0">
                  <a:moveTo>
                    <a:pt x="15671" y="3398"/>
                  </a:moveTo>
                  <a:cubicBezTo>
                    <a:pt x="15707" y="3398"/>
                    <a:pt x="15744" y="3402"/>
                    <a:pt x="15780" y="3409"/>
                  </a:cubicBezTo>
                  <a:lnTo>
                    <a:pt x="15801" y="3415"/>
                  </a:lnTo>
                  <a:cubicBezTo>
                    <a:pt x="15814" y="3415"/>
                    <a:pt x="15823" y="3418"/>
                    <a:pt x="15835" y="3421"/>
                  </a:cubicBezTo>
                  <a:cubicBezTo>
                    <a:pt x="15844" y="3424"/>
                    <a:pt x="15856" y="3430"/>
                    <a:pt x="15868" y="3433"/>
                  </a:cubicBezTo>
                  <a:lnTo>
                    <a:pt x="15886" y="3439"/>
                  </a:lnTo>
                  <a:cubicBezTo>
                    <a:pt x="15892" y="3442"/>
                    <a:pt x="15898" y="3445"/>
                    <a:pt x="15904" y="3448"/>
                  </a:cubicBezTo>
                  <a:cubicBezTo>
                    <a:pt x="15922" y="3457"/>
                    <a:pt x="15943" y="3466"/>
                    <a:pt x="15964" y="3478"/>
                  </a:cubicBezTo>
                  <a:cubicBezTo>
                    <a:pt x="15986" y="3494"/>
                    <a:pt x="16010" y="3509"/>
                    <a:pt x="16031" y="3524"/>
                  </a:cubicBezTo>
                  <a:cubicBezTo>
                    <a:pt x="16046" y="3536"/>
                    <a:pt x="16058" y="3551"/>
                    <a:pt x="16073" y="3563"/>
                  </a:cubicBezTo>
                  <a:cubicBezTo>
                    <a:pt x="16085" y="3575"/>
                    <a:pt x="16100" y="3590"/>
                    <a:pt x="16112" y="3605"/>
                  </a:cubicBezTo>
                  <a:cubicBezTo>
                    <a:pt x="16294" y="3829"/>
                    <a:pt x="16279" y="4158"/>
                    <a:pt x="16073" y="4363"/>
                  </a:cubicBezTo>
                  <a:lnTo>
                    <a:pt x="13054" y="7383"/>
                  </a:lnTo>
                  <a:cubicBezTo>
                    <a:pt x="12939" y="7232"/>
                    <a:pt x="12815" y="7090"/>
                    <a:pt x="12682" y="6954"/>
                  </a:cubicBezTo>
                  <a:cubicBezTo>
                    <a:pt x="12546" y="6821"/>
                    <a:pt x="12405" y="6697"/>
                    <a:pt x="12254" y="6582"/>
                  </a:cubicBezTo>
                  <a:lnTo>
                    <a:pt x="15273" y="3563"/>
                  </a:lnTo>
                  <a:cubicBezTo>
                    <a:pt x="15380" y="3456"/>
                    <a:pt x="15523" y="3398"/>
                    <a:pt x="15671" y="3398"/>
                  </a:cubicBezTo>
                  <a:close/>
                  <a:moveTo>
                    <a:pt x="9887" y="9183"/>
                  </a:moveTo>
                  <a:cubicBezTo>
                    <a:pt x="10031" y="9183"/>
                    <a:pt x="10176" y="9238"/>
                    <a:pt x="10288" y="9348"/>
                  </a:cubicBezTo>
                  <a:cubicBezTo>
                    <a:pt x="10511" y="9575"/>
                    <a:pt x="10508" y="9937"/>
                    <a:pt x="10279" y="10157"/>
                  </a:cubicBezTo>
                  <a:cubicBezTo>
                    <a:pt x="10169" y="10268"/>
                    <a:pt x="10024" y="10323"/>
                    <a:pt x="9879" y="10323"/>
                  </a:cubicBezTo>
                  <a:cubicBezTo>
                    <a:pt x="9734" y="10323"/>
                    <a:pt x="9589" y="10268"/>
                    <a:pt x="9479" y="10157"/>
                  </a:cubicBezTo>
                  <a:cubicBezTo>
                    <a:pt x="9258" y="9937"/>
                    <a:pt x="9258" y="9578"/>
                    <a:pt x="9479" y="9357"/>
                  </a:cubicBezTo>
                  <a:cubicBezTo>
                    <a:pt x="9590" y="9241"/>
                    <a:pt x="9739" y="9183"/>
                    <a:pt x="9887" y="9183"/>
                  </a:cubicBezTo>
                  <a:close/>
                  <a:moveTo>
                    <a:pt x="15746" y="1062"/>
                  </a:moveTo>
                  <a:cubicBezTo>
                    <a:pt x="16469" y="1062"/>
                    <a:pt x="17193" y="1337"/>
                    <a:pt x="17746" y="1890"/>
                  </a:cubicBezTo>
                  <a:cubicBezTo>
                    <a:pt x="18878" y="3022"/>
                    <a:pt x="18845" y="4870"/>
                    <a:pt x="17673" y="5963"/>
                  </a:cubicBezTo>
                  <a:lnTo>
                    <a:pt x="11879" y="11758"/>
                  </a:lnTo>
                  <a:cubicBezTo>
                    <a:pt x="11337" y="12300"/>
                    <a:pt x="10612" y="12586"/>
                    <a:pt x="9878" y="12586"/>
                  </a:cubicBezTo>
                  <a:cubicBezTo>
                    <a:pt x="9472" y="12586"/>
                    <a:pt x="9062" y="12499"/>
                    <a:pt x="8679" y="12319"/>
                  </a:cubicBezTo>
                  <a:lnTo>
                    <a:pt x="8663" y="12313"/>
                  </a:lnTo>
                  <a:cubicBezTo>
                    <a:pt x="8198" y="12093"/>
                    <a:pt x="7803" y="11746"/>
                    <a:pt x="7516" y="11317"/>
                  </a:cubicBezTo>
                  <a:lnTo>
                    <a:pt x="8346" y="10487"/>
                  </a:lnTo>
                  <a:cubicBezTo>
                    <a:pt x="8645" y="11113"/>
                    <a:pt x="9259" y="11453"/>
                    <a:pt x="9883" y="11453"/>
                  </a:cubicBezTo>
                  <a:cubicBezTo>
                    <a:pt x="10311" y="11453"/>
                    <a:pt x="10744" y="11293"/>
                    <a:pt x="11082" y="10955"/>
                  </a:cubicBezTo>
                  <a:lnTo>
                    <a:pt x="16873" y="5160"/>
                  </a:lnTo>
                  <a:cubicBezTo>
                    <a:pt x="17541" y="4514"/>
                    <a:pt x="17562" y="3448"/>
                    <a:pt x="16922" y="2775"/>
                  </a:cubicBezTo>
                  <a:cubicBezTo>
                    <a:pt x="16588" y="2423"/>
                    <a:pt x="16140" y="2245"/>
                    <a:pt x="15690" y="2245"/>
                  </a:cubicBezTo>
                  <a:cubicBezTo>
                    <a:pt x="15275" y="2245"/>
                    <a:pt x="14860" y="2395"/>
                    <a:pt x="14533" y="2699"/>
                  </a:cubicBezTo>
                  <a:cubicBezTo>
                    <a:pt x="14512" y="2718"/>
                    <a:pt x="14491" y="2739"/>
                    <a:pt x="14470" y="2760"/>
                  </a:cubicBezTo>
                  <a:lnTo>
                    <a:pt x="11212" y="6021"/>
                  </a:lnTo>
                  <a:cubicBezTo>
                    <a:pt x="10783" y="5867"/>
                    <a:pt x="10333" y="5791"/>
                    <a:pt x="9877" y="5791"/>
                  </a:cubicBezTo>
                  <a:lnTo>
                    <a:pt x="9838" y="5791"/>
                  </a:lnTo>
                  <a:lnTo>
                    <a:pt x="13673" y="1963"/>
                  </a:lnTo>
                  <a:cubicBezTo>
                    <a:pt x="14232" y="1363"/>
                    <a:pt x="14988" y="1062"/>
                    <a:pt x="15746" y="1062"/>
                  </a:cubicBezTo>
                  <a:close/>
                  <a:moveTo>
                    <a:pt x="6707" y="12129"/>
                  </a:moveTo>
                  <a:cubicBezTo>
                    <a:pt x="6819" y="12283"/>
                    <a:pt x="6942" y="12425"/>
                    <a:pt x="7078" y="12558"/>
                  </a:cubicBezTo>
                  <a:cubicBezTo>
                    <a:pt x="7211" y="12694"/>
                    <a:pt x="7353" y="12818"/>
                    <a:pt x="7507" y="12932"/>
                  </a:cubicBezTo>
                  <a:lnTo>
                    <a:pt x="4675" y="15762"/>
                  </a:lnTo>
                  <a:cubicBezTo>
                    <a:pt x="4565" y="15872"/>
                    <a:pt x="4420" y="15927"/>
                    <a:pt x="4275" y="15927"/>
                  </a:cubicBezTo>
                  <a:cubicBezTo>
                    <a:pt x="4130" y="15927"/>
                    <a:pt x="3985" y="15872"/>
                    <a:pt x="3875" y="15762"/>
                  </a:cubicBezTo>
                  <a:cubicBezTo>
                    <a:pt x="3654" y="15541"/>
                    <a:pt x="3654" y="15182"/>
                    <a:pt x="3875" y="14961"/>
                  </a:cubicBezTo>
                  <a:lnTo>
                    <a:pt x="6707" y="12129"/>
                  </a:lnTo>
                  <a:close/>
                  <a:moveTo>
                    <a:pt x="9884" y="6926"/>
                  </a:moveTo>
                  <a:cubicBezTo>
                    <a:pt x="10290" y="6926"/>
                    <a:pt x="10698" y="7013"/>
                    <a:pt x="11082" y="7192"/>
                  </a:cubicBezTo>
                  <a:lnTo>
                    <a:pt x="11094" y="7198"/>
                  </a:lnTo>
                  <a:cubicBezTo>
                    <a:pt x="11562" y="7422"/>
                    <a:pt x="11958" y="7766"/>
                    <a:pt x="12242" y="8198"/>
                  </a:cubicBezTo>
                  <a:lnTo>
                    <a:pt x="11411" y="9028"/>
                  </a:lnTo>
                  <a:cubicBezTo>
                    <a:pt x="11112" y="8400"/>
                    <a:pt x="10499" y="8061"/>
                    <a:pt x="9877" y="8061"/>
                  </a:cubicBezTo>
                  <a:cubicBezTo>
                    <a:pt x="9448" y="8061"/>
                    <a:pt x="9016" y="8222"/>
                    <a:pt x="8679" y="8560"/>
                  </a:cubicBezTo>
                  <a:lnTo>
                    <a:pt x="3074" y="14161"/>
                  </a:lnTo>
                  <a:cubicBezTo>
                    <a:pt x="2410" y="14822"/>
                    <a:pt x="2410" y="15900"/>
                    <a:pt x="3074" y="16562"/>
                  </a:cubicBezTo>
                  <a:cubicBezTo>
                    <a:pt x="3405" y="16894"/>
                    <a:pt x="3840" y="17060"/>
                    <a:pt x="4275" y="17060"/>
                  </a:cubicBezTo>
                  <a:cubicBezTo>
                    <a:pt x="4710" y="17060"/>
                    <a:pt x="5144" y="16894"/>
                    <a:pt x="5475" y="16562"/>
                  </a:cubicBezTo>
                  <a:lnTo>
                    <a:pt x="8546" y="13491"/>
                  </a:lnTo>
                  <a:cubicBezTo>
                    <a:pt x="8974" y="13642"/>
                    <a:pt x="9424" y="13720"/>
                    <a:pt x="9880" y="13720"/>
                  </a:cubicBezTo>
                  <a:lnTo>
                    <a:pt x="9920" y="13720"/>
                  </a:lnTo>
                  <a:lnTo>
                    <a:pt x="6275" y="17362"/>
                  </a:lnTo>
                  <a:cubicBezTo>
                    <a:pt x="5716" y="17961"/>
                    <a:pt x="4960" y="18262"/>
                    <a:pt x="4202" y="18262"/>
                  </a:cubicBezTo>
                  <a:cubicBezTo>
                    <a:pt x="3479" y="18262"/>
                    <a:pt x="2755" y="17987"/>
                    <a:pt x="2202" y="17434"/>
                  </a:cubicBezTo>
                  <a:cubicBezTo>
                    <a:pt x="1070" y="16302"/>
                    <a:pt x="1103" y="14454"/>
                    <a:pt x="2274" y="13361"/>
                  </a:cubicBezTo>
                  <a:lnTo>
                    <a:pt x="7878" y="7757"/>
                  </a:lnTo>
                  <a:cubicBezTo>
                    <a:pt x="8422" y="7214"/>
                    <a:pt x="9147" y="6926"/>
                    <a:pt x="9884" y="6926"/>
                  </a:cubicBezTo>
                  <a:close/>
                  <a:moveTo>
                    <a:pt x="15673" y="1"/>
                  </a:moveTo>
                  <a:cubicBezTo>
                    <a:pt x="14659" y="1"/>
                    <a:pt x="13644" y="388"/>
                    <a:pt x="12870" y="1162"/>
                  </a:cubicBezTo>
                  <a:lnTo>
                    <a:pt x="7078" y="6957"/>
                  </a:lnTo>
                  <a:lnTo>
                    <a:pt x="1471" y="12561"/>
                  </a:lnTo>
                  <a:cubicBezTo>
                    <a:pt x="339" y="13693"/>
                    <a:pt x="1" y="15399"/>
                    <a:pt x="614" y="16879"/>
                  </a:cubicBezTo>
                  <a:cubicBezTo>
                    <a:pt x="1230" y="18358"/>
                    <a:pt x="2673" y="19324"/>
                    <a:pt x="4276" y="19324"/>
                  </a:cubicBezTo>
                  <a:cubicBezTo>
                    <a:pt x="4280" y="19325"/>
                    <a:pt x="4284" y="19325"/>
                    <a:pt x="4288" y="19325"/>
                  </a:cubicBezTo>
                  <a:cubicBezTo>
                    <a:pt x="5334" y="19325"/>
                    <a:pt x="6338" y="18908"/>
                    <a:pt x="7078" y="18165"/>
                  </a:cubicBezTo>
                  <a:lnTo>
                    <a:pt x="12682" y="12561"/>
                  </a:lnTo>
                  <a:lnTo>
                    <a:pt x="18477" y="6767"/>
                  </a:lnTo>
                  <a:cubicBezTo>
                    <a:pt x="20023" y="5221"/>
                    <a:pt x="20023" y="2711"/>
                    <a:pt x="18477" y="1162"/>
                  </a:cubicBezTo>
                  <a:cubicBezTo>
                    <a:pt x="17702" y="388"/>
                    <a:pt x="16688" y="1"/>
                    <a:pt x="15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9" name="Google Shape;729;p26"/>
            <p:cNvSpPr/>
            <p:nvPr/>
          </p:nvSpPr>
          <p:spPr>
            <a:xfrm>
              <a:off x="4208775" y="588000"/>
              <a:ext cx="71125" cy="68350"/>
            </a:xfrm>
            <a:custGeom>
              <a:avLst/>
              <a:gdLst/>
              <a:ahLst/>
              <a:cxnLst/>
              <a:rect l="l" t="t" r="r" b="b"/>
              <a:pathLst>
                <a:path w="2845" h="2734" extrusionOk="0">
                  <a:moveTo>
                    <a:pt x="621" y="1"/>
                  </a:moveTo>
                  <a:cubicBezTo>
                    <a:pt x="476" y="1"/>
                    <a:pt x="331" y="56"/>
                    <a:pt x="221" y="166"/>
                  </a:cubicBezTo>
                  <a:cubicBezTo>
                    <a:pt x="0" y="387"/>
                    <a:pt x="0" y="746"/>
                    <a:pt x="221" y="966"/>
                  </a:cubicBezTo>
                  <a:lnTo>
                    <a:pt x="1821" y="2567"/>
                  </a:lnTo>
                  <a:cubicBezTo>
                    <a:pt x="1933" y="2677"/>
                    <a:pt x="2079" y="2733"/>
                    <a:pt x="2224" y="2733"/>
                  </a:cubicBezTo>
                  <a:cubicBezTo>
                    <a:pt x="2368" y="2733"/>
                    <a:pt x="2513" y="2678"/>
                    <a:pt x="2624" y="2567"/>
                  </a:cubicBezTo>
                  <a:cubicBezTo>
                    <a:pt x="2845" y="2346"/>
                    <a:pt x="2845" y="1987"/>
                    <a:pt x="2624" y="1767"/>
                  </a:cubicBezTo>
                  <a:lnTo>
                    <a:pt x="1021" y="166"/>
                  </a:lnTo>
                  <a:cubicBezTo>
                    <a:pt x="911" y="56"/>
                    <a:pt x="766" y="1"/>
                    <a:pt x="6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0" name="Google Shape;730;p26"/>
            <p:cNvSpPr/>
            <p:nvPr/>
          </p:nvSpPr>
          <p:spPr>
            <a:xfrm>
              <a:off x="4228400" y="527925"/>
              <a:ext cx="91050" cy="48400"/>
            </a:xfrm>
            <a:custGeom>
              <a:avLst/>
              <a:gdLst/>
              <a:ahLst/>
              <a:cxnLst/>
              <a:rect l="l" t="t" r="r" b="b"/>
              <a:pathLst>
                <a:path w="3642" h="1936" extrusionOk="0">
                  <a:moveTo>
                    <a:pt x="636" y="0"/>
                  </a:moveTo>
                  <a:cubicBezTo>
                    <a:pt x="400" y="0"/>
                    <a:pt x="180" y="150"/>
                    <a:pt x="100" y="389"/>
                  </a:cubicBezTo>
                  <a:cubicBezTo>
                    <a:pt x="0" y="685"/>
                    <a:pt x="160" y="1005"/>
                    <a:pt x="459" y="1105"/>
                  </a:cubicBezTo>
                  <a:lnTo>
                    <a:pt x="2860" y="1905"/>
                  </a:lnTo>
                  <a:cubicBezTo>
                    <a:pt x="2917" y="1923"/>
                    <a:pt x="2977" y="1935"/>
                    <a:pt x="3038" y="1935"/>
                  </a:cubicBezTo>
                  <a:cubicBezTo>
                    <a:pt x="3316" y="1932"/>
                    <a:pt x="3554" y="1733"/>
                    <a:pt x="3596" y="1458"/>
                  </a:cubicBezTo>
                  <a:cubicBezTo>
                    <a:pt x="3642" y="1183"/>
                    <a:pt x="3482" y="918"/>
                    <a:pt x="3219" y="830"/>
                  </a:cubicBezTo>
                  <a:lnTo>
                    <a:pt x="816" y="30"/>
                  </a:lnTo>
                  <a:cubicBezTo>
                    <a:pt x="756" y="10"/>
                    <a:pt x="695" y="0"/>
                    <a:pt x="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1" name="Google Shape;731;p26"/>
            <p:cNvSpPr/>
            <p:nvPr/>
          </p:nvSpPr>
          <p:spPr>
            <a:xfrm>
              <a:off x="4148300" y="608000"/>
              <a:ext cx="52050" cy="88600"/>
            </a:xfrm>
            <a:custGeom>
              <a:avLst/>
              <a:gdLst/>
              <a:ahLst/>
              <a:cxnLst/>
              <a:rect l="l" t="t" r="r" b="b"/>
              <a:pathLst>
                <a:path w="2082" h="3544" extrusionOk="0">
                  <a:moveTo>
                    <a:pt x="639" y="1"/>
                  </a:moveTo>
                  <a:cubicBezTo>
                    <a:pt x="580" y="1"/>
                    <a:pt x="519" y="10"/>
                    <a:pt x="460" y="31"/>
                  </a:cubicBezTo>
                  <a:cubicBezTo>
                    <a:pt x="161" y="127"/>
                    <a:pt x="1" y="450"/>
                    <a:pt x="100" y="746"/>
                  </a:cubicBezTo>
                  <a:lnTo>
                    <a:pt x="903" y="3150"/>
                  </a:lnTo>
                  <a:cubicBezTo>
                    <a:pt x="979" y="3390"/>
                    <a:pt x="1202" y="3544"/>
                    <a:pt x="1441" y="3544"/>
                  </a:cubicBezTo>
                  <a:cubicBezTo>
                    <a:pt x="1500" y="3544"/>
                    <a:pt x="1560" y="3535"/>
                    <a:pt x="1619" y="3515"/>
                  </a:cubicBezTo>
                  <a:cubicBezTo>
                    <a:pt x="1921" y="3415"/>
                    <a:pt x="2081" y="3089"/>
                    <a:pt x="1975" y="2790"/>
                  </a:cubicBezTo>
                  <a:lnTo>
                    <a:pt x="1175" y="390"/>
                  </a:lnTo>
                  <a:cubicBezTo>
                    <a:pt x="1096" y="151"/>
                    <a:pt x="875" y="1"/>
                    <a:pt x="6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2" name="Google Shape;732;p26"/>
            <p:cNvSpPr/>
            <p:nvPr/>
          </p:nvSpPr>
          <p:spPr>
            <a:xfrm>
              <a:off x="3928725" y="307900"/>
              <a:ext cx="71200" cy="68375"/>
            </a:xfrm>
            <a:custGeom>
              <a:avLst/>
              <a:gdLst/>
              <a:ahLst/>
              <a:cxnLst/>
              <a:rect l="l" t="t" r="r" b="b"/>
              <a:pathLst>
                <a:path w="2848" h="2735" extrusionOk="0">
                  <a:moveTo>
                    <a:pt x="620" y="1"/>
                  </a:moveTo>
                  <a:cubicBezTo>
                    <a:pt x="475" y="1"/>
                    <a:pt x="330" y="57"/>
                    <a:pt x="221" y="168"/>
                  </a:cubicBezTo>
                  <a:cubicBezTo>
                    <a:pt x="3" y="385"/>
                    <a:pt x="0" y="739"/>
                    <a:pt x="214" y="962"/>
                  </a:cubicBezTo>
                  <a:lnTo>
                    <a:pt x="1815" y="2562"/>
                  </a:lnTo>
                  <a:cubicBezTo>
                    <a:pt x="1926" y="2677"/>
                    <a:pt x="2074" y="2734"/>
                    <a:pt x="2222" y="2734"/>
                  </a:cubicBezTo>
                  <a:cubicBezTo>
                    <a:pt x="2367" y="2734"/>
                    <a:pt x="2512" y="2679"/>
                    <a:pt x="2624" y="2569"/>
                  </a:cubicBezTo>
                  <a:cubicBezTo>
                    <a:pt x="2847" y="2345"/>
                    <a:pt x="2844" y="1983"/>
                    <a:pt x="2615" y="1762"/>
                  </a:cubicBezTo>
                  <a:lnTo>
                    <a:pt x="1015" y="162"/>
                  </a:lnTo>
                  <a:cubicBezTo>
                    <a:pt x="904" y="54"/>
                    <a:pt x="762" y="1"/>
                    <a:pt x="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3" name="Google Shape;733;p26"/>
            <p:cNvSpPr/>
            <p:nvPr/>
          </p:nvSpPr>
          <p:spPr>
            <a:xfrm>
              <a:off x="4008200" y="267675"/>
              <a:ext cx="51875" cy="88450"/>
            </a:xfrm>
            <a:custGeom>
              <a:avLst/>
              <a:gdLst/>
              <a:ahLst/>
              <a:cxnLst/>
              <a:rect l="l" t="t" r="r" b="b"/>
              <a:pathLst>
                <a:path w="2075" h="3538" extrusionOk="0">
                  <a:moveTo>
                    <a:pt x="636" y="1"/>
                  </a:moveTo>
                  <a:cubicBezTo>
                    <a:pt x="577" y="1"/>
                    <a:pt x="518" y="10"/>
                    <a:pt x="460" y="29"/>
                  </a:cubicBezTo>
                  <a:cubicBezTo>
                    <a:pt x="161" y="128"/>
                    <a:pt x="1" y="449"/>
                    <a:pt x="100" y="747"/>
                  </a:cubicBezTo>
                  <a:lnTo>
                    <a:pt x="900" y="3151"/>
                  </a:lnTo>
                  <a:cubicBezTo>
                    <a:pt x="979" y="3380"/>
                    <a:pt x="1193" y="3537"/>
                    <a:pt x="1438" y="3537"/>
                  </a:cubicBezTo>
                  <a:cubicBezTo>
                    <a:pt x="1498" y="3534"/>
                    <a:pt x="1559" y="3525"/>
                    <a:pt x="1619" y="3507"/>
                  </a:cubicBezTo>
                  <a:cubicBezTo>
                    <a:pt x="1915" y="3408"/>
                    <a:pt x="2075" y="3088"/>
                    <a:pt x="1975" y="2789"/>
                  </a:cubicBezTo>
                  <a:lnTo>
                    <a:pt x="1175" y="388"/>
                  </a:lnTo>
                  <a:cubicBezTo>
                    <a:pt x="1095" y="151"/>
                    <a:pt x="873" y="1"/>
                    <a:pt x="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4" name="Google Shape;734;p26"/>
            <p:cNvSpPr/>
            <p:nvPr/>
          </p:nvSpPr>
          <p:spPr>
            <a:xfrm>
              <a:off x="3888100" y="387825"/>
              <a:ext cx="91675" cy="48300"/>
            </a:xfrm>
            <a:custGeom>
              <a:avLst/>
              <a:gdLst/>
              <a:ahLst/>
              <a:cxnLst/>
              <a:rect l="l" t="t" r="r" b="b"/>
              <a:pathLst>
                <a:path w="3667" h="1932" extrusionOk="0">
                  <a:moveTo>
                    <a:pt x="636" y="0"/>
                  </a:moveTo>
                  <a:cubicBezTo>
                    <a:pt x="400" y="0"/>
                    <a:pt x="180" y="150"/>
                    <a:pt x="100" y="386"/>
                  </a:cubicBezTo>
                  <a:cubicBezTo>
                    <a:pt x="1" y="685"/>
                    <a:pt x="161" y="1005"/>
                    <a:pt x="460" y="1105"/>
                  </a:cubicBezTo>
                  <a:lnTo>
                    <a:pt x="2860" y="1905"/>
                  </a:lnTo>
                  <a:cubicBezTo>
                    <a:pt x="2917" y="1923"/>
                    <a:pt x="2975" y="1932"/>
                    <a:pt x="3032" y="1932"/>
                  </a:cubicBezTo>
                  <a:cubicBezTo>
                    <a:pt x="3270" y="1932"/>
                    <a:pt x="3492" y="1781"/>
                    <a:pt x="3570" y="1543"/>
                  </a:cubicBezTo>
                  <a:cubicBezTo>
                    <a:pt x="3666" y="1250"/>
                    <a:pt x="3512" y="933"/>
                    <a:pt x="3219" y="830"/>
                  </a:cubicBezTo>
                  <a:lnTo>
                    <a:pt x="816" y="30"/>
                  </a:lnTo>
                  <a:cubicBezTo>
                    <a:pt x="756" y="10"/>
                    <a:pt x="696" y="0"/>
                    <a:pt x="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35" name="Google Shape;735;p26"/>
          <p:cNvGrpSpPr/>
          <p:nvPr/>
        </p:nvGrpSpPr>
        <p:grpSpPr>
          <a:xfrm>
            <a:off x="6072854" y="2675136"/>
            <a:ext cx="231356" cy="231320"/>
            <a:chOff x="3270475" y="1427025"/>
            <a:chExt cx="483200" cy="483125"/>
          </a:xfrm>
        </p:grpSpPr>
        <p:sp>
          <p:nvSpPr>
            <p:cNvPr id="736" name="Google Shape;736;p26"/>
            <p:cNvSpPr/>
            <p:nvPr/>
          </p:nvSpPr>
          <p:spPr>
            <a:xfrm>
              <a:off x="3270475" y="1427025"/>
              <a:ext cx="483200" cy="483125"/>
            </a:xfrm>
            <a:custGeom>
              <a:avLst/>
              <a:gdLst/>
              <a:ahLst/>
              <a:cxnLst/>
              <a:rect l="l" t="t" r="r" b="b"/>
              <a:pathLst>
                <a:path w="19328" h="19325" extrusionOk="0">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7" name="Google Shape;737;p26"/>
            <p:cNvSpPr/>
            <p:nvPr/>
          </p:nvSpPr>
          <p:spPr>
            <a:xfrm>
              <a:off x="3497550" y="1596875"/>
              <a:ext cx="87650" cy="141525"/>
            </a:xfrm>
            <a:custGeom>
              <a:avLst/>
              <a:gdLst/>
              <a:ahLst/>
              <a:cxnLst/>
              <a:rect l="l" t="t" r="r" b="b"/>
              <a:pathLst>
                <a:path w="3506" h="5661" extrusionOk="0">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8" name="Google Shape;738;p26"/>
            <p:cNvSpPr/>
            <p:nvPr/>
          </p:nvSpPr>
          <p:spPr>
            <a:xfrm>
              <a:off x="3327100" y="1483625"/>
              <a:ext cx="369975" cy="369925"/>
            </a:xfrm>
            <a:custGeom>
              <a:avLst/>
              <a:gdLst/>
              <a:ahLst/>
              <a:cxnLst/>
              <a:rect l="l" t="t" r="r" b="b"/>
              <a:pathLst>
                <a:path w="14799" h="14797" extrusionOk="0">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739" name="Google Shape;739;p26"/>
          <p:cNvCxnSpPr/>
          <p:nvPr/>
        </p:nvCxnSpPr>
        <p:spPr>
          <a:xfrm>
            <a:off x="8424000" y="1043850"/>
            <a:ext cx="0" cy="3055800"/>
          </a:xfrm>
          <a:prstGeom prst="straightConnector1">
            <a:avLst/>
          </a:prstGeom>
          <a:noFill/>
          <a:ln w="28575" cap="flat" cmpd="sng">
            <a:solidFill>
              <a:srgbClr val="4F4C4A"/>
            </a:solidFill>
            <a:prstDash val="solid"/>
            <a:round/>
            <a:headEnd type="none" w="med" len="med"/>
            <a:tailEnd type="none" w="med" len="med"/>
          </a:ln>
        </p:spPr>
      </p:cxnSp>
      <p:sp>
        <p:nvSpPr>
          <p:cNvPr id="740" name="Google Shape;740;p26"/>
          <p:cNvSpPr/>
          <p:nvPr/>
        </p:nvSpPr>
        <p:spPr>
          <a:xfrm>
            <a:off x="8353325" y="1506338"/>
            <a:ext cx="141300" cy="141300"/>
          </a:xfrm>
          <a:prstGeom prst="ellipse">
            <a:avLst/>
          </a:prstGeom>
          <a:solidFill>
            <a:schemeClr val="lt2"/>
          </a:solid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6"/>
          <p:cNvSpPr/>
          <p:nvPr/>
        </p:nvSpPr>
        <p:spPr>
          <a:xfrm>
            <a:off x="8353325" y="2150338"/>
            <a:ext cx="141300" cy="141300"/>
          </a:xfrm>
          <a:prstGeom prst="ellipse">
            <a:avLst/>
          </a:prstGeom>
          <a:solidFill>
            <a:schemeClr val="tx2"/>
          </a:solid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742" name="Google Shape;742;p26"/>
          <p:cNvSpPr/>
          <p:nvPr/>
        </p:nvSpPr>
        <p:spPr>
          <a:xfrm>
            <a:off x="8353325" y="2788113"/>
            <a:ext cx="141300" cy="141300"/>
          </a:xfrm>
          <a:prstGeom prst="ellipse">
            <a:avLst/>
          </a:prstGeom>
          <a:solidFill>
            <a:srgbClr val="55B59A"/>
          </a:solid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6"/>
          <p:cNvSpPr/>
          <p:nvPr/>
        </p:nvSpPr>
        <p:spPr>
          <a:xfrm>
            <a:off x="8353325" y="3425888"/>
            <a:ext cx="141300" cy="141300"/>
          </a:xfrm>
          <a:prstGeom prst="ellipse">
            <a:avLst/>
          </a:prstGeom>
          <a:solidFill>
            <a:schemeClr val="accent5"/>
          </a:solidFill>
          <a:ln w="28575" cap="flat" cmpd="sng">
            <a:solidFill>
              <a:srgbClr val="4F4C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Google Shape;1056;p35"/>
          <p:cNvSpPr txBox="1">
            <a:spLocks noGrp="1"/>
          </p:cNvSpPr>
          <p:nvPr>
            <p:ph type="body" idx="1"/>
          </p:nvPr>
        </p:nvSpPr>
        <p:spPr>
          <a:xfrm>
            <a:off x="1507765" y="780751"/>
            <a:ext cx="5308200" cy="1476000"/>
          </a:xfrm>
          <a:prstGeom prst="rect">
            <a:avLst/>
          </a:prstGeom>
        </p:spPr>
        <p:txBody>
          <a:bodyPr spcFirstLastPara="1" wrap="square" lIns="91425" tIns="91425" rIns="91425" bIns="91425" anchor="ctr" anchorCtr="0">
            <a:noAutofit/>
          </a:bodyPr>
          <a:lstStyle/>
          <a:p>
            <a:pPr marL="0" lvl="0" indent="0" algn="l" rtl="0">
              <a:spcBef>
                <a:spcPts val="300"/>
              </a:spcBef>
              <a:spcAft>
                <a:spcPts val="0"/>
              </a:spcAft>
              <a:buClr>
                <a:schemeClr val="dk1"/>
              </a:buClr>
              <a:buSzPts val="1100"/>
              <a:buFont typeface="Arial"/>
              <a:buNone/>
            </a:pPr>
            <a:endParaRPr lang="en-GB" dirty="0"/>
          </a:p>
          <a:p>
            <a:pPr marL="241300" lvl="0" indent="-203200" algn="l" rtl="0">
              <a:spcBef>
                <a:spcPts val="300"/>
              </a:spcBef>
              <a:spcAft>
                <a:spcPts val="0"/>
              </a:spcAft>
              <a:buClr>
                <a:srgbClr val="000000"/>
              </a:buClr>
              <a:buSzPts val="1200"/>
              <a:buFont typeface="Roboto Slab Regular"/>
              <a:buChar char="◂"/>
            </a:pPr>
            <a:r>
              <a:rPr lang="es" dirty="0"/>
              <a:t>Presentation template by </a:t>
            </a:r>
            <a:r>
              <a:rPr lang="es" dirty="0">
                <a:highlight>
                  <a:schemeClr val="dk2"/>
                </a:highlight>
                <a:uFill>
                  <a:noFill/>
                </a:uFill>
                <a:hlinkClick r:id="rId3"/>
              </a:rPr>
              <a:t>Slidesgo</a:t>
            </a:r>
            <a:endParaRPr dirty="0">
              <a:highlight>
                <a:schemeClr val="dk2"/>
              </a:highlight>
            </a:endParaRPr>
          </a:p>
          <a:p>
            <a:pPr marL="241300" lvl="0" indent="-203200" algn="l" rtl="0">
              <a:spcBef>
                <a:spcPts val="0"/>
              </a:spcBef>
              <a:spcAft>
                <a:spcPts val="0"/>
              </a:spcAft>
              <a:buClr>
                <a:srgbClr val="000000"/>
              </a:buClr>
              <a:buSzPts val="1200"/>
              <a:buFont typeface="Roboto Slab Regular"/>
              <a:buChar char="◂"/>
            </a:pPr>
            <a:r>
              <a:rPr lang="es" dirty="0"/>
              <a:t>Icons by </a:t>
            </a:r>
            <a:r>
              <a:rPr lang="es" dirty="0">
                <a:highlight>
                  <a:schemeClr val="dk2"/>
                </a:highlight>
                <a:uFill>
                  <a:noFill/>
                </a:uFill>
                <a:hlinkClick r:id="rId4"/>
              </a:rPr>
              <a:t>Flaticon</a:t>
            </a:r>
            <a:endParaRPr dirty="0">
              <a:highlight>
                <a:schemeClr val="dk2"/>
              </a:highlight>
            </a:endParaRPr>
          </a:p>
          <a:p>
            <a:pPr marL="241300" lvl="0" indent="-203200" algn="l" rtl="0">
              <a:spcBef>
                <a:spcPts val="0"/>
              </a:spcBef>
              <a:spcAft>
                <a:spcPts val="0"/>
              </a:spcAft>
              <a:buClr>
                <a:srgbClr val="000000"/>
              </a:buClr>
              <a:buSzPts val="1200"/>
              <a:buFont typeface="Roboto Slab Regular"/>
              <a:buChar char="◂"/>
            </a:pPr>
            <a:r>
              <a:rPr lang="es" dirty="0"/>
              <a:t>Infographics by </a:t>
            </a:r>
            <a:r>
              <a:rPr lang="es" dirty="0">
                <a:highlight>
                  <a:schemeClr val="dk2"/>
                </a:highlight>
                <a:uFill>
                  <a:noFill/>
                </a:uFill>
                <a:hlinkClick r:id="rId5"/>
              </a:rPr>
              <a:t>Freepik</a:t>
            </a:r>
            <a:endParaRPr dirty="0"/>
          </a:p>
          <a:p>
            <a:pPr marL="241300" lvl="0" indent="-203200" algn="l" rtl="0">
              <a:spcBef>
                <a:spcPts val="0"/>
              </a:spcBef>
              <a:spcAft>
                <a:spcPts val="0"/>
              </a:spcAft>
              <a:buClr>
                <a:srgbClr val="000000"/>
              </a:buClr>
              <a:buSzPts val="1200"/>
              <a:buFont typeface="Roboto Slab Regular"/>
              <a:buChar char="◂"/>
            </a:pPr>
            <a:r>
              <a:rPr lang="es" dirty="0"/>
              <a:t>Author introduction slide photo created by Freepik</a:t>
            </a:r>
            <a:endParaRPr dirty="0"/>
          </a:p>
          <a:p>
            <a:pPr marL="241300" lvl="0" indent="-203200" algn="l" rtl="0">
              <a:spcBef>
                <a:spcPts val="0"/>
              </a:spcBef>
              <a:spcAft>
                <a:spcPts val="0"/>
              </a:spcAft>
              <a:buClr>
                <a:srgbClr val="000000"/>
              </a:buClr>
              <a:buSzPts val="1200"/>
              <a:buFont typeface="Roboto Slab Regular"/>
              <a:buChar char="◂"/>
            </a:pPr>
            <a:r>
              <a:rPr lang="es" dirty="0"/>
              <a:t>Text &amp; Image slide photo created by Freepik.com</a:t>
            </a:r>
            <a:endParaRPr dirty="0"/>
          </a:p>
        </p:txBody>
      </p:sp>
      <p:sp>
        <p:nvSpPr>
          <p:cNvPr id="1057" name="Google Shape;1057;p35"/>
          <p:cNvSpPr txBox="1">
            <a:spLocks noGrp="1"/>
          </p:cNvSpPr>
          <p:nvPr>
            <p:ph type="ctrTitle"/>
          </p:nvPr>
        </p:nvSpPr>
        <p:spPr>
          <a:xfrm rot="-5400000">
            <a:off x="-98000" y="1152301"/>
            <a:ext cx="1980900" cy="7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CREDITS</a:t>
            </a:r>
            <a:endParaRPr/>
          </a:p>
        </p:txBody>
      </p:sp>
    </p:spTree>
  </p:cSld>
  <p:clrMapOvr>
    <a:masterClrMapping/>
  </p:clrMapOvr>
</p:sld>
</file>

<file path=ppt/theme/theme1.xml><?xml version="1.0" encoding="utf-8"?>
<a:theme xmlns:a="http://schemas.openxmlformats.org/drawingml/2006/main" name="Sushi Kawaii Company ">
  <a:themeElements>
    <a:clrScheme name="Simple Light">
      <a:dk1>
        <a:srgbClr val="4F4C4A"/>
      </a:dk1>
      <a:lt1>
        <a:srgbClr val="F56A5D"/>
      </a:lt1>
      <a:dk2>
        <a:srgbClr val="FDA479"/>
      </a:dk2>
      <a:lt2>
        <a:srgbClr val="55B59A"/>
      </a:lt2>
      <a:accent1>
        <a:srgbClr val="FDE9DF"/>
      </a:accent1>
      <a:accent2>
        <a:srgbClr val="4F4C4A"/>
      </a:accent2>
      <a:accent3>
        <a:srgbClr val="FDE9DF"/>
      </a:accent3>
      <a:accent4>
        <a:srgbClr val="FDA479"/>
      </a:accent4>
      <a:accent5>
        <a:srgbClr val="F56A5D"/>
      </a:accent5>
      <a:accent6>
        <a:srgbClr val="FDA479"/>
      </a:accent6>
      <a:hlink>
        <a:srgbClr val="55B59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773</Words>
  <Application>Microsoft Office PowerPoint</Application>
  <PresentationFormat>On-screen Show (16:9)</PresentationFormat>
  <Paragraphs>111</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Roboto Slab Regular</vt:lpstr>
      <vt:lpstr>Arial</vt:lpstr>
      <vt:lpstr>Karla</vt:lpstr>
      <vt:lpstr>Rubik</vt:lpstr>
      <vt:lpstr>Sniglet</vt:lpstr>
      <vt:lpstr>Arial</vt:lpstr>
      <vt:lpstr>Sushi Kawaii Company </vt:lpstr>
      <vt:lpstr>Doki-Doki Delight</vt:lpstr>
      <vt:lpstr>STAKEHOLDERS</vt:lpstr>
      <vt:lpstr>COMPONENTS</vt:lpstr>
      <vt:lpstr>REQUIREMENTS</vt:lpstr>
      <vt:lpstr>REQUIREMENTS</vt:lpstr>
      <vt:lpstr>REQUIREMENTS</vt:lpstr>
      <vt:lpstr>DEVELOPMENT</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Doki-Doki Delight</dc:title>
  <dc:creator>Callum Organ</dc:creator>
  <cp:lastModifiedBy>Callum</cp:lastModifiedBy>
  <cp:revision>51</cp:revision>
  <dcterms:modified xsi:type="dcterms:W3CDTF">2021-01-26T11:46:47Z</dcterms:modified>
</cp:coreProperties>
</file>