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442" r:id="rId2"/>
    <p:sldId id="464" r:id="rId3"/>
    <p:sldId id="568" r:id="rId4"/>
    <p:sldId id="551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1" r:id="rId17"/>
    <p:sldId id="580" r:id="rId18"/>
    <p:sldId id="582" r:id="rId19"/>
    <p:sldId id="583" r:id="rId20"/>
    <p:sldId id="584" r:id="rId21"/>
    <p:sldId id="585" r:id="rId22"/>
    <p:sldId id="586" r:id="rId23"/>
    <p:sldId id="587" r:id="rId24"/>
    <p:sldId id="550" r:id="rId25"/>
  </p:sldIdLst>
  <p:sldSz cx="9144000" cy="6858000" type="screen4x3"/>
  <p:notesSz cx="6797675" cy="9926638"/>
  <p:defaultTextStyle>
    <a:defPPr>
      <a:defRPr lang="en-GB"/>
    </a:defPPr>
    <a:lvl1pPr algn="l" rtl="0" fontAlgn="ctr">
      <a:spcBef>
        <a:spcPct val="0"/>
      </a:spcBef>
      <a:spcAft>
        <a:spcPct val="0"/>
      </a:spcAft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ctr">
      <a:spcBef>
        <a:spcPct val="0"/>
      </a:spcBef>
      <a:spcAft>
        <a:spcPct val="0"/>
      </a:spcAft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ctr">
      <a:spcBef>
        <a:spcPct val="0"/>
      </a:spcBef>
      <a:spcAft>
        <a:spcPct val="0"/>
      </a:spcAft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ctr">
      <a:spcBef>
        <a:spcPct val="0"/>
      </a:spcBef>
      <a:spcAft>
        <a:spcPct val="0"/>
      </a:spcAft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ctr">
      <a:spcBef>
        <a:spcPct val="0"/>
      </a:spcBef>
      <a:spcAft>
        <a:spcPct val="0"/>
      </a:spcAft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i="1" kern="1200" baseline="-250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99"/>
    <a:srgbClr val="FFFFCC"/>
    <a:srgbClr val="00CCFF"/>
    <a:srgbClr val="C6C6C6"/>
    <a:srgbClr val="000066"/>
    <a:srgbClr val="009999"/>
    <a:srgbClr val="0066FF"/>
    <a:srgbClr val="003F7E"/>
    <a:srgbClr val="004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0" autoAdjust="0"/>
    <p:restoredTop sz="95394" autoAdjust="0"/>
  </p:normalViewPr>
  <p:slideViewPr>
    <p:cSldViewPr>
      <p:cViewPr>
        <p:scale>
          <a:sx n="90" d="100"/>
          <a:sy n="90" d="100"/>
        </p:scale>
        <p:origin x="-88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F4630-9396-4A1A-B38B-6F05CB7C6524}" type="doc">
      <dgm:prSet loTypeId="urn:microsoft.com/office/officeart/2005/8/layout/hierarchy2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9FA87D-98D1-4CDD-9664-67D0CA36D1C3}">
      <dgm:prSet phldrT="[Text]"/>
      <dgm:spPr/>
      <dgm:t>
        <a:bodyPr/>
        <a:lstStyle/>
        <a:p>
          <a:r>
            <a:rPr lang="en-US" smtClean="0"/>
            <a:t>Web</a:t>
          </a:r>
          <a:endParaRPr lang="en-US" dirty="0"/>
        </a:p>
      </dgm:t>
    </dgm:pt>
    <dgm:pt modelId="{1BF7149A-42C2-4A81-A1B0-FF5BA75F68AC}" type="parTrans" cxnId="{E1D2C5B5-A34C-487A-B424-DE8AA95A2574}">
      <dgm:prSet/>
      <dgm:spPr/>
      <dgm:t>
        <a:bodyPr/>
        <a:lstStyle/>
        <a:p>
          <a:endParaRPr lang="en-US"/>
        </a:p>
      </dgm:t>
    </dgm:pt>
    <dgm:pt modelId="{E7C1F343-6FBB-4860-A995-D37632B27842}" type="sibTrans" cxnId="{E1D2C5B5-A34C-487A-B424-DE8AA95A2574}">
      <dgm:prSet/>
      <dgm:spPr/>
      <dgm:t>
        <a:bodyPr/>
        <a:lstStyle/>
        <a:p>
          <a:endParaRPr lang="en-US"/>
        </a:p>
      </dgm:t>
    </dgm:pt>
    <dgm:pt modelId="{BCBD4303-2D4B-4784-9F74-CCDDF736E189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0DFCC0F9-CA87-48AC-B77F-0DA35C065972}" type="sibTrans" cxnId="{24618284-62C4-470D-9C5E-39686A3E0424}">
      <dgm:prSet/>
      <dgm:spPr/>
      <dgm:t>
        <a:bodyPr/>
        <a:lstStyle/>
        <a:p>
          <a:endParaRPr lang="en-US"/>
        </a:p>
      </dgm:t>
    </dgm:pt>
    <dgm:pt modelId="{0C6E6BFA-40C9-4271-9E21-062F1443BD79}" type="parTrans" cxnId="{24618284-62C4-470D-9C5E-39686A3E0424}">
      <dgm:prSet/>
      <dgm:spPr/>
      <dgm:t>
        <a:bodyPr/>
        <a:lstStyle/>
        <a:p>
          <a:endParaRPr lang="en-US"/>
        </a:p>
      </dgm:t>
    </dgm:pt>
    <dgm:pt modelId="{493B3758-A561-4F5A-B464-A883F43B17F1}">
      <dgm:prSet phldrT="[Text]"/>
      <dgm:spPr/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2194BADE-315B-4275-8192-0CEB4C9B5977}" type="sibTrans" cxnId="{1B9ABD8F-2CC4-42D6-97CD-EC62B3BEC35A}">
      <dgm:prSet/>
      <dgm:spPr/>
      <dgm:t>
        <a:bodyPr/>
        <a:lstStyle/>
        <a:p>
          <a:endParaRPr lang="en-US"/>
        </a:p>
      </dgm:t>
    </dgm:pt>
    <dgm:pt modelId="{A91B644A-C2D8-4762-A226-697DF29022B0}" type="parTrans" cxnId="{1B9ABD8F-2CC4-42D6-97CD-EC62B3BEC35A}">
      <dgm:prSet/>
      <dgm:spPr/>
      <dgm:t>
        <a:bodyPr/>
        <a:lstStyle/>
        <a:p>
          <a:endParaRPr lang="en-US"/>
        </a:p>
      </dgm:t>
    </dgm:pt>
    <dgm:pt modelId="{98615F7F-3DE0-4E9C-A311-D154851D1EC9}">
      <dgm:prSet phldrT="[Text]"/>
      <dgm:spPr/>
      <dgm:t>
        <a:bodyPr/>
        <a:lstStyle/>
        <a:p>
          <a:r>
            <a:rPr lang="en-US" dirty="0" smtClean="0"/>
            <a:t>Feature.Manager.js</a:t>
          </a:r>
          <a:endParaRPr lang="en-US" dirty="0"/>
        </a:p>
      </dgm:t>
    </dgm:pt>
    <dgm:pt modelId="{998BA373-54AE-4544-8B5B-6A2369F503AF}" type="parTrans" cxnId="{09EA0009-14FD-4A06-B9CE-2E23D0AB06D6}">
      <dgm:prSet/>
      <dgm:spPr/>
      <dgm:t>
        <a:bodyPr/>
        <a:lstStyle/>
        <a:p>
          <a:endParaRPr lang="en-US"/>
        </a:p>
      </dgm:t>
    </dgm:pt>
    <dgm:pt modelId="{2BCDDA3D-98D4-4279-81A7-1543C79A81AC}" type="sibTrans" cxnId="{09EA0009-14FD-4A06-B9CE-2E23D0AB06D6}">
      <dgm:prSet/>
      <dgm:spPr/>
      <dgm:t>
        <a:bodyPr/>
        <a:lstStyle/>
        <a:p>
          <a:endParaRPr lang="en-US"/>
        </a:p>
      </dgm:t>
    </dgm:pt>
    <dgm:pt modelId="{4C8B3035-BC25-4483-8E11-1F8A946D51DB}">
      <dgm:prSet phldrT="[Text]"/>
      <dgm:spPr/>
      <dgm:t>
        <a:bodyPr/>
        <a:lstStyle/>
        <a:p>
          <a:r>
            <a:rPr lang="en-US" dirty="0" smtClean="0"/>
            <a:t>Feature.ProcessTitle.js</a:t>
          </a:r>
          <a:endParaRPr lang="en-US" dirty="0"/>
        </a:p>
      </dgm:t>
    </dgm:pt>
    <dgm:pt modelId="{A29AAF18-26F6-42A2-87AD-6F567E68C75B}" type="parTrans" cxnId="{9B595854-7054-46DB-B870-D3281697A249}">
      <dgm:prSet/>
      <dgm:spPr/>
      <dgm:t>
        <a:bodyPr/>
        <a:lstStyle/>
        <a:p>
          <a:endParaRPr lang="en-US"/>
        </a:p>
      </dgm:t>
    </dgm:pt>
    <dgm:pt modelId="{71DFD8D8-84B9-4D17-B5EE-877943ADF7BD}" type="sibTrans" cxnId="{9B595854-7054-46DB-B870-D3281697A249}">
      <dgm:prSet/>
      <dgm:spPr/>
      <dgm:t>
        <a:bodyPr/>
        <a:lstStyle/>
        <a:p>
          <a:endParaRPr lang="en-US"/>
        </a:p>
      </dgm:t>
    </dgm:pt>
    <dgm:pt modelId="{F30F67BB-6D03-4EFC-A7B3-5AD0A36E06F7}">
      <dgm:prSet phldrT="[Text]"/>
      <dgm:spPr/>
      <dgm:t>
        <a:bodyPr/>
        <a:lstStyle/>
        <a:p>
          <a:r>
            <a:rPr lang="en-US" dirty="0" err="1" smtClean="0"/>
            <a:t>FeatureController.cs</a:t>
          </a:r>
          <a:endParaRPr lang="en-US" dirty="0"/>
        </a:p>
      </dgm:t>
    </dgm:pt>
    <dgm:pt modelId="{593E2014-C33D-4AB6-AED9-D8B72A85E4E0}" type="parTrans" cxnId="{36C7245F-6919-4CEE-8CCA-9752D4977E2C}">
      <dgm:prSet/>
      <dgm:spPr/>
      <dgm:t>
        <a:bodyPr/>
        <a:lstStyle/>
        <a:p>
          <a:endParaRPr lang="en-US"/>
        </a:p>
      </dgm:t>
    </dgm:pt>
    <dgm:pt modelId="{911A8AE1-15E4-4C14-8768-6FEAD3C137E6}" type="sibTrans" cxnId="{36C7245F-6919-4CEE-8CCA-9752D4977E2C}">
      <dgm:prSet/>
      <dgm:spPr/>
      <dgm:t>
        <a:bodyPr/>
        <a:lstStyle/>
        <a:p>
          <a:endParaRPr lang="en-US"/>
        </a:p>
      </dgm:t>
    </dgm:pt>
    <dgm:pt modelId="{2272E32A-F5B4-411E-ABB7-6FAD6E756D4F}">
      <dgm:prSet phldrT="[Text]"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6771CFBC-1BEE-4C3D-81F6-813414C2A96A}" type="sibTrans" cxnId="{1214A447-153D-4DB4-ACA5-8EF8B87A862D}">
      <dgm:prSet/>
      <dgm:spPr/>
      <dgm:t>
        <a:bodyPr/>
        <a:lstStyle/>
        <a:p>
          <a:endParaRPr lang="en-US"/>
        </a:p>
      </dgm:t>
    </dgm:pt>
    <dgm:pt modelId="{E0541DF9-5432-4754-9E4A-C1CA67D91A76}" type="parTrans" cxnId="{1214A447-153D-4DB4-ACA5-8EF8B87A862D}">
      <dgm:prSet/>
      <dgm:spPr/>
      <dgm:t>
        <a:bodyPr/>
        <a:lstStyle/>
        <a:p>
          <a:endParaRPr lang="en-US"/>
        </a:p>
      </dgm:t>
    </dgm:pt>
    <dgm:pt modelId="{98FB6543-EE35-43A5-AB8D-960FDF83E5CF}" type="pres">
      <dgm:prSet presAssocID="{71EF4630-9396-4A1A-B38B-6F05CB7C65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DBEE5E-C52D-4BC2-8677-0A252EEE9DE5}" type="pres">
      <dgm:prSet presAssocID="{DE9FA87D-98D1-4CDD-9664-67D0CA36D1C3}" presName="root1" presStyleCnt="0"/>
      <dgm:spPr/>
      <dgm:t>
        <a:bodyPr/>
        <a:lstStyle/>
        <a:p>
          <a:endParaRPr lang="en-US"/>
        </a:p>
      </dgm:t>
    </dgm:pt>
    <dgm:pt modelId="{387B1477-3EF4-4C0F-B566-6ABE4867DC5B}" type="pres">
      <dgm:prSet presAssocID="{DE9FA87D-98D1-4CDD-9664-67D0CA36D1C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F160B-C7F9-4FBA-96F9-5F3C39E79E17}" type="pres">
      <dgm:prSet presAssocID="{DE9FA87D-98D1-4CDD-9664-67D0CA36D1C3}" presName="level2hierChild" presStyleCnt="0"/>
      <dgm:spPr/>
      <dgm:t>
        <a:bodyPr/>
        <a:lstStyle/>
        <a:p>
          <a:endParaRPr lang="en-US"/>
        </a:p>
      </dgm:t>
    </dgm:pt>
    <dgm:pt modelId="{624562AD-4701-47A0-BC0E-42022BE0DEC5}" type="pres">
      <dgm:prSet presAssocID="{E0541DF9-5432-4754-9E4A-C1CA67D91A7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6F5A754-E33C-4D38-B965-0F43410174FB}" type="pres">
      <dgm:prSet presAssocID="{E0541DF9-5432-4754-9E4A-C1CA67D91A7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97DE471-4749-4243-96C0-4ADE55CF20B2}" type="pres">
      <dgm:prSet presAssocID="{2272E32A-F5B4-411E-ABB7-6FAD6E756D4F}" presName="root2" presStyleCnt="0"/>
      <dgm:spPr/>
      <dgm:t>
        <a:bodyPr/>
        <a:lstStyle/>
        <a:p>
          <a:endParaRPr lang="en-US"/>
        </a:p>
      </dgm:t>
    </dgm:pt>
    <dgm:pt modelId="{72FAA607-8E3C-4466-89B9-BBF3B2193016}" type="pres">
      <dgm:prSet presAssocID="{2272E32A-F5B4-411E-ABB7-6FAD6E756D4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F1458-4CAC-4C04-9EF7-8D75A982BAD9}" type="pres">
      <dgm:prSet presAssocID="{2272E32A-F5B4-411E-ABB7-6FAD6E756D4F}" presName="level3hierChild" presStyleCnt="0"/>
      <dgm:spPr/>
      <dgm:t>
        <a:bodyPr/>
        <a:lstStyle/>
        <a:p>
          <a:endParaRPr lang="en-US"/>
        </a:p>
      </dgm:t>
    </dgm:pt>
    <dgm:pt modelId="{42A23A17-4024-44E3-B504-E088E672809F}" type="pres">
      <dgm:prSet presAssocID="{0C6E6BFA-40C9-4271-9E21-062F1443BD7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9688056-C011-4BE5-9BAD-79DDD7F4D933}" type="pres">
      <dgm:prSet presAssocID="{0C6E6BFA-40C9-4271-9E21-062F1443BD7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EA9C993-948B-41A4-958C-B8169D3408A9}" type="pres">
      <dgm:prSet presAssocID="{BCBD4303-2D4B-4784-9F74-CCDDF736E189}" presName="root2" presStyleCnt="0"/>
      <dgm:spPr/>
      <dgm:t>
        <a:bodyPr/>
        <a:lstStyle/>
        <a:p>
          <a:endParaRPr lang="en-US"/>
        </a:p>
      </dgm:t>
    </dgm:pt>
    <dgm:pt modelId="{D1E91D46-0421-44C2-B3E9-D445C06FD5BE}" type="pres">
      <dgm:prSet presAssocID="{BCBD4303-2D4B-4784-9F74-CCDDF736E18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C051E-C5A8-42B8-9F3B-C6EBD4CFF4B9}" type="pres">
      <dgm:prSet presAssocID="{BCBD4303-2D4B-4784-9F74-CCDDF736E189}" presName="level3hierChild" presStyleCnt="0"/>
      <dgm:spPr/>
      <dgm:t>
        <a:bodyPr/>
        <a:lstStyle/>
        <a:p>
          <a:endParaRPr lang="en-US"/>
        </a:p>
      </dgm:t>
    </dgm:pt>
    <dgm:pt modelId="{26490C15-6CF8-4AB4-AD60-CED28F8DCC63}" type="pres">
      <dgm:prSet presAssocID="{593E2014-C33D-4AB6-AED9-D8B72A85E4E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2409E80-B30C-4E4D-9F1A-6E7B318AC60E}" type="pres">
      <dgm:prSet presAssocID="{593E2014-C33D-4AB6-AED9-D8B72A85E4E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41BAED-5D45-4D6A-A237-EF25C9325D22}" type="pres">
      <dgm:prSet presAssocID="{F30F67BB-6D03-4EFC-A7B3-5AD0A36E06F7}" presName="root2" presStyleCnt="0"/>
      <dgm:spPr/>
      <dgm:t>
        <a:bodyPr/>
        <a:lstStyle/>
        <a:p>
          <a:endParaRPr lang="en-US"/>
        </a:p>
      </dgm:t>
    </dgm:pt>
    <dgm:pt modelId="{89C0B796-2B25-4508-9F2B-F2D4A9DF9932}" type="pres">
      <dgm:prSet presAssocID="{F30F67BB-6D03-4EFC-A7B3-5AD0A36E06F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C2B9A-0928-4CD5-AFE5-8C5EC1C3F71C}" type="pres">
      <dgm:prSet presAssocID="{F30F67BB-6D03-4EFC-A7B3-5AD0A36E06F7}" presName="level3hierChild" presStyleCnt="0"/>
      <dgm:spPr/>
      <dgm:t>
        <a:bodyPr/>
        <a:lstStyle/>
        <a:p>
          <a:endParaRPr lang="en-US"/>
        </a:p>
      </dgm:t>
    </dgm:pt>
    <dgm:pt modelId="{77BB5578-9102-45A2-9C3D-F5FC20B3C836}" type="pres">
      <dgm:prSet presAssocID="{A91B644A-C2D8-4762-A226-697DF29022B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47148A59-83EA-4FDF-8982-F16CF9AD38FD}" type="pres">
      <dgm:prSet presAssocID="{A91B644A-C2D8-4762-A226-697DF29022B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4287F01-30F6-41DD-BC26-180CBFE84BE6}" type="pres">
      <dgm:prSet presAssocID="{493B3758-A561-4F5A-B464-A883F43B17F1}" presName="root2" presStyleCnt="0"/>
      <dgm:spPr/>
      <dgm:t>
        <a:bodyPr/>
        <a:lstStyle/>
        <a:p>
          <a:endParaRPr lang="en-US"/>
        </a:p>
      </dgm:t>
    </dgm:pt>
    <dgm:pt modelId="{8544CE06-E93D-48F2-99FC-67FD10784464}" type="pres">
      <dgm:prSet presAssocID="{493B3758-A561-4F5A-B464-A883F43B17F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EA5A0-9577-48BF-A20B-9A7F7886009D}" type="pres">
      <dgm:prSet presAssocID="{493B3758-A561-4F5A-B464-A883F43B17F1}" presName="level3hierChild" presStyleCnt="0"/>
      <dgm:spPr/>
      <dgm:t>
        <a:bodyPr/>
        <a:lstStyle/>
        <a:p>
          <a:endParaRPr lang="en-US"/>
        </a:p>
      </dgm:t>
    </dgm:pt>
    <dgm:pt modelId="{89BB2AF4-278E-469B-B8B8-336591A885EE}" type="pres">
      <dgm:prSet presAssocID="{998BA373-54AE-4544-8B5B-6A2369F503A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921168-0AEF-4A45-8D32-D57ACD98043A}" type="pres">
      <dgm:prSet presAssocID="{998BA373-54AE-4544-8B5B-6A2369F503A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4912A92-2454-4CFB-8981-9AEBF899DAA8}" type="pres">
      <dgm:prSet presAssocID="{98615F7F-3DE0-4E9C-A311-D154851D1EC9}" presName="root2" presStyleCnt="0"/>
      <dgm:spPr/>
      <dgm:t>
        <a:bodyPr/>
        <a:lstStyle/>
        <a:p>
          <a:endParaRPr lang="en-US"/>
        </a:p>
      </dgm:t>
    </dgm:pt>
    <dgm:pt modelId="{83018480-D240-477F-AABF-62D05A1B37D3}" type="pres">
      <dgm:prSet presAssocID="{98615F7F-3DE0-4E9C-A311-D154851D1EC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145ED-DC27-446C-92D1-66787A4BD1B8}" type="pres">
      <dgm:prSet presAssocID="{98615F7F-3DE0-4E9C-A311-D154851D1EC9}" presName="level3hierChild" presStyleCnt="0"/>
      <dgm:spPr/>
      <dgm:t>
        <a:bodyPr/>
        <a:lstStyle/>
        <a:p>
          <a:endParaRPr lang="en-US"/>
        </a:p>
      </dgm:t>
    </dgm:pt>
    <dgm:pt modelId="{5D7E5EC0-5291-4125-A798-13F44998F2A6}" type="pres">
      <dgm:prSet presAssocID="{A29AAF18-26F6-42A2-87AD-6F567E68C75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BDB8D8E-E8FC-42E5-A128-10D370977336}" type="pres">
      <dgm:prSet presAssocID="{A29AAF18-26F6-42A2-87AD-6F567E68C75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481D96B-BFD6-4B93-91A0-151084F0C2CA}" type="pres">
      <dgm:prSet presAssocID="{4C8B3035-BC25-4483-8E11-1F8A946D51DB}" presName="root2" presStyleCnt="0"/>
      <dgm:spPr/>
      <dgm:t>
        <a:bodyPr/>
        <a:lstStyle/>
        <a:p>
          <a:endParaRPr lang="en-US"/>
        </a:p>
      </dgm:t>
    </dgm:pt>
    <dgm:pt modelId="{9290456B-9AE1-428D-8697-7231CBFAC514}" type="pres">
      <dgm:prSet presAssocID="{4C8B3035-BC25-4483-8E11-1F8A946D51D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853B7-E41A-407C-80F7-E57529096AB4}" type="pres">
      <dgm:prSet presAssocID="{4C8B3035-BC25-4483-8E11-1F8A946D51DB}" presName="level3hierChild" presStyleCnt="0"/>
      <dgm:spPr/>
      <dgm:t>
        <a:bodyPr/>
        <a:lstStyle/>
        <a:p>
          <a:endParaRPr lang="en-US"/>
        </a:p>
      </dgm:t>
    </dgm:pt>
  </dgm:ptLst>
  <dgm:cxnLst>
    <dgm:cxn modelId="{79B00B05-84AC-4E55-B1C6-EBA9DBCB7BE4}" type="presOf" srcId="{998BA373-54AE-4544-8B5B-6A2369F503AF}" destId="{4E921168-0AEF-4A45-8D32-D57ACD98043A}" srcOrd="1" destOrd="0" presId="urn:microsoft.com/office/officeart/2005/8/layout/hierarchy2"/>
    <dgm:cxn modelId="{1B9ABD8F-2CC4-42D6-97CD-EC62B3BEC35A}" srcId="{DE9FA87D-98D1-4CDD-9664-67D0CA36D1C3}" destId="{493B3758-A561-4F5A-B464-A883F43B17F1}" srcOrd="2" destOrd="0" parTransId="{A91B644A-C2D8-4762-A226-697DF29022B0}" sibTransId="{2194BADE-315B-4275-8192-0CEB4C9B5977}"/>
    <dgm:cxn modelId="{24618284-62C4-470D-9C5E-39686A3E0424}" srcId="{DE9FA87D-98D1-4CDD-9664-67D0CA36D1C3}" destId="{BCBD4303-2D4B-4784-9F74-CCDDF736E189}" srcOrd="1" destOrd="0" parTransId="{0C6E6BFA-40C9-4271-9E21-062F1443BD79}" sibTransId="{0DFCC0F9-CA87-48AC-B77F-0DA35C065972}"/>
    <dgm:cxn modelId="{425F8914-B2C2-4D0C-9F8E-B5E3368DDDAD}" type="presOf" srcId="{2272E32A-F5B4-411E-ABB7-6FAD6E756D4F}" destId="{72FAA607-8E3C-4466-89B9-BBF3B2193016}" srcOrd="0" destOrd="0" presId="urn:microsoft.com/office/officeart/2005/8/layout/hierarchy2"/>
    <dgm:cxn modelId="{37313F4C-254C-49BB-A0BE-B9D08F3752A6}" type="presOf" srcId="{998BA373-54AE-4544-8B5B-6A2369F503AF}" destId="{89BB2AF4-278E-469B-B8B8-336591A885EE}" srcOrd="0" destOrd="0" presId="urn:microsoft.com/office/officeart/2005/8/layout/hierarchy2"/>
    <dgm:cxn modelId="{5EA2B11F-9AEA-4467-BDB3-DA8C7079E240}" type="presOf" srcId="{A29AAF18-26F6-42A2-87AD-6F567E68C75B}" destId="{5D7E5EC0-5291-4125-A798-13F44998F2A6}" srcOrd="0" destOrd="0" presId="urn:microsoft.com/office/officeart/2005/8/layout/hierarchy2"/>
    <dgm:cxn modelId="{F442EC59-F291-4D5D-AAB7-251EFB547BC9}" type="presOf" srcId="{A29AAF18-26F6-42A2-87AD-6F567E68C75B}" destId="{EBDB8D8E-E8FC-42E5-A128-10D370977336}" srcOrd="1" destOrd="0" presId="urn:microsoft.com/office/officeart/2005/8/layout/hierarchy2"/>
    <dgm:cxn modelId="{74440957-A8DA-4232-999B-4EEA25B269A5}" type="presOf" srcId="{4C8B3035-BC25-4483-8E11-1F8A946D51DB}" destId="{9290456B-9AE1-428D-8697-7231CBFAC514}" srcOrd="0" destOrd="0" presId="urn:microsoft.com/office/officeart/2005/8/layout/hierarchy2"/>
    <dgm:cxn modelId="{445E423A-9DA1-4888-94B2-435326BD50D8}" type="presOf" srcId="{F30F67BB-6D03-4EFC-A7B3-5AD0A36E06F7}" destId="{89C0B796-2B25-4508-9F2B-F2D4A9DF9932}" srcOrd="0" destOrd="0" presId="urn:microsoft.com/office/officeart/2005/8/layout/hierarchy2"/>
    <dgm:cxn modelId="{6E877EAE-CCB7-476A-A256-AD7C1E90AFA7}" type="presOf" srcId="{A91B644A-C2D8-4762-A226-697DF29022B0}" destId="{77BB5578-9102-45A2-9C3D-F5FC20B3C836}" srcOrd="0" destOrd="0" presId="urn:microsoft.com/office/officeart/2005/8/layout/hierarchy2"/>
    <dgm:cxn modelId="{09EA0009-14FD-4A06-B9CE-2E23D0AB06D6}" srcId="{493B3758-A561-4F5A-B464-A883F43B17F1}" destId="{98615F7F-3DE0-4E9C-A311-D154851D1EC9}" srcOrd="0" destOrd="0" parTransId="{998BA373-54AE-4544-8B5B-6A2369F503AF}" sibTransId="{2BCDDA3D-98D4-4279-81A7-1543C79A81AC}"/>
    <dgm:cxn modelId="{C474E9A2-DF9E-42C4-9491-640E5E4742F7}" type="presOf" srcId="{DE9FA87D-98D1-4CDD-9664-67D0CA36D1C3}" destId="{387B1477-3EF4-4C0F-B566-6ABE4867DC5B}" srcOrd="0" destOrd="0" presId="urn:microsoft.com/office/officeart/2005/8/layout/hierarchy2"/>
    <dgm:cxn modelId="{74646F57-747B-425A-A5DD-79D06B2D08AE}" type="presOf" srcId="{98615F7F-3DE0-4E9C-A311-D154851D1EC9}" destId="{83018480-D240-477F-AABF-62D05A1B37D3}" srcOrd="0" destOrd="0" presId="urn:microsoft.com/office/officeart/2005/8/layout/hierarchy2"/>
    <dgm:cxn modelId="{89116C1E-93F0-4685-805D-5125C07FAC5A}" type="presOf" srcId="{593E2014-C33D-4AB6-AED9-D8B72A85E4E0}" destId="{52409E80-B30C-4E4D-9F1A-6E7B318AC60E}" srcOrd="1" destOrd="0" presId="urn:microsoft.com/office/officeart/2005/8/layout/hierarchy2"/>
    <dgm:cxn modelId="{120E0671-3C73-4D78-A431-1F9C687F6DA1}" type="presOf" srcId="{593E2014-C33D-4AB6-AED9-D8B72A85E4E0}" destId="{26490C15-6CF8-4AB4-AD60-CED28F8DCC63}" srcOrd="0" destOrd="0" presId="urn:microsoft.com/office/officeart/2005/8/layout/hierarchy2"/>
    <dgm:cxn modelId="{E1D2C5B5-A34C-487A-B424-DE8AA95A2574}" srcId="{71EF4630-9396-4A1A-B38B-6F05CB7C6524}" destId="{DE9FA87D-98D1-4CDD-9664-67D0CA36D1C3}" srcOrd="0" destOrd="0" parTransId="{1BF7149A-42C2-4A81-A1B0-FF5BA75F68AC}" sibTransId="{E7C1F343-6FBB-4860-A995-D37632B27842}"/>
    <dgm:cxn modelId="{DE4AE829-A671-455C-9702-F0F0835E2CB0}" type="presOf" srcId="{71EF4630-9396-4A1A-B38B-6F05CB7C6524}" destId="{98FB6543-EE35-43A5-AB8D-960FDF83E5CF}" srcOrd="0" destOrd="0" presId="urn:microsoft.com/office/officeart/2005/8/layout/hierarchy2"/>
    <dgm:cxn modelId="{792C09F3-5AC1-4865-8166-0A94121791AC}" type="presOf" srcId="{0C6E6BFA-40C9-4271-9E21-062F1443BD79}" destId="{79688056-C011-4BE5-9BAD-79DDD7F4D933}" srcOrd="1" destOrd="0" presId="urn:microsoft.com/office/officeart/2005/8/layout/hierarchy2"/>
    <dgm:cxn modelId="{C508F1EF-FAFD-4331-A028-2B7B40C54990}" type="presOf" srcId="{0C6E6BFA-40C9-4271-9E21-062F1443BD79}" destId="{42A23A17-4024-44E3-B504-E088E672809F}" srcOrd="0" destOrd="0" presId="urn:microsoft.com/office/officeart/2005/8/layout/hierarchy2"/>
    <dgm:cxn modelId="{A115A323-01E9-4AA7-B6D1-3425CAAF1439}" type="presOf" srcId="{493B3758-A561-4F5A-B464-A883F43B17F1}" destId="{8544CE06-E93D-48F2-99FC-67FD10784464}" srcOrd="0" destOrd="0" presId="urn:microsoft.com/office/officeart/2005/8/layout/hierarchy2"/>
    <dgm:cxn modelId="{DE430C0D-9A0D-407D-8C91-ED41437D515A}" type="presOf" srcId="{A91B644A-C2D8-4762-A226-697DF29022B0}" destId="{47148A59-83EA-4FDF-8982-F16CF9AD38FD}" srcOrd="1" destOrd="0" presId="urn:microsoft.com/office/officeart/2005/8/layout/hierarchy2"/>
    <dgm:cxn modelId="{CC7E3E50-F54F-4B9F-98E7-1D1FE2318A52}" type="presOf" srcId="{E0541DF9-5432-4754-9E4A-C1CA67D91A76}" destId="{624562AD-4701-47A0-BC0E-42022BE0DEC5}" srcOrd="0" destOrd="0" presId="urn:microsoft.com/office/officeart/2005/8/layout/hierarchy2"/>
    <dgm:cxn modelId="{36C7245F-6919-4CEE-8CCA-9752D4977E2C}" srcId="{BCBD4303-2D4B-4784-9F74-CCDDF736E189}" destId="{F30F67BB-6D03-4EFC-A7B3-5AD0A36E06F7}" srcOrd="0" destOrd="0" parTransId="{593E2014-C33D-4AB6-AED9-D8B72A85E4E0}" sibTransId="{911A8AE1-15E4-4C14-8768-6FEAD3C137E6}"/>
    <dgm:cxn modelId="{255C5743-787A-40E3-A552-F22F7F78DAE2}" type="presOf" srcId="{BCBD4303-2D4B-4784-9F74-CCDDF736E189}" destId="{D1E91D46-0421-44C2-B3E9-D445C06FD5BE}" srcOrd="0" destOrd="0" presId="urn:microsoft.com/office/officeart/2005/8/layout/hierarchy2"/>
    <dgm:cxn modelId="{9B595854-7054-46DB-B870-D3281697A249}" srcId="{493B3758-A561-4F5A-B464-A883F43B17F1}" destId="{4C8B3035-BC25-4483-8E11-1F8A946D51DB}" srcOrd="1" destOrd="0" parTransId="{A29AAF18-26F6-42A2-87AD-6F567E68C75B}" sibTransId="{71DFD8D8-84B9-4D17-B5EE-877943ADF7BD}"/>
    <dgm:cxn modelId="{1214A447-153D-4DB4-ACA5-8EF8B87A862D}" srcId="{DE9FA87D-98D1-4CDD-9664-67D0CA36D1C3}" destId="{2272E32A-F5B4-411E-ABB7-6FAD6E756D4F}" srcOrd="0" destOrd="0" parTransId="{E0541DF9-5432-4754-9E4A-C1CA67D91A76}" sibTransId="{6771CFBC-1BEE-4C3D-81F6-813414C2A96A}"/>
    <dgm:cxn modelId="{C8EA9CE6-144C-43C3-B1D6-EFF60BA3CC6A}" type="presOf" srcId="{E0541DF9-5432-4754-9E4A-C1CA67D91A76}" destId="{F6F5A754-E33C-4D38-B965-0F43410174FB}" srcOrd="1" destOrd="0" presId="urn:microsoft.com/office/officeart/2005/8/layout/hierarchy2"/>
    <dgm:cxn modelId="{31AF8810-E6B1-46F7-BE4B-D2222CD32F9A}" type="presParOf" srcId="{98FB6543-EE35-43A5-AB8D-960FDF83E5CF}" destId="{E4DBEE5E-C52D-4BC2-8677-0A252EEE9DE5}" srcOrd="0" destOrd="0" presId="urn:microsoft.com/office/officeart/2005/8/layout/hierarchy2"/>
    <dgm:cxn modelId="{05357A13-AFA2-4C1E-ACAB-3DF7912C2E68}" type="presParOf" srcId="{E4DBEE5E-C52D-4BC2-8677-0A252EEE9DE5}" destId="{387B1477-3EF4-4C0F-B566-6ABE4867DC5B}" srcOrd="0" destOrd="0" presId="urn:microsoft.com/office/officeart/2005/8/layout/hierarchy2"/>
    <dgm:cxn modelId="{F4E76650-0813-4C0E-AD9E-2437AE8D5B4F}" type="presParOf" srcId="{E4DBEE5E-C52D-4BC2-8677-0A252EEE9DE5}" destId="{9E8F160B-C7F9-4FBA-96F9-5F3C39E79E17}" srcOrd="1" destOrd="0" presId="urn:microsoft.com/office/officeart/2005/8/layout/hierarchy2"/>
    <dgm:cxn modelId="{D1C99617-6A24-4301-851B-D190D14851A0}" type="presParOf" srcId="{9E8F160B-C7F9-4FBA-96F9-5F3C39E79E17}" destId="{624562AD-4701-47A0-BC0E-42022BE0DEC5}" srcOrd="0" destOrd="0" presId="urn:microsoft.com/office/officeart/2005/8/layout/hierarchy2"/>
    <dgm:cxn modelId="{70C3E03A-F17B-48BD-81FA-B22F457E805A}" type="presParOf" srcId="{624562AD-4701-47A0-BC0E-42022BE0DEC5}" destId="{F6F5A754-E33C-4D38-B965-0F43410174FB}" srcOrd="0" destOrd="0" presId="urn:microsoft.com/office/officeart/2005/8/layout/hierarchy2"/>
    <dgm:cxn modelId="{A58CAB13-B025-4887-BE5E-F7EA4E7B13EF}" type="presParOf" srcId="{9E8F160B-C7F9-4FBA-96F9-5F3C39E79E17}" destId="{697DE471-4749-4243-96C0-4ADE55CF20B2}" srcOrd="1" destOrd="0" presId="urn:microsoft.com/office/officeart/2005/8/layout/hierarchy2"/>
    <dgm:cxn modelId="{8370632A-AD31-4153-9024-49AA7E505001}" type="presParOf" srcId="{697DE471-4749-4243-96C0-4ADE55CF20B2}" destId="{72FAA607-8E3C-4466-89B9-BBF3B2193016}" srcOrd="0" destOrd="0" presId="urn:microsoft.com/office/officeart/2005/8/layout/hierarchy2"/>
    <dgm:cxn modelId="{FED06F9B-5575-4411-B5ED-BF829E0781E8}" type="presParOf" srcId="{697DE471-4749-4243-96C0-4ADE55CF20B2}" destId="{B82F1458-4CAC-4C04-9EF7-8D75A982BAD9}" srcOrd="1" destOrd="0" presId="urn:microsoft.com/office/officeart/2005/8/layout/hierarchy2"/>
    <dgm:cxn modelId="{73C94B39-1DE2-475E-B58E-38A288AE6713}" type="presParOf" srcId="{9E8F160B-C7F9-4FBA-96F9-5F3C39E79E17}" destId="{42A23A17-4024-44E3-B504-E088E672809F}" srcOrd="2" destOrd="0" presId="urn:microsoft.com/office/officeart/2005/8/layout/hierarchy2"/>
    <dgm:cxn modelId="{8625C1A3-85E9-4677-80AD-BD468A21D9A6}" type="presParOf" srcId="{42A23A17-4024-44E3-B504-E088E672809F}" destId="{79688056-C011-4BE5-9BAD-79DDD7F4D933}" srcOrd="0" destOrd="0" presId="urn:microsoft.com/office/officeart/2005/8/layout/hierarchy2"/>
    <dgm:cxn modelId="{A51C01A2-DA2E-4416-8164-EFC9E78E8A66}" type="presParOf" srcId="{9E8F160B-C7F9-4FBA-96F9-5F3C39E79E17}" destId="{6EA9C993-948B-41A4-958C-B8169D3408A9}" srcOrd="3" destOrd="0" presId="urn:microsoft.com/office/officeart/2005/8/layout/hierarchy2"/>
    <dgm:cxn modelId="{B9AA891D-581C-47B9-83C9-D68ADA20AC35}" type="presParOf" srcId="{6EA9C993-948B-41A4-958C-B8169D3408A9}" destId="{D1E91D46-0421-44C2-B3E9-D445C06FD5BE}" srcOrd="0" destOrd="0" presId="urn:microsoft.com/office/officeart/2005/8/layout/hierarchy2"/>
    <dgm:cxn modelId="{B50E3010-88FA-4DAA-9A25-12C2ACCF07C5}" type="presParOf" srcId="{6EA9C993-948B-41A4-958C-B8169D3408A9}" destId="{014C051E-C5A8-42B8-9F3B-C6EBD4CFF4B9}" srcOrd="1" destOrd="0" presId="urn:microsoft.com/office/officeart/2005/8/layout/hierarchy2"/>
    <dgm:cxn modelId="{E87F089D-9D17-4CEA-9A19-FF811DDB990C}" type="presParOf" srcId="{014C051E-C5A8-42B8-9F3B-C6EBD4CFF4B9}" destId="{26490C15-6CF8-4AB4-AD60-CED28F8DCC63}" srcOrd="0" destOrd="0" presId="urn:microsoft.com/office/officeart/2005/8/layout/hierarchy2"/>
    <dgm:cxn modelId="{925AD662-DC19-46FC-8B28-7F55257D6D1B}" type="presParOf" srcId="{26490C15-6CF8-4AB4-AD60-CED28F8DCC63}" destId="{52409E80-B30C-4E4D-9F1A-6E7B318AC60E}" srcOrd="0" destOrd="0" presId="urn:microsoft.com/office/officeart/2005/8/layout/hierarchy2"/>
    <dgm:cxn modelId="{40ED55B6-9506-4A70-9E2F-8BEF21E065A2}" type="presParOf" srcId="{014C051E-C5A8-42B8-9F3B-C6EBD4CFF4B9}" destId="{9D41BAED-5D45-4D6A-A237-EF25C9325D22}" srcOrd="1" destOrd="0" presId="urn:microsoft.com/office/officeart/2005/8/layout/hierarchy2"/>
    <dgm:cxn modelId="{4F32B7D6-A30A-46E1-8BCE-A9EF265C2C1A}" type="presParOf" srcId="{9D41BAED-5D45-4D6A-A237-EF25C9325D22}" destId="{89C0B796-2B25-4508-9F2B-F2D4A9DF9932}" srcOrd="0" destOrd="0" presId="urn:microsoft.com/office/officeart/2005/8/layout/hierarchy2"/>
    <dgm:cxn modelId="{C8309FBD-0267-4087-8878-4C515E28301D}" type="presParOf" srcId="{9D41BAED-5D45-4D6A-A237-EF25C9325D22}" destId="{4DBC2B9A-0928-4CD5-AFE5-8C5EC1C3F71C}" srcOrd="1" destOrd="0" presId="urn:microsoft.com/office/officeart/2005/8/layout/hierarchy2"/>
    <dgm:cxn modelId="{DD7CDE20-FCC1-4AAC-B3D2-D9A2F5BDEE32}" type="presParOf" srcId="{9E8F160B-C7F9-4FBA-96F9-5F3C39E79E17}" destId="{77BB5578-9102-45A2-9C3D-F5FC20B3C836}" srcOrd="4" destOrd="0" presId="urn:microsoft.com/office/officeart/2005/8/layout/hierarchy2"/>
    <dgm:cxn modelId="{20F70DF7-FE16-4B03-87E6-3135AC78DBE4}" type="presParOf" srcId="{77BB5578-9102-45A2-9C3D-F5FC20B3C836}" destId="{47148A59-83EA-4FDF-8982-F16CF9AD38FD}" srcOrd="0" destOrd="0" presId="urn:microsoft.com/office/officeart/2005/8/layout/hierarchy2"/>
    <dgm:cxn modelId="{74EF8C3D-D59C-42AF-B79A-773D54217B31}" type="presParOf" srcId="{9E8F160B-C7F9-4FBA-96F9-5F3C39E79E17}" destId="{04287F01-30F6-41DD-BC26-180CBFE84BE6}" srcOrd="5" destOrd="0" presId="urn:microsoft.com/office/officeart/2005/8/layout/hierarchy2"/>
    <dgm:cxn modelId="{D340ADCD-AE18-42AF-9F34-7F365ED85413}" type="presParOf" srcId="{04287F01-30F6-41DD-BC26-180CBFE84BE6}" destId="{8544CE06-E93D-48F2-99FC-67FD10784464}" srcOrd="0" destOrd="0" presId="urn:microsoft.com/office/officeart/2005/8/layout/hierarchy2"/>
    <dgm:cxn modelId="{BD4E03A7-E760-40A3-8C4F-65402D14C079}" type="presParOf" srcId="{04287F01-30F6-41DD-BC26-180CBFE84BE6}" destId="{FBBEA5A0-9577-48BF-A20B-9A7F7886009D}" srcOrd="1" destOrd="0" presId="urn:microsoft.com/office/officeart/2005/8/layout/hierarchy2"/>
    <dgm:cxn modelId="{46AAE168-A62D-4874-9E79-DAE58DCE1A39}" type="presParOf" srcId="{FBBEA5A0-9577-48BF-A20B-9A7F7886009D}" destId="{89BB2AF4-278E-469B-B8B8-336591A885EE}" srcOrd="0" destOrd="0" presId="urn:microsoft.com/office/officeart/2005/8/layout/hierarchy2"/>
    <dgm:cxn modelId="{7DC8C8AD-2C36-420F-86D7-3B3FA2099C31}" type="presParOf" srcId="{89BB2AF4-278E-469B-B8B8-336591A885EE}" destId="{4E921168-0AEF-4A45-8D32-D57ACD98043A}" srcOrd="0" destOrd="0" presId="urn:microsoft.com/office/officeart/2005/8/layout/hierarchy2"/>
    <dgm:cxn modelId="{EC7B82B5-DE1A-49A9-88C9-8D28AA554970}" type="presParOf" srcId="{FBBEA5A0-9577-48BF-A20B-9A7F7886009D}" destId="{24912A92-2454-4CFB-8981-9AEBF899DAA8}" srcOrd="1" destOrd="0" presId="urn:microsoft.com/office/officeart/2005/8/layout/hierarchy2"/>
    <dgm:cxn modelId="{F2EE270F-E866-4A8A-A1DE-BBDD883A7D01}" type="presParOf" srcId="{24912A92-2454-4CFB-8981-9AEBF899DAA8}" destId="{83018480-D240-477F-AABF-62D05A1B37D3}" srcOrd="0" destOrd="0" presId="urn:microsoft.com/office/officeart/2005/8/layout/hierarchy2"/>
    <dgm:cxn modelId="{B9DD2985-9C19-4206-8210-A3FCD17DD0D9}" type="presParOf" srcId="{24912A92-2454-4CFB-8981-9AEBF899DAA8}" destId="{309145ED-DC27-446C-92D1-66787A4BD1B8}" srcOrd="1" destOrd="0" presId="urn:microsoft.com/office/officeart/2005/8/layout/hierarchy2"/>
    <dgm:cxn modelId="{3742EDFA-4121-486B-ADF0-25763CFCADE6}" type="presParOf" srcId="{FBBEA5A0-9577-48BF-A20B-9A7F7886009D}" destId="{5D7E5EC0-5291-4125-A798-13F44998F2A6}" srcOrd="2" destOrd="0" presId="urn:microsoft.com/office/officeart/2005/8/layout/hierarchy2"/>
    <dgm:cxn modelId="{2D024110-9D93-48C2-A431-F46C9CDDC1A6}" type="presParOf" srcId="{5D7E5EC0-5291-4125-A798-13F44998F2A6}" destId="{EBDB8D8E-E8FC-42E5-A128-10D370977336}" srcOrd="0" destOrd="0" presId="urn:microsoft.com/office/officeart/2005/8/layout/hierarchy2"/>
    <dgm:cxn modelId="{10C486B0-0EEE-4FA6-A4F0-A3139588258D}" type="presParOf" srcId="{FBBEA5A0-9577-48BF-A20B-9A7F7886009D}" destId="{2481D96B-BFD6-4B93-91A0-151084F0C2CA}" srcOrd="3" destOrd="0" presId="urn:microsoft.com/office/officeart/2005/8/layout/hierarchy2"/>
    <dgm:cxn modelId="{A1D0363E-2B44-44D0-A084-5610D2D07AB6}" type="presParOf" srcId="{2481D96B-BFD6-4B93-91A0-151084F0C2CA}" destId="{9290456B-9AE1-428D-8697-7231CBFAC514}" srcOrd="0" destOrd="0" presId="urn:microsoft.com/office/officeart/2005/8/layout/hierarchy2"/>
    <dgm:cxn modelId="{6BB2F1CF-9635-48E6-AE83-5FDCAE63CF76}" type="presParOf" srcId="{2481D96B-BFD6-4B93-91A0-151084F0C2CA}" destId="{F69853B7-E41A-407C-80F7-E57529096A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1477-3EF4-4C0F-B566-6ABE4867DC5B}">
      <dsp:nvSpPr>
        <dsp:cNvPr id="0" name=""/>
        <dsp:cNvSpPr/>
      </dsp:nvSpPr>
      <dsp:spPr>
        <a:xfrm>
          <a:off x="182216" y="1056068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Web</a:t>
          </a:r>
          <a:endParaRPr lang="en-US" sz="1000" kern="1200" dirty="0"/>
        </a:p>
      </dsp:txBody>
      <dsp:txXfrm>
        <a:off x="203717" y="1077569"/>
        <a:ext cx="1425199" cy="691098"/>
      </dsp:txXfrm>
    </dsp:sp>
    <dsp:sp modelId="{624562AD-4701-47A0-BC0E-42022BE0DEC5}">
      <dsp:nvSpPr>
        <dsp:cNvPr id="0" name=""/>
        <dsp:cNvSpPr/>
      </dsp:nvSpPr>
      <dsp:spPr>
        <a:xfrm rot="17945813">
          <a:off x="1340218" y="875268"/>
          <a:ext cx="12076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07681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3866" y="865291"/>
        <a:ext cx="60384" cy="60384"/>
      </dsp:txXfrm>
    </dsp:sp>
    <dsp:sp modelId="{72FAA607-8E3C-4466-89B9-BBF3B2193016}">
      <dsp:nvSpPr>
        <dsp:cNvPr id="0" name=""/>
        <dsp:cNvSpPr/>
      </dsp:nvSpPr>
      <dsp:spPr>
        <a:xfrm>
          <a:off x="2237699" y="797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Views</a:t>
          </a:r>
          <a:endParaRPr lang="en-US" sz="1000" kern="1200" dirty="0"/>
        </a:p>
      </dsp:txBody>
      <dsp:txXfrm>
        <a:off x="2259200" y="22298"/>
        <a:ext cx="1425199" cy="691098"/>
      </dsp:txXfrm>
    </dsp:sp>
    <dsp:sp modelId="{42A23A17-4024-44E3-B504-E088E672809F}">
      <dsp:nvSpPr>
        <dsp:cNvPr id="0" name=""/>
        <dsp:cNvSpPr/>
      </dsp:nvSpPr>
      <dsp:spPr>
        <a:xfrm rot="20413970">
          <a:off x="1632032" y="1297376"/>
          <a:ext cx="62405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24053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8457" y="1301990"/>
        <a:ext cx="31202" cy="31202"/>
      </dsp:txXfrm>
    </dsp:sp>
    <dsp:sp modelId="{D1E91D46-0421-44C2-B3E9-D445C06FD5BE}">
      <dsp:nvSpPr>
        <dsp:cNvPr id="0" name=""/>
        <dsp:cNvSpPr/>
      </dsp:nvSpPr>
      <dsp:spPr>
        <a:xfrm>
          <a:off x="2237699" y="845014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Controllers</a:t>
          </a:r>
          <a:endParaRPr lang="en-US" sz="1000" kern="1200" dirty="0"/>
        </a:p>
      </dsp:txBody>
      <dsp:txXfrm>
        <a:off x="2259200" y="866515"/>
        <a:ext cx="1425199" cy="691098"/>
      </dsp:txXfrm>
    </dsp:sp>
    <dsp:sp modelId="{26490C15-6CF8-4AB4-AD60-CED28F8DCC63}">
      <dsp:nvSpPr>
        <dsp:cNvPr id="0" name=""/>
        <dsp:cNvSpPr/>
      </dsp:nvSpPr>
      <dsp:spPr>
        <a:xfrm>
          <a:off x="3705900" y="1191849"/>
          <a:ext cx="58728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87280" y="202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4859" y="1197382"/>
        <a:ext cx="29364" cy="29364"/>
      </dsp:txXfrm>
    </dsp:sp>
    <dsp:sp modelId="{89C0B796-2B25-4508-9F2B-F2D4A9DF9932}">
      <dsp:nvSpPr>
        <dsp:cNvPr id="0" name=""/>
        <dsp:cNvSpPr/>
      </dsp:nvSpPr>
      <dsp:spPr>
        <a:xfrm>
          <a:off x="4293181" y="845014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FeatureController.cs</a:t>
          </a:r>
          <a:endParaRPr lang="en-US" sz="1000" kern="1200" dirty="0"/>
        </a:p>
      </dsp:txBody>
      <dsp:txXfrm>
        <a:off x="4314682" y="866515"/>
        <a:ext cx="1425199" cy="691098"/>
      </dsp:txXfrm>
    </dsp:sp>
    <dsp:sp modelId="{77BB5578-9102-45A2-9C3D-F5FC20B3C836}">
      <dsp:nvSpPr>
        <dsp:cNvPr id="0" name=""/>
        <dsp:cNvSpPr/>
      </dsp:nvSpPr>
      <dsp:spPr>
        <a:xfrm rot="3654187">
          <a:off x="1340218" y="1930538"/>
          <a:ext cx="12076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07681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3866" y="1920561"/>
        <a:ext cx="60384" cy="60384"/>
      </dsp:txXfrm>
    </dsp:sp>
    <dsp:sp modelId="{8544CE06-E93D-48F2-99FC-67FD10784464}">
      <dsp:nvSpPr>
        <dsp:cNvPr id="0" name=""/>
        <dsp:cNvSpPr/>
      </dsp:nvSpPr>
      <dsp:spPr>
        <a:xfrm>
          <a:off x="2237699" y="2111338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Scripts</a:t>
          </a:r>
          <a:endParaRPr lang="en-US" sz="1000" kern="1200" dirty="0"/>
        </a:p>
      </dsp:txBody>
      <dsp:txXfrm>
        <a:off x="2259200" y="2132839"/>
        <a:ext cx="1425199" cy="691098"/>
      </dsp:txXfrm>
    </dsp:sp>
    <dsp:sp modelId="{89BB2AF4-278E-469B-B8B8-336591A885EE}">
      <dsp:nvSpPr>
        <dsp:cNvPr id="0" name=""/>
        <dsp:cNvSpPr/>
      </dsp:nvSpPr>
      <dsp:spPr>
        <a:xfrm rot="19457599">
          <a:off x="3637922" y="2247119"/>
          <a:ext cx="7232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3238" y="202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1460" y="2249253"/>
        <a:ext cx="36161" cy="36161"/>
      </dsp:txXfrm>
    </dsp:sp>
    <dsp:sp modelId="{83018480-D240-477F-AABF-62D05A1B37D3}">
      <dsp:nvSpPr>
        <dsp:cNvPr id="0" name=""/>
        <dsp:cNvSpPr/>
      </dsp:nvSpPr>
      <dsp:spPr>
        <a:xfrm>
          <a:off x="4293181" y="1689230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Feature.Manager.js</a:t>
          </a:r>
          <a:endParaRPr lang="en-US" sz="1000" kern="1200" dirty="0"/>
        </a:p>
      </dsp:txBody>
      <dsp:txXfrm>
        <a:off x="4314682" y="1710731"/>
        <a:ext cx="1425199" cy="691098"/>
      </dsp:txXfrm>
    </dsp:sp>
    <dsp:sp modelId="{5D7E5EC0-5291-4125-A798-13F44998F2A6}">
      <dsp:nvSpPr>
        <dsp:cNvPr id="0" name=""/>
        <dsp:cNvSpPr/>
      </dsp:nvSpPr>
      <dsp:spPr>
        <a:xfrm rot="2142401">
          <a:off x="3637922" y="2669227"/>
          <a:ext cx="7232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3238" y="202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1460" y="2671361"/>
        <a:ext cx="36161" cy="36161"/>
      </dsp:txXfrm>
    </dsp:sp>
    <dsp:sp modelId="{9290456B-9AE1-428D-8697-7231CBFAC514}">
      <dsp:nvSpPr>
        <dsp:cNvPr id="0" name=""/>
        <dsp:cNvSpPr/>
      </dsp:nvSpPr>
      <dsp:spPr>
        <a:xfrm>
          <a:off x="4293181" y="2533446"/>
          <a:ext cx="1468201" cy="734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Feature.ProcessTitle.js</a:t>
          </a:r>
          <a:endParaRPr lang="en-US" sz="1000" kern="1200" dirty="0"/>
        </a:p>
      </dsp:txBody>
      <dsp:txXfrm>
        <a:off x="4314682" y="2554947"/>
        <a:ext cx="1425199" cy="69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 b="0" i="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 i="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 b="0" i="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 i="0" baseline="0"/>
            </a:lvl1pPr>
          </a:lstStyle>
          <a:p>
            <a:pPr>
              <a:defRPr/>
            </a:pPr>
            <a:fld id="{711D2C73-F02F-42D2-8F21-917596FB0F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0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 b="0" i="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 i="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 b="0" i="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2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 i="0" baseline="0"/>
            </a:lvl1pPr>
          </a:lstStyle>
          <a:p>
            <a:pPr>
              <a:defRPr/>
            </a:pPr>
            <a:fld id="{02D6BBF8-A2E6-4A09-AEF0-B9629B2239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1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/>
            <a:fld id="{218426B0-57AB-47D9-8D79-2215A777EC22}" type="slidenum">
              <a:rPr lang="en-GB" sz="1200" b="0" i="0" baseline="0"/>
              <a:pPr algn="r" fontAlgn="base"/>
              <a:t>24</a:t>
            </a:fld>
            <a:endParaRPr lang="en-GB" sz="1200" b="0" i="0" baseline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1988" y="260350"/>
            <a:ext cx="18542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54102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43775" cy="346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36322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3988" y="981075"/>
            <a:ext cx="36322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43775" cy="346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36322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963988" y="981075"/>
            <a:ext cx="3632200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963988" y="3505200"/>
            <a:ext cx="3632200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3988" y="9810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foot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9050" y="6159500"/>
            <a:ext cx="91821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7343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/>
            <a:endParaRPr lang="en-US" sz="1400" b="0" i="0" baseline="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/>
            <a:endParaRPr lang="en-US" sz="1400" b="0" i="0" baseline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/>
            <a:fld id="{29DB92A2-BE73-479B-8428-661956C8B4FD}" type="slidenum">
              <a:rPr lang="en-GB" sz="1400" b="0" i="0" baseline="0"/>
              <a:pPr algn="r" fontAlgn="base"/>
              <a:t>‹#›</a:t>
            </a:fld>
            <a:endParaRPr lang="en-GB" sz="1400" b="0" i="0" baseline="0"/>
          </a:p>
        </p:txBody>
      </p:sp>
      <p:pic>
        <p:nvPicPr>
          <p:cNvPr id="1032" name="Picture 12" descr="hn_logo_whitestra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172450" y="628650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4080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4080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4080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4080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4080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•"/>
        <a:defRPr sz="2800">
          <a:solidFill>
            <a:srgbClr val="004080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–"/>
        <a:defRPr sz="2400">
          <a:solidFill>
            <a:srgbClr val="004080"/>
          </a:solidFill>
          <a:latin typeface="Calibri" pitchFamily="34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•"/>
        <a:defRPr sz="2000">
          <a:solidFill>
            <a:srgbClr val="004080"/>
          </a:solidFill>
          <a:latin typeface="Calibri" pitchFamily="34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–"/>
        <a:defRPr>
          <a:solidFill>
            <a:srgbClr val="004080"/>
          </a:solidFill>
          <a:latin typeface="Calibri" pitchFamily="34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»"/>
        <a:defRPr sz="1600">
          <a:solidFill>
            <a:srgbClr val="004080"/>
          </a:solidFill>
          <a:latin typeface="Calibri" pitchFamily="34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B2915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192.168.194.55\Civica_Setup\SqlLocalDB" TargetMode="External"/><Relationship Id="rId2" Type="http://schemas.openxmlformats.org/officeDocument/2006/relationships/hyperlink" Target="file:///\\192.168.194.55\Civica_Setup\VS2012\en_visual_studio_ultimate_2012_x86_dvd_920947.is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Lotus-Flower-Option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500063" y="15716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/>
            <a:r>
              <a:rPr lang="en-GB" b="0" i="0" baseline="0" dirty="0" smtClean="0">
                <a:solidFill>
                  <a:schemeClr val="bg1"/>
                </a:solidFill>
              </a:rPr>
              <a:t>10 Nov 2013</a:t>
            </a:r>
            <a:endParaRPr lang="en-GB" b="0" i="0" baseline="0" dirty="0">
              <a:solidFill>
                <a:schemeClr val="bg1"/>
              </a:solidFill>
            </a:endParaRPr>
          </a:p>
          <a:p>
            <a:pPr fontAlgn="base"/>
            <a:endParaRPr lang="en-GB" b="0" i="0" baseline="0" dirty="0">
              <a:solidFill>
                <a:schemeClr val="bg1"/>
              </a:solidFill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428625" y="4762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/>
            <a:r>
              <a:rPr lang="en-US" sz="2800" i="0" baseline="0" dirty="0">
                <a:solidFill>
                  <a:srgbClr val="C6C6C6"/>
                </a:solidFill>
                <a:latin typeface="Calibri" pitchFamily="34" charset="0"/>
              </a:rPr>
              <a:t>Back - End </a:t>
            </a:r>
            <a:r>
              <a:rPr lang="en-US" sz="2800" i="0" baseline="0" dirty="0" smtClean="0">
                <a:solidFill>
                  <a:srgbClr val="C6C6C6"/>
                </a:solidFill>
                <a:latin typeface="Calibri" pitchFamily="34" charset="0"/>
              </a:rPr>
              <a:t>Workshop</a:t>
            </a:r>
            <a:endParaRPr lang="en-GB" sz="2800" b="0" i="0" baseline="0" dirty="0">
              <a:solidFill>
                <a:schemeClr val="bg1"/>
              </a:solidFill>
            </a:endParaRPr>
          </a:p>
        </p:txBody>
      </p:sp>
      <p:pic>
        <p:nvPicPr>
          <p:cNvPr id="2053" name="Picture 19" descr="hn_logo_whitestr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762000"/>
            <a:ext cx="990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framework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3097212" cy="489585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/>
              <a:t>Web </a:t>
            </a:r>
            <a:r>
              <a:rPr lang="en-US" b="1" u="sng" smtClean="0"/>
              <a:t>Project</a:t>
            </a:r>
          </a:p>
          <a:p>
            <a:pPr lvl="1"/>
            <a:r>
              <a:rPr lang="en-US"/>
              <a:t>Views: keep all View in structure as MVC convention all view must be set as </a:t>
            </a:r>
            <a:r>
              <a:rPr lang="en-US" b="1"/>
              <a:t>embedded</a:t>
            </a:r>
            <a:r>
              <a:rPr lang="en-US"/>
              <a:t> resource. So when build system will automatically keep them in dll files will extract when application Load.</a:t>
            </a:r>
          </a:p>
          <a:p>
            <a:pPr lvl="1"/>
            <a:r>
              <a:rPr lang="en-US"/>
              <a:t>Controllers: as MVC convention </a:t>
            </a:r>
            <a:r>
              <a:rPr lang="en-US" smtClean="0"/>
              <a:t>Controller</a:t>
            </a: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51131492"/>
              </p:ext>
            </p:extLst>
          </p:nvPr>
        </p:nvGraphicFramePr>
        <p:xfrm>
          <a:off x="3124200" y="1532255"/>
          <a:ext cx="5943600" cy="326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3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framework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8431212" cy="4895850"/>
          </a:xfrm>
        </p:spPr>
        <p:txBody>
          <a:bodyPr>
            <a:normAutofit/>
          </a:bodyPr>
          <a:lstStyle/>
          <a:p>
            <a:r>
              <a:rPr lang="en-US"/>
              <a:t>Web </a:t>
            </a:r>
            <a:r>
              <a:rPr lang="en-US" smtClean="0"/>
              <a:t>Project</a:t>
            </a:r>
          </a:p>
          <a:p>
            <a:pPr lvl="1"/>
            <a:r>
              <a:rPr lang="en-US"/>
              <a:t>Scripts: all javascripts of the module have to be kept here and set as </a:t>
            </a:r>
            <a:r>
              <a:rPr lang="en-US" b="1"/>
              <a:t>Embedded</a:t>
            </a:r>
            <a:r>
              <a:rPr lang="en-US"/>
              <a:t> resources</a:t>
            </a:r>
          </a:p>
          <a:p>
            <a:pPr lvl="2"/>
            <a:r>
              <a:rPr lang="en-US"/>
              <a:t>Script Convention as picture above and contain </a:t>
            </a:r>
          </a:p>
          <a:p>
            <a:pPr lvl="3"/>
            <a:r>
              <a:rPr lang="en-US"/>
              <a:t>1 civica.modeuleName.XXX.Manager.js(civica.RentElement.Manager.js) process all initial Script in theory this will create a lozenge with subviews</a:t>
            </a:r>
          </a:p>
          <a:p>
            <a:pPr lvl="3"/>
            <a:r>
              <a:rPr lang="en-US"/>
              <a:t>Civica.modeuleName.XXX.ProcessTile (civica.rentElement.ProcessTile.js) add all processtiles and Inittial Script for ProcessTile</a:t>
            </a:r>
          </a:p>
          <a:p>
            <a:pPr lvl="3"/>
            <a:r>
              <a:rPr lang="en-US"/>
              <a:t>Civica.modeuleName.xxx.js: process for corresponding subView.</a:t>
            </a:r>
            <a:endParaRPr 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5916612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Unit Test framework is developed for:</a:t>
            </a:r>
          </a:p>
          <a:p>
            <a:pPr lvl="1"/>
            <a:r>
              <a:rPr lang="en-US" dirty="0" smtClean="0"/>
              <a:t>Support run </a:t>
            </a:r>
            <a:r>
              <a:rPr lang="en-US" dirty="0" err="1" smtClean="0"/>
              <a:t>LocalDB</a:t>
            </a:r>
            <a:r>
              <a:rPr lang="en-US" dirty="0" smtClean="0"/>
              <a:t> on TFS</a:t>
            </a:r>
          </a:p>
          <a:p>
            <a:pPr lvl="1"/>
            <a:r>
              <a:rPr lang="en-US" dirty="0" smtClean="0"/>
              <a:t>Reduce duplicated code between Unit Test projects</a:t>
            </a:r>
          </a:p>
          <a:p>
            <a:pPr lvl="1"/>
            <a:r>
              <a:rPr lang="en-US" dirty="0" smtClean="0"/>
              <a:t>Create common base class for Unit Test on</a:t>
            </a:r>
          </a:p>
          <a:p>
            <a:pPr lvl="2"/>
            <a:r>
              <a:rPr lang="en-US" dirty="0" smtClean="0"/>
              <a:t>Data Access layer</a:t>
            </a:r>
          </a:p>
          <a:p>
            <a:pPr lvl="2"/>
            <a:r>
              <a:rPr lang="en-US" dirty="0" smtClean="0"/>
              <a:t>Service layer</a:t>
            </a:r>
          </a:p>
          <a:p>
            <a:pPr lvl="2"/>
            <a:r>
              <a:rPr lang="en-US" dirty="0" smtClean="0"/>
              <a:t>Web layer</a:t>
            </a:r>
          </a:p>
          <a:p>
            <a:pPr lvl="1"/>
            <a:r>
              <a:rPr lang="en-US" dirty="0"/>
              <a:t>To avoid </a:t>
            </a:r>
            <a:r>
              <a:rPr lang="en-US" dirty="0" smtClean="0"/>
              <a:t>conflict data in DB during running Unit Test, we apply solution: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egin transaction before run Unit Test</a:t>
            </a:r>
          </a:p>
          <a:p>
            <a:pPr lvl="2"/>
            <a:r>
              <a:rPr lang="en-US" dirty="0" smtClean="0"/>
              <a:t>Then rollback transaction after finish 1 Unit Test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4400"/>
            <a:ext cx="26955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Framework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5916612" cy="489585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</a:t>
            </a:r>
            <a:r>
              <a:rPr lang="en-US" dirty="0"/>
              <a:t>Data Access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Generic DAO: </a:t>
            </a:r>
            <a:r>
              <a:rPr lang="en-US" dirty="0" err="1" smtClean="0"/>
              <a:t>IDao</a:t>
            </a:r>
            <a:r>
              <a:rPr lang="en-US" dirty="0" smtClean="0"/>
              <a:t>&lt;Lookup,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LookupDaoTest</a:t>
            </a:r>
            <a:r>
              <a:rPr lang="en-US" dirty="0" smtClean="0"/>
              <a:t> inherit from </a:t>
            </a:r>
            <a:r>
              <a:rPr lang="en-US" dirty="0" err="1" smtClean="0"/>
              <a:t>GeneralDaoBase</a:t>
            </a:r>
            <a:r>
              <a:rPr lang="en-US" dirty="0" smtClean="0"/>
              <a:t> and implement abstract methods as:</a:t>
            </a:r>
          </a:p>
          <a:p>
            <a:pPr lvl="3"/>
            <a:r>
              <a:rPr lang="en-US" dirty="0" smtClean="0"/>
              <a:t>Compare: compare 2 Lookup classes</a:t>
            </a:r>
            <a:endParaRPr lang="en-US" dirty="0"/>
          </a:p>
          <a:p>
            <a:pPr lvl="3"/>
            <a:r>
              <a:rPr lang="en-US" dirty="0" err="1" smtClean="0"/>
              <a:t>CreateEntity</a:t>
            </a:r>
            <a:r>
              <a:rPr lang="en-US" dirty="0" smtClean="0"/>
              <a:t>: create new Lookup class</a:t>
            </a:r>
            <a:endParaRPr lang="en-US" dirty="0"/>
          </a:p>
          <a:p>
            <a:pPr lvl="3"/>
            <a:r>
              <a:rPr lang="en-US" dirty="0" smtClean="0"/>
              <a:t>Update: update 1 or many properties in Lookup class</a:t>
            </a:r>
          </a:p>
          <a:p>
            <a:pPr lvl="3"/>
            <a:r>
              <a:rPr lang="en-US" dirty="0" smtClean="0"/>
              <a:t>Query: query Lookup class</a:t>
            </a:r>
          </a:p>
          <a:p>
            <a:pPr lvl="2"/>
            <a:r>
              <a:rPr lang="en-US" dirty="0" smtClean="0"/>
              <a:t>In abstract </a:t>
            </a:r>
            <a:r>
              <a:rPr lang="en-US" dirty="0" err="1" smtClean="0"/>
              <a:t>GeneralDaoBase</a:t>
            </a:r>
            <a:r>
              <a:rPr lang="en-US" dirty="0" smtClean="0"/>
              <a:t> class must have 2 methods:</a:t>
            </a:r>
          </a:p>
          <a:p>
            <a:pPr lvl="3"/>
            <a:r>
              <a:rPr lang="en-US" dirty="0" err="1" smtClean="0"/>
              <a:t>DaoBaseSetup</a:t>
            </a:r>
            <a:r>
              <a:rPr lang="en-US" dirty="0" smtClean="0"/>
              <a:t>:</a:t>
            </a:r>
          </a:p>
          <a:p>
            <a:pPr lvl="4"/>
            <a:r>
              <a:rPr lang="en-US" dirty="0" smtClean="0"/>
              <a:t>With </a:t>
            </a:r>
            <a:r>
              <a:rPr lang="en-US" dirty="0" err="1" smtClean="0"/>
              <a:t>TestInitialize</a:t>
            </a:r>
            <a:r>
              <a:rPr lang="en-US" dirty="0" smtClean="0"/>
              <a:t> attribute</a:t>
            </a:r>
            <a:endParaRPr lang="en-US" dirty="0"/>
          </a:p>
          <a:p>
            <a:pPr lvl="4"/>
            <a:r>
              <a:rPr lang="en-US" dirty="0" smtClean="0"/>
              <a:t>Add appropriate Mapping, Entity or Service Module</a:t>
            </a:r>
          </a:p>
          <a:p>
            <a:pPr lvl="4"/>
            <a:r>
              <a:rPr lang="en-US" dirty="0" smtClean="0"/>
              <a:t>Call </a:t>
            </a:r>
            <a:r>
              <a:rPr lang="en-US" dirty="0" err="1" smtClean="0"/>
              <a:t>SetUp</a:t>
            </a:r>
            <a:r>
              <a:rPr lang="en-US" dirty="0" smtClean="0"/>
              <a:t> and </a:t>
            </a:r>
            <a:r>
              <a:rPr lang="en-US" dirty="0" err="1" smtClean="0"/>
              <a:t>BeginTransaction</a:t>
            </a:r>
            <a:r>
              <a:rPr lang="en-US" dirty="0" smtClean="0"/>
              <a:t> method</a:t>
            </a:r>
          </a:p>
          <a:p>
            <a:pPr lvl="3"/>
            <a:r>
              <a:rPr lang="en-US" dirty="0" err="1"/>
              <a:t>DaoBaseCleanup</a:t>
            </a:r>
            <a:endParaRPr lang="en-US" dirty="0"/>
          </a:p>
          <a:p>
            <a:pPr lvl="4"/>
            <a:r>
              <a:rPr lang="en-US" dirty="0"/>
              <a:t>With </a:t>
            </a:r>
            <a:r>
              <a:rPr lang="en-US" dirty="0" err="1"/>
              <a:t>TestInitialize</a:t>
            </a:r>
            <a:r>
              <a:rPr lang="en-US" dirty="0"/>
              <a:t> attribute</a:t>
            </a:r>
          </a:p>
          <a:p>
            <a:pPr lvl="4"/>
            <a:r>
              <a:rPr lang="en-US" dirty="0" smtClean="0"/>
              <a:t>Call </a:t>
            </a:r>
            <a:r>
              <a:rPr lang="en-US" dirty="0" err="1" smtClean="0"/>
              <a:t>RollbackTransaction</a:t>
            </a:r>
            <a:r>
              <a:rPr lang="en-US" dirty="0" smtClean="0"/>
              <a:t> method</a:t>
            </a:r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38199"/>
            <a:ext cx="2514600" cy="140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94343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7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Company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Civica_Repairs_MS4_UC-CON-15_Manage </a:t>
            </a:r>
            <a:r>
              <a:rPr lang="en-US" dirty="0" smtClean="0"/>
              <a:t>Company.doc file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7400"/>
            <a:ext cx="5979160" cy="3633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 bwMode="auto">
          <a:xfrm>
            <a:off x="2057400" y="2514600"/>
            <a:ext cx="5369560" cy="3176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Company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all related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Tables existed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Entity interfaces and classes at correct module, namespace and class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Mapping for above Entities. </a:t>
            </a:r>
            <a:r>
              <a:rPr lang="en-US" b="1" u="sng" dirty="0" smtClean="0"/>
              <a:t>Note</a:t>
            </a:r>
            <a:r>
              <a:rPr lang="en-US" dirty="0" smtClean="0"/>
              <a:t>: if there is any relationship mapping as 1-1, 1-n, n-n…, please follow </a:t>
            </a:r>
            <a:r>
              <a:rPr lang="en-US" dirty="0"/>
              <a:t>below </a:t>
            </a:r>
            <a:r>
              <a:rPr lang="en-US" dirty="0" smtClean="0"/>
              <a:t>formula</a:t>
            </a:r>
          </a:p>
          <a:p>
            <a:pPr lvl="1"/>
            <a:r>
              <a:rPr lang="en-US" dirty="0"/>
              <a:t>ID: map normally</a:t>
            </a:r>
          </a:p>
          <a:p>
            <a:pPr lvl="1"/>
            <a:r>
              <a:rPr lang="en-US" dirty="0"/>
              <a:t>Object: use </a:t>
            </a:r>
            <a:r>
              <a:rPr lang="en-US" dirty="0" err="1"/>
              <a:t>ReadOnly</a:t>
            </a:r>
            <a:r>
              <a:rPr lang="en-US" dirty="0"/>
              <a:t> to avoid break mapping</a:t>
            </a:r>
          </a:p>
          <a:p>
            <a:pPr marL="457200" lvl="1" indent="0">
              <a:buNone/>
            </a:pPr>
            <a:r>
              <a:rPr lang="en-US" dirty="0"/>
              <a:t>Please see example in </a:t>
            </a:r>
            <a:r>
              <a:rPr lang="en-US" dirty="0" err="1"/>
              <a:t>LookupMap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this.Map</a:t>
            </a:r>
            <a:r>
              <a:rPr lang="en-US" dirty="0"/>
              <a:t>(x =&gt; </a:t>
            </a:r>
            <a:r>
              <a:rPr lang="en-US" dirty="0" err="1"/>
              <a:t>x.</a:t>
            </a:r>
            <a:r>
              <a:rPr lang="en-US" b="1" dirty="0" err="1"/>
              <a:t>LookupTypeId</a:t>
            </a:r>
            <a:r>
              <a:rPr lang="en-US" dirty="0"/>
              <a:t>).</a:t>
            </a:r>
            <a:r>
              <a:rPr lang="en-US" dirty="0" err="1"/>
              <a:t>Nullable</a:t>
            </a:r>
            <a:r>
              <a:rPr lang="en-US" dirty="0"/>
              <a:t>();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/>
              <a:t>this.References</a:t>
            </a:r>
            <a:r>
              <a:rPr lang="en-US" sz="2200" dirty="0"/>
              <a:t>&lt;</a:t>
            </a:r>
            <a:r>
              <a:rPr lang="en-US" sz="2200" b="1" dirty="0" err="1"/>
              <a:t>LookupType</a:t>
            </a:r>
            <a:r>
              <a:rPr lang="en-US" sz="2200" dirty="0"/>
              <a:t>&gt;(x =&gt;             </a:t>
            </a:r>
          </a:p>
          <a:p>
            <a:pPr marL="0" indent="0">
              <a:buNone/>
            </a:pPr>
            <a:r>
              <a:rPr lang="en-US" sz="2200" dirty="0"/>
              <a:t>                        </a:t>
            </a:r>
            <a:r>
              <a:rPr lang="en-US" sz="2200" dirty="0" err="1"/>
              <a:t>x.LookupType</a:t>
            </a:r>
            <a:r>
              <a:rPr lang="en-US" sz="2200" dirty="0"/>
              <a:t>).Column("</a:t>
            </a:r>
            <a:r>
              <a:rPr lang="en-US" sz="2200" dirty="0" err="1"/>
              <a:t>LookupTypeID</a:t>
            </a:r>
            <a:r>
              <a:rPr lang="en-US" sz="2200" dirty="0"/>
              <a:t>").</a:t>
            </a:r>
            <a:r>
              <a:rPr lang="en-US" sz="2200" b="1" dirty="0" err="1">
                <a:solidFill>
                  <a:srgbClr val="FF0000"/>
                </a:solidFill>
              </a:rPr>
              <a:t>ReadOnly</a:t>
            </a:r>
            <a:r>
              <a:rPr lang="en-US" sz="2200" dirty="0" smtClean="0"/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1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Company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22193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599"/>
            <a:ext cx="23336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714625"/>
            <a:ext cx="20859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457450"/>
            <a:ext cx="44481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99197" y="3886200"/>
            <a:ext cx="2058266" cy="3810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Company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Create Model class and </a:t>
            </a:r>
            <a:r>
              <a:rPr lang="en-US" dirty="0"/>
              <a:t>place in </a:t>
            </a:r>
            <a:r>
              <a:rPr lang="en-US" dirty="0" err="1" smtClean="0"/>
              <a:t>Civica.Housing.Cx.XXX.Contracts.Models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Create Service interface. </a:t>
            </a:r>
            <a:r>
              <a:rPr lang="en-US" b="1" u="sng" dirty="0" smtClean="0"/>
              <a:t>Note</a:t>
            </a:r>
            <a:r>
              <a:rPr lang="en-US" dirty="0" smtClean="0"/>
              <a:t>: </a:t>
            </a:r>
          </a:p>
          <a:p>
            <a:pPr lvl="1" indent="-342900"/>
            <a:r>
              <a:rPr lang="en-US" b="1" dirty="0" smtClean="0">
                <a:solidFill>
                  <a:srgbClr val="FF0000"/>
                </a:solidFill>
              </a:rPr>
              <a:t>Any </a:t>
            </a:r>
            <a:r>
              <a:rPr lang="en-US" b="1" dirty="0">
                <a:solidFill>
                  <a:srgbClr val="FF0000"/>
                </a:solidFill>
              </a:rPr>
              <a:t>method in Service layer with prefix "Exec", "Add", "Update", "Delete", "Set", "Insert", "Save“ will process in transaction </a:t>
            </a:r>
            <a:r>
              <a:rPr lang="en-US" b="1" dirty="0" smtClean="0">
                <a:solidFill>
                  <a:srgbClr val="FF0000"/>
                </a:solidFill>
              </a:rPr>
              <a:t>scope</a:t>
            </a:r>
          </a:p>
          <a:p>
            <a:pPr lvl="1" indent="-342900"/>
            <a:r>
              <a:rPr lang="en-US" b="1" dirty="0" smtClean="0">
                <a:solidFill>
                  <a:srgbClr val="FF0000"/>
                </a:solidFill>
              </a:rPr>
              <a:t>Parameter and return type of Service method is Model class, don’t allow to use Entity class</a:t>
            </a:r>
          </a:p>
          <a:p>
            <a:pPr lvl="1" indent="-342900"/>
            <a:r>
              <a:rPr lang="en-US" b="1" dirty="0" smtClean="0">
                <a:solidFill>
                  <a:srgbClr val="FF0000"/>
                </a:solidFill>
              </a:rPr>
              <a:t>Usually each Use Case will have 1 Service interface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Implement </a:t>
            </a:r>
            <a:r>
              <a:rPr lang="en-US" dirty="0" smtClean="0"/>
              <a:t>Service interface. </a:t>
            </a:r>
            <a:r>
              <a:rPr lang="en-US" b="1" u="sng" dirty="0" smtClean="0"/>
              <a:t>Note</a:t>
            </a:r>
            <a:r>
              <a:rPr lang="en-US" dirty="0" smtClean="0"/>
              <a:t>: </a:t>
            </a:r>
          </a:p>
          <a:p>
            <a:pPr marL="857250" lvl="1" indent="-457200">
              <a:buFont typeface="Calibri" pitchFamily="34" charset="0"/>
              <a:buChar char="—"/>
            </a:pPr>
            <a:r>
              <a:rPr lang="en-US" dirty="0" smtClean="0"/>
              <a:t>Naming convention of file name</a:t>
            </a:r>
          </a:p>
          <a:p>
            <a:pPr marL="857250" lvl="1" indent="-457200">
              <a:buFont typeface="Calibri" pitchFamily="34" charset="0"/>
              <a:buChar char="—"/>
            </a:pPr>
            <a:r>
              <a:rPr lang="en-US" dirty="0" smtClean="0"/>
              <a:t>Create Dao variable in constructor of Service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Company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2525"/>
            <a:ext cx="27336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528330" y="3200400"/>
            <a:ext cx="2058266" cy="3810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52525"/>
            <a:ext cx="28194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800166" y="3214255"/>
            <a:ext cx="2438833" cy="3810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1" y="3886200"/>
            <a:ext cx="45529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86225"/>
            <a:ext cx="3733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054975" cy="346075"/>
          </a:xfrm>
        </p:spPr>
        <p:txBody>
          <a:bodyPr/>
          <a:lstStyle/>
          <a:p>
            <a:r>
              <a:rPr lang="en-US" dirty="0"/>
              <a:t>Example – Company </a:t>
            </a:r>
            <a:r>
              <a:rPr lang="en-US" dirty="0" smtClean="0"/>
              <a:t>management –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Unit Test for Dao company, please follow slide#13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Agenda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5759450" cy="4535488"/>
          </a:xfrm>
        </p:spPr>
        <p:txBody>
          <a:bodyPr/>
          <a:lstStyle/>
          <a:p>
            <a:r>
              <a:rPr lang="en-US" sz="3200" dirty="0"/>
              <a:t>Structure </a:t>
            </a:r>
            <a:r>
              <a:rPr lang="en-US" sz="3200" dirty="0" smtClean="0"/>
              <a:t>Overview</a:t>
            </a:r>
          </a:p>
          <a:p>
            <a:r>
              <a:rPr lang="en-US" sz="3200" dirty="0"/>
              <a:t>Framework </a:t>
            </a:r>
            <a:r>
              <a:rPr lang="en-US" sz="3200" dirty="0" smtClean="0"/>
              <a:t>Detail</a:t>
            </a:r>
          </a:p>
          <a:p>
            <a:r>
              <a:rPr lang="en-US" sz="3200" dirty="0" smtClean="0"/>
              <a:t>How to use Framework</a:t>
            </a:r>
          </a:p>
          <a:p>
            <a:r>
              <a:rPr lang="en-US" sz="3200" dirty="0"/>
              <a:t>Unit Test Framework</a:t>
            </a:r>
            <a:endParaRPr lang="en-US" sz="3200" dirty="0" smtClean="0"/>
          </a:p>
          <a:p>
            <a:pPr eaLnBrk="1" hangingPunct="1"/>
            <a:endParaRPr lang="en-US" sz="18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908050"/>
            <a:ext cx="24415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283575" cy="349250"/>
          </a:xfrm>
        </p:spPr>
        <p:txBody>
          <a:bodyPr/>
          <a:lstStyle/>
          <a:p>
            <a:r>
              <a:rPr lang="en-US" dirty="0"/>
              <a:t>Example – Company management –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8583612" cy="3771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Command to access </a:t>
            </a:r>
            <a:r>
              <a:rPr lang="en-US" dirty="0" err="1" smtClean="0"/>
              <a:t>sqllocaldb</a:t>
            </a:r>
            <a:endParaRPr lang="en-US" dirty="0" smtClean="0"/>
          </a:p>
          <a:p>
            <a:pPr lvl="1"/>
            <a:r>
              <a:rPr lang="en-US" dirty="0" err="1" smtClean="0"/>
              <a:t>sqllocaldb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CxUnitTest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Copy “Instance pipe name” to connect to DB</a:t>
            </a:r>
          </a:p>
          <a:p>
            <a:pPr lvl="1"/>
            <a:r>
              <a:rPr lang="en-US" dirty="0" smtClean="0"/>
              <a:t>Do any actions to DB: insert, update, delete… and then copy path of file from property of DB</a:t>
            </a:r>
          </a:p>
          <a:p>
            <a:pPr lvl="1"/>
            <a:r>
              <a:rPr lang="en-US" dirty="0" smtClean="0"/>
              <a:t>Disconnect and copy DB file </a:t>
            </a:r>
            <a:r>
              <a:rPr lang="en-US" dirty="0"/>
              <a:t>and overwrite to </a:t>
            </a:r>
            <a:r>
              <a:rPr lang="en-US" dirty="0" err="1" smtClean="0"/>
              <a:t>Civica.Housing.Cx.Tests.LocalDb</a:t>
            </a:r>
            <a:r>
              <a:rPr lang="en-US" dirty="0" smtClean="0"/>
              <a:t>\</a:t>
            </a:r>
            <a:r>
              <a:rPr lang="en-US" dirty="0" err="1" smtClean="0"/>
              <a:t>CxDatabaseUnitTest.mdf</a:t>
            </a:r>
            <a:r>
              <a:rPr lang="en-US" dirty="0"/>
              <a:t> and </a:t>
            </a:r>
            <a:r>
              <a:rPr lang="en-US" dirty="0" err="1"/>
              <a:t>CxDatabaseUnitTest_log.ldf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619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29150"/>
            <a:ext cx="57340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283575" cy="349250"/>
          </a:xfrm>
        </p:spPr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application in IIS:</a:t>
            </a:r>
          </a:p>
          <a:p>
            <a:pPr lvl="1"/>
            <a:r>
              <a:rPr lang="en-US" dirty="0" smtClean="0"/>
              <a:t>Physical path: </a:t>
            </a:r>
            <a:r>
              <a:rPr lang="en-US" dirty="0"/>
              <a:t>link to </a:t>
            </a:r>
            <a:r>
              <a:rPr lang="en-US" dirty="0" smtClean="0"/>
              <a:t>…\</a:t>
            </a:r>
            <a:r>
              <a:rPr lang="en-US" dirty="0" err="1" smtClean="0"/>
              <a:t>WebApp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Application pool: ASP.NET v4.0</a:t>
            </a:r>
          </a:p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 err="1" smtClean="0"/>
              <a:t>civica</a:t>
            </a:r>
            <a:endParaRPr lang="en-US" dirty="0" smtClean="0"/>
          </a:p>
          <a:p>
            <a:pPr lvl="1"/>
            <a:r>
              <a:rPr lang="en-US" dirty="0" smtClean="0"/>
              <a:t>Password: converge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Server=192.168.194.55;</a:t>
            </a:r>
          </a:p>
          <a:p>
            <a:pPr lvl="1"/>
            <a:r>
              <a:rPr lang="en-US" dirty="0" smtClean="0"/>
              <a:t>Database=</a:t>
            </a:r>
            <a:r>
              <a:rPr lang="en-US" dirty="0" err="1" smtClean="0"/>
              <a:t>CxTraining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Id=</a:t>
            </a:r>
            <a:r>
              <a:rPr lang="en-US" dirty="0" err="1"/>
              <a:t>civicatraining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Password=civica@123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4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interface, class, mapping and write DAO unit test for 2 below tables: 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22002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8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Service interface for System Type Use case. The service will contain below methods: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Get all </a:t>
            </a:r>
            <a:r>
              <a:rPr lang="en-US" dirty="0" err="1" smtClean="0"/>
              <a:t>SystemLookupModel</a:t>
            </a:r>
            <a:r>
              <a:rPr lang="en-US" dirty="0" smtClean="0"/>
              <a:t> which have:</a:t>
            </a:r>
          </a:p>
          <a:p>
            <a:pPr marL="1314450" lvl="2" indent="-514350"/>
            <a:r>
              <a:rPr lang="en-US" dirty="0"/>
              <a:t>Select: all column of </a:t>
            </a:r>
            <a:r>
              <a:rPr lang="en-US" dirty="0" err="1"/>
              <a:t>SystemLookup</a:t>
            </a:r>
            <a:r>
              <a:rPr lang="en-US" dirty="0"/>
              <a:t> and </a:t>
            </a:r>
            <a:r>
              <a:rPr lang="en-US" dirty="0" err="1"/>
              <a:t>SystemLookupType</a:t>
            </a:r>
            <a:r>
              <a:rPr lang="en-US" dirty="0"/>
              <a:t> tables</a:t>
            </a:r>
          </a:p>
          <a:p>
            <a:pPr marL="1314450" lvl="2" indent="-514350"/>
            <a:r>
              <a:rPr lang="en-US" dirty="0"/>
              <a:t>Condition: </a:t>
            </a:r>
            <a:r>
              <a:rPr lang="en-US" dirty="0" err="1"/>
              <a:t>SystemLookupType.Description</a:t>
            </a:r>
            <a:r>
              <a:rPr lang="en-US" dirty="0"/>
              <a:t> like ‘HVN’ and </a:t>
            </a:r>
            <a:r>
              <a:rPr lang="en-US" dirty="0" err="1"/>
              <a:t>SystemLookup.Description</a:t>
            </a:r>
            <a:r>
              <a:rPr lang="en-US" dirty="0"/>
              <a:t> like ‘HVN’</a:t>
            </a:r>
          </a:p>
          <a:p>
            <a:pPr marL="1314450" lvl="2" indent="-514350"/>
            <a:r>
              <a:rPr lang="en-US" dirty="0"/>
              <a:t>Order by </a:t>
            </a:r>
            <a:r>
              <a:rPr lang="en-US" dirty="0" err="1"/>
              <a:t>LookupTypeId</a:t>
            </a:r>
            <a:r>
              <a:rPr lang="en-US" dirty="0"/>
              <a:t> (</a:t>
            </a:r>
            <a:r>
              <a:rPr lang="en-US" dirty="0" err="1"/>
              <a:t>desc</a:t>
            </a:r>
            <a:r>
              <a:rPr lang="en-US" dirty="0"/>
              <a:t> = false) and Description (</a:t>
            </a:r>
            <a:r>
              <a:rPr lang="en-US" dirty="0" err="1"/>
              <a:t>desc</a:t>
            </a:r>
            <a:r>
              <a:rPr lang="en-US" dirty="0"/>
              <a:t> = true)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Get </a:t>
            </a:r>
            <a:r>
              <a:rPr lang="en-US" dirty="0"/>
              <a:t>all </a:t>
            </a:r>
            <a:r>
              <a:rPr lang="en-US" dirty="0" err="1"/>
              <a:t>SystemLookupTypeModel</a:t>
            </a:r>
            <a:r>
              <a:rPr lang="en-US" dirty="0"/>
              <a:t> which have:</a:t>
            </a:r>
          </a:p>
          <a:p>
            <a:pPr marL="1314450" lvl="2" indent="-514350"/>
            <a:r>
              <a:rPr lang="en-US" dirty="0"/>
              <a:t>Select: all column of </a:t>
            </a:r>
            <a:r>
              <a:rPr lang="en-US" dirty="0" err="1"/>
              <a:t>SystemLookup</a:t>
            </a:r>
            <a:r>
              <a:rPr lang="en-US" dirty="0"/>
              <a:t> and </a:t>
            </a:r>
            <a:r>
              <a:rPr lang="en-US" dirty="0" err="1"/>
              <a:t>SystemLookupType</a:t>
            </a:r>
            <a:r>
              <a:rPr lang="en-US" dirty="0"/>
              <a:t> tables</a:t>
            </a:r>
          </a:p>
          <a:p>
            <a:pPr marL="1314450" lvl="2" indent="-514350"/>
            <a:r>
              <a:rPr lang="en-US" dirty="0"/>
              <a:t>Condition: </a:t>
            </a:r>
            <a:r>
              <a:rPr lang="en-US" dirty="0" err="1"/>
              <a:t>SystemLookupType.Description</a:t>
            </a:r>
            <a:r>
              <a:rPr lang="en-US" dirty="0"/>
              <a:t> like ‘HVN’ and </a:t>
            </a:r>
            <a:r>
              <a:rPr lang="en-US" dirty="0" err="1"/>
              <a:t>SystemLookup.Description</a:t>
            </a:r>
            <a:r>
              <a:rPr lang="en-US" dirty="0"/>
              <a:t> like ‘HVN’</a:t>
            </a:r>
          </a:p>
          <a:p>
            <a:pPr marL="1314450" lvl="2" indent="-514350"/>
            <a:r>
              <a:rPr lang="en-US" dirty="0"/>
              <a:t>Order by </a:t>
            </a:r>
            <a:r>
              <a:rPr lang="en-US" dirty="0" err="1"/>
              <a:t>LookupTypeId</a:t>
            </a:r>
            <a:r>
              <a:rPr lang="en-US" dirty="0"/>
              <a:t> (</a:t>
            </a:r>
            <a:r>
              <a:rPr lang="en-US" dirty="0" err="1"/>
              <a:t>desc</a:t>
            </a:r>
            <a:r>
              <a:rPr lang="en-US" dirty="0"/>
              <a:t> = false) and Description (</a:t>
            </a:r>
            <a:r>
              <a:rPr lang="en-US" dirty="0" err="1"/>
              <a:t>desc</a:t>
            </a:r>
            <a:r>
              <a:rPr lang="en-US" dirty="0"/>
              <a:t> = true)</a:t>
            </a:r>
          </a:p>
          <a:p>
            <a:pPr marL="1314450" lvl="2" indent="-514350"/>
            <a:r>
              <a:rPr lang="en-US" dirty="0"/>
              <a:t>Fetch </a:t>
            </a:r>
            <a:r>
              <a:rPr lang="en-US" dirty="0" err="1"/>
              <a:t>SystemLookup</a:t>
            </a: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Save and Update </a:t>
            </a:r>
            <a:r>
              <a:rPr lang="en-US" dirty="0" err="1" smtClean="0"/>
              <a:t>SystemLookupModel</a:t>
            </a:r>
            <a:r>
              <a:rPr lang="en-US" dirty="0" smtClean="0"/>
              <a:t> and </a:t>
            </a:r>
            <a:r>
              <a:rPr lang="en-US" dirty="0" err="1" smtClean="0"/>
              <a:t>SystemLookupTypeModel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Write Unit Test for exercise#2</a:t>
            </a:r>
          </a:p>
        </p:txBody>
      </p:sp>
    </p:spTree>
    <p:extLst>
      <p:ext uri="{BB962C8B-B14F-4D97-AF65-F5344CB8AC3E}">
        <p14:creationId xmlns:p14="http://schemas.microsoft.com/office/powerpoint/2010/main" val="19351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 descr="Lotus-Flower-Option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146425" y="520700"/>
            <a:ext cx="2865438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200">
                <a:solidFill>
                  <a:schemeClr val="bg1"/>
                </a:solidFill>
              </a:rPr>
              <a:t>Q&amp;A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494780" cy="5029200"/>
          </a:xfrm>
          <a:prstGeom prst="rect">
            <a:avLst/>
          </a:prstGeom>
          <a:noFill/>
        </p:spPr>
      </p:pic>
      <p:sp>
        <p:nvSpPr>
          <p:cNvPr id="5" name="Freeform 4"/>
          <p:cNvSpPr/>
          <p:nvPr/>
        </p:nvSpPr>
        <p:spPr bwMode="auto">
          <a:xfrm>
            <a:off x="2441760" y="3962399"/>
            <a:ext cx="5247513" cy="2105891"/>
          </a:xfrm>
          <a:custGeom>
            <a:avLst/>
            <a:gdLst>
              <a:gd name="connsiteX0" fmla="*/ 10495 w 5247513"/>
              <a:gd name="connsiteY0" fmla="*/ 1039091 h 2230582"/>
              <a:gd name="connsiteX1" fmla="*/ 232167 w 5247513"/>
              <a:gd name="connsiteY1" fmla="*/ 955964 h 2230582"/>
              <a:gd name="connsiteX2" fmla="*/ 273731 w 5247513"/>
              <a:gd name="connsiteY2" fmla="*/ 928255 h 2230582"/>
              <a:gd name="connsiteX3" fmla="*/ 398422 w 5247513"/>
              <a:gd name="connsiteY3" fmla="*/ 886691 h 2230582"/>
              <a:gd name="connsiteX4" fmla="*/ 439985 w 5247513"/>
              <a:gd name="connsiteY4" fmla="*/ 858982 h 2230582"/>
              <a:gd name="connsiteX5" fmla="*/ 523113 w 5247513"/>
              <a:gd name="connsiteY5" fmla="*/ 831273 h 2230582"/>
              <a:gd name="connsiteX6" fmla="*/ 772495 w 5247513"/>
              <a:gd name="connsiteY6" fmla="*/ 858982 h 2230582"/>
              <a:gd name="connsiteX7" fmla="*/ 827913 w 5247513"/>
              <a:gd name="connsiteY7" fmla="*/ 886691 h 2230582"/>
              <a:gd name="connsiteX8" fmla="*/ 897185 w 5247513"/>
              <a:gd name="connsiteY8" fmla="*/ 914400 h 2230582"/>
              <a:gd name="connsiteX9" fmla="*/ 980313 w 5247513"/>
              <a:gd name="connsiteY9" fmla="*/ 942109 h 2230582"/>
              <a:gd name="connsiteX10" fmla="*/ 1021876 w 5247513"/>
              <a:gd name="connsiteY10" fmla="*/ 955964 h 2230582"/>
              <a:gd name="connsiteX11" fmla="*/ 1063440 w 5247513"/>
              <a:gd name="connsiteY11" fmla="*/ 969818 h 2230582"/>
              <a:gd name="connsiteX12" fmla="*/ 1160422 w 5247513"/>
              <a:gd name="connsiteY12" fmla="*/ 983673 h 2230582"/>
              <a:gd name="connsiteX13" fmla="*/ 1312822 w 5247513"/>
              <a:gd name="connsiteY13" fmla="*/ 942109 h 2230582"/>
              <a:gd name="connsiteX14" fmla="*/ 1340531 w 5247513"/>
              <a:gd name="connsiteY14" fmla="*/ 900546 h 2230582"/>
              <a:gd name="connsiteX15" fmla="*/ 1423658 w 5247513"/>
              <a:gd name="connsiteY15" fmla="*/ 845127 h 2230582"/>
              <a:gd name="connsiteX16" fmla="*/ 1465222 w 5247513"/>
              <a:gd name="connsiteY16" fmla="*/ 803564 h 2230582"/>
              <a:gd name="connsiteX17" fmla="*/ 1548349 w 5247513"/>
              <a:gd name="connsiteY17" fmla="*/ 775855 h 2230582"/>
              <a:gd name="connsiteX18" fmla="*/ 1589913 w 5247513"/>
              <a:gd name="connsiteY18" fmla="*/ 748146 h 2230582"/>
              <a:gd name="connsiteX19" fmla="*/ 1631476 w 5247513"/>
              <a:gd name="connsiteY19" fmla="*/ 734291 h 2230582"/>
              <a:gd name="connsiteX20" fmla="*/ 1673040 w 5247513"/>
              <a:gd name="connsiteY20" fmla="*/ 692727 h 2230582"/>
              <a:gd name="connsiteX21" fmla="*/ 1770022 w 5247513"/>
              <a:gd name="connsiteY21" fmla="*/ 651164 h 2230582"/>
              <a:gd name="connsiteX22" fmla="*/ 1811585 w 5247513"/>
              <a:gd name="connsiteY22" fmla="*/ 623455 h 2230582"/>
              <a:gd name="connsiteX23" fmla="*/ 1894713 w 5247513"/>
              <a:gd name="connsiteY23" fmla="*/ 595746 h 2230582"/>
              <a:gd name="connsiteX24" fmla="*/ 1963985 w 5247513"/>
              <a:gd name="connsiteY24" fmla="*/ 526473 h 2230582"/>
              <a:gd name="connsiteX25" fmla="*/ 2019404 w 5247513"/>
              <a:gd name="connsiteY25" fmla="*/ 401782 h 2230582"/>
              <a:gd name="connsiteX26" fmla="*/ 2060967 w 5247513"/>
              <a:gd name="connsiteY26" fmla="*/ 263236 h 2230582"/>
              <a:gd name="connsiteX27" fmla="*/ 2102531 w 5247513"/>
              <a:gd name="connsiteY27" fmla="*/ 235527 h 2230582"/>
              <a:gd name="connsiteX28" fmla="*/ 2171804 w 5247513"/>
              <a:gd name="connsiteY28" fmla="*/ 166255 h 2230582"/>
              <a:gd name="connsiteX29" fmla="*/ 2254931 w 5247513"/>
              <a:gd name="connsiteY29" fmla="*/ 138546 h 2230582"/>
              <a:gd name="connsiteX30" fmla="*/ 2296495 w 5247513"/>
              <a:gd name="connsiteY30" fmla="*/ 124691 h 2230582"/>
              <a:gd name="connsiteX31" fmla="*/ 2338058 w 5247513"/>
              <a:gd name="connsiteY31" fmla="*/ 96982 h 2230582"/>
              <a:gd name="connsiteX32" fmla="*/ 2421185 w 5247513"/>
              <a:gd name="connsiteY32" fmla="*/ 69273 h 2230582"/>
              <a:gd name="connsiteX33" fmla="*/ 2518167 w 5247513"/>
              <a:gd name="connsiteY33" fmla="*/ 41564 h 2230582"/>
              <a:gd name="connsiteX34" fmla="*/ 2615149 w 5247513"/>
              <a:gd name="connsiteY34" fmla="*/ 13855 h 2230582"/>
              <a:gd name="connsiteX35" fmla="*/ 2795258 w 5247513"/>
              <a:gd name="connsiteY35" fmla="*/ 0 h 2230582"/>
              <a:gd name="connsiteX36" fmla="*/ 3404858 w 5247513"/>
              <a:gd name="connsiteY36" fmla="*/ 13855 h 2230582"/>
              <a:gd name="connsiteX37" fmla="*/ 3501840 w 5247513"/>
              <a:gd name="connsiteY37" fmla="*/ 27709 h 2230582"/>
              <a:gd name="connsiteX38" fmla="*/ 3626531 w 5247513"/>
              <a:gd name="connsiteY38" fmla="*/ 69273 h 2230582"/>
              <a:gd name="connsiteX39" fmla="*/ 3681949 w 5247513"/>
              <a:gd name="connsiteY39" fmla="*/ 83127 h 2230582"/>
              <a:gd name="connsiteX40" fmla="*/ 3723513 w 5247513"/>
              <a:gd name="connsiteY40" fmla="*/ 96982 h 2230582"/>
              <a:gd name="connsiteX41" fmla="*/ 3806640 w 5247513"/>
              <a:gd name="connsiteY41" fmla="*/ 110836 h 2230582"/>
              <a:gd name="connsiteX42" fmla="*/ 3903622 w 5247513"/>
              <a:gd name="connsiteY42" fmla="*/ 138546 h 2230582"/>
              <a:gd name="connsiteX43" fmla="*/ 3959040 w 5247513"/>
              <a:gd name="connsiteY43" fmla="*/ 152400 h 2230582"/>
              <a:gd name="connsiteX44" fmla="*/ 4083731 w 5247513"/>
              <a:gd name="connsiteY44" fmla="*/ 180109 h 2230582"/>
              <a:gd name="connsiteX45" fmla="*/ 4222276 w 5247513"/>
              <a:gd name="connsiteY45" fmla="*/ 221673 h 2230582"/>
              <a:gd name="connsiteX46" fmla="*/ 4263840 w 5247513"/>
              <a:gd name="connsiteY46" fmla="*/ 249382 h 2230582"/>
              <a:gd name="connsiteX47" fmla="*/ 4305404 w 5247513"/>
              <a:gd name="connsiteY47" fmla="*/ 263236 h 2230582"/>
              <a:gd name="connsiteX48" fmla="*/ 4360822 w 5247513"/>
              <a:gd name="connsiteY48" fmla="*/ 290946 h 2230582"/>
              <a:gd name="connsiteX49" fmla="*/ 4443949 w 5247513"/>
              <a:gd name="connsiteY49" fmla="*/ 332509 h 2230582"/>
              <a:gd name="connsiteX50" fmla="*/ 4485513 w 5247513"/>
              <a:gd name="connsiteY50" fmla="*/ 360218 h 2230582"/>
              <a:gd name="connsiteX51" fmla="*/ 4610204 w 5247513"/>
              <a:gd name="connsiteY51" fmla="*/ 429491 h 2230582"/>
              <a:gd name="connsiteX52" fmla="*/ 4693331 w 5247513"/>
              <a:gd name="connsiteY52" fmla="*/ 498764 h 2230582"/>
              <a:gd name="connsiteX53" fmla="*/ 4734895 w 5247513"/>
              <a:gd name="connsiteY53" fmla="*/ 512618 h 2230582"/>
              <a:gd name="connsiteX54" fmla="*/ 4818022 w 5247513"/>
              <a:gd name="connsiteY54" fmla="*/ 568036 h 2230582"/>
              <a:gd name="connsiteX55" fmla="*/ 4845731 w 5247513"/>
              <a:gd name="connsiteY55" fmla="*/ 595746 h 2230582"/>
              <a:gd name="connsiteX56" fmla="*/ 4887295 w 5247513"/>
              <a:gd name="connsiteY56" fmla="*/ 609600 h 2230582"/>
              <a:gd name="connsiteX57" fmla="*/ 4970422 w 5247513"/>
              <a:gd name="connsiteY57" fmla="*/ 692727 h 2230582"/>
              <a:gd name="connsiteX58" fmla="*/ 5011985 w 5247513"/>
              <a:gd name="connsiteY58" fmla="*/ 720436 h 2230582"/>
              <a:gd name="connsiteX59" fmla="*/ 5081258 w 5247513"/>
              <a:gd name="connsiteY59" fmla="*/ 762000 h 2230582"/>
              <a:gd name="connsiteX60" fmla="*/ 5150531 w 5247513"/>
              <a:gd name="connsiteY60" fmla="*/ 831273 h 2230582"/>
              <a:gd name="connsiteX61" fmla="*/ 5178240 w 5247513"/>
              <a:gd name="connsiteY61" fmla="*/ 872836 h 2230582"/>
              <a:gd name="connsiteX62" fmla="*/ 5205949 w 5247513"/>
              <a:gd name="connsiteY62" fmla="*/ 900546 h 2230582"/>
              <a:gd name="connsiteX63" fmla="*/ 5247513 w 5247513"/>
              <a:gd name="connsiteY63" fmla="*/ 983673 h 2230582"/>
              <a:gd name="connsiteX64" fmla="*/ 5233658 w 5247513"/>
              <a:gd name="connsiteY64" fmla="*/ 1163782 h 2230582"/>
              <a:gd name="connsiteX65" fmla="*/ 5178240 w 5247513"/>
              <a:gd name="connsiteY65" fmla="*/ 1246909 h 2230582"/>
              <a:gd name="connsiteX66" fmla="*/ 5150531 w 5247513"/>
              <a:gd name="connsiteY66" fmla="*/ 1288473 h 2230582"/>
              <a:gd name="connsiteX67" fmla="*/ 5095113 w 5247513"/>
              <a:gd name="connsiteY67" fmla="*/ 1371600 h 2230582"/>
              <a:gd name="connsiteX68" fmla="*/ 5067404 w 5247513"/>
              <a:gd name="connsiteY68" fmla="*/ 1413164 h 2230582"/>
              <a:gd name="connsiteX69" fmla="*/ 4984276 w 5247513"/>
              <a:gd name="connsiteY69" fmla="*/ 1496291 h 2230582"/>
              <a:gd name="connsiteX70" fmla="*/ 4942713 w 5247513"/>
              <a:gd name="connsiteY70" fmla="*/ 1537855 h 2230582"/>
              <a:gd name="connsiteX71" fmla="*/ 4859585 w 5247513"/>
              <a:gd name="connsiteY71" fmla="*/ 1593273 h 2230582"/>
              <a:gd name="connsiteX72" fmla="*/ 4776458 w 5247513"/>
              <a:gd name="connsiteY72" fmla="*/ 1648691 h 2230582"/>
              <a:gd name="connsiteX73" fmla="*/ 4707185 w 5247513"/>
              <a:gd name="connsiteY73" fmla="*/ 1717964 h 2230582"/>
              <a:gd name="connsiteX74" fmla="*/ 4610204 w 5247513"/>
              <a:gd name="connsiteY74" fmla="*/ 1773382 h 2230582"/>
              <a:gd name="connsiteX75" fmla="*/ 4568640 w 5247513"/>
              <a:gd name="connsiteY75" fmla="*/ 1801091 h 2230582"/>
              <a:gd name="connsiteX76" fmla="*/ 4527076 w 5247513"/>
              <a:gd name="connsiteY76" fmla="*/ 1814946 h 2230582"/>
              <a:gd name="connsiteX77" fmla="*/ 4430095 w 5247513"/>
              <a:gd name="connsiteY77" fmla="*/ 1856509 h 2230582"/>
              <a:gd name="connsiteX78" fmla="*/ 4374676 w 5247513"/>
              <a:gd name="connsiteY78" fmla="*/ 1884218 h 2230582"/>
              <a:gd name="connsiteX79" fmla="*/ 4305404 w 5247513"/>
              <a:gd name="connsiteY79" fmla="*/ 1898073 h 2230582"/>
              <a:gd name="connsiteX80" fmla="*/ 4208422 w 5247513"/>
              <a:gd name="connsiteY80" fmla="*/ 1925782 h 2230582"/>
              <a:gd name="connsiteX81" fmla="*/ 4153004 w 5247513"/>
              <a:gd name="connsiteY81" fmla="*/ 1939636 h 2230582"/>
              <a:gd name="connsiteX82" fmla="*/ 4069876 w 5247513"/>
              <a:gd name="connsiteY82" fmla="*/ 1967346 h 2230582"/>
              <a:gd name="connsiteX83" fmla="*/ 3986749 w 5247513"/>
              <a:gd name="connsiteY83" fmla="*/ 2008909 h 2230582"/>
              <a:gd name="connsiteX84" fmla="*/ 3820495 w 5247513"/>
              <a:gd name="connsiteY84" fmla="*/ 2022764 h 2230582"/>
              <a:gd name="connsiteX85" fmla="*/ 3681949 w 5247513"/>
              <a:gd name="connsiteY85" fmla="*/ 2050473 h 2230582"/>
              <a:gd name="connsiteX86" fmla="*/ 3612676 w 5247513"/>
              <a:gd name="connsiteY86" fmla="*/ 2078182 h 2230582"/>
              <a:gd name="connsiteX87" fmla="*/ 3529549 w 5247513"/>
              <a:gd name="connsiteY87" fmla="*/ 2092036 h 2230582"/>
              <a:gd name="connsiteX88" fmla="*/ 3432567 w 5247513"/>
              <a:gd name="connsiteY88" fmla="*/ 2119746 h 2230582"/>
              <a:gd name="connsiteX89" fmla="*/ 3363295 w 5247513"/>
              <a:gd name="connsiteY89" fmla="*/ 2133600 h 2230582"/>
              <a:gd name="connsiteX90" fmla="*/ 3238604 w 5247513"/>
              <a:gd name="connsiteY90" fmla="*/ 2161309 h 2230582"/>
              <a:gd name="connsiteX91" fmla="*/ 3155476 w 5247513"/>
              <a:gd name="connsiteY91" fmla="*/ 2175164 h 2230582"/>
              <a:gd name="connsiteX92" fmla="*/ 3113913 w 5247513"/>
              <a:gd name="connsiteY92" fmla="*/ 2189018 h 2230582"/>
              <a:gd name="connsiteX93" fmla="*/ 3058495 w 5247513"/>
              <a:gd name="connsiteY93" fmla="*/ 2202873 h 2230582"/>
              <a:gd name="connsiteX94" fmla="*/ 2975367 w 5247513"/>
              <a:gd name="connsiteY94" fmla="*/ 2216727 h 2230582"/>
              <a:gd name="connsiteX95" fmla="*/ 2906095 w 5247513"/>
              <a:gd name="connsiteY95" fmla="*/ 2230582 h 2230582"/>
              <a:gd name="connsiteX96" fmla="*/ 2047113 w 5247513"/>
              <a:gd name="connsiteY96" fmla="*/ 2216727 h 2230582"/>
              <a:gd name="connsiteX97" fmla="*/ 1936276 w 5247513"/>
              <a:gd name="connsiteY97" fmla="*/ 2202873 h 2230582"/>
              <a:gd name="connsiteX98" fmla="*/ 1783876 w 5247513"/>
              <a:gd name="connsiteY98" fmla="*/ 2175164 h 2230582"/>
              <a:gd name="connsiteX99" fmla="*/ 1686895 w 5247513"/>
              <a:gd name="connsiteY99" fmla="*/ 2161309 h 2230582"/>
              <a:gd name="connsiteX100" fmla="*/ 1603767 w 5247513"/>
              <a:gd name="connsiteY100" fmla="*/ 2133600 h 2230582"/>
              <a:gd name="connsiteX101" fmla="*/ 1118858 w 5247513"/>
              <a:gd name="connsiteY101" fmla="*/ 2105891 h 2230582"/>
              <a:gd name="connsiteX102" fmla="*/ 869476 w 5247513"/>
              <a:gd name="connsiteY102" fmla="*/ 2064327 h 2230582"/>
              <a:gd name="connsiteX103" fmla="*/ 786349 w 5247513"/>
              <a:gd name="connsiteY103" fmla="*/ 2036618 h 2230582"/>
              <a:gd name="connsiteX104" fmla="*/ 689367 w 5247513"/>
              <a:gd name="connsiteY104" fmla="*/ 1995055 h 2230582"/>
              <a:gd name="connsiteX105" fmla="*/ 592385 w 5247513"/>
              <a:gd name="connsiteY105" fmla="*/ 1911927 h 2230582"/>
              <a:gd name="connsiteX106" fmla="*/ 550822 w 5247513"/>
              <a:gd name="connsiteY106" fmla="*/ 1870364 h 2230582"/>
              <a:gd name="connsiteX107" fmla="*/ 467695 w 5247513"/>
              <a:gd name="connsiteY107" fmla="*/ 1814946 h 2230582"/>
              <a:gd name="connsiteX108" fmla="*/ 398422 w 5247513"/>
              <a:gd name="connsiteY108" fmla="*/ 1745673 h 2230582"/>
              <a:gd name="connsiteX109" fmla="*/ 356858 w 5247513"/>
              <a:gd name="connsiteY109" fmla="*/ 1704109 h 2230582"/>
              <a:gd name="connsiteX110" fmla="*/ 315295 w 5247513"/>
              <a:gd name="connsiteY110" fmla="*/ 1676400 h 2230582"/>
              <a:gd name="connsiteX111" fmla="*/ 287585 w 5247513"/>
              <a:gd name="connsiteY111" fmla="*/ 1634836 h 2230582"/>
              <a:gd name="connsiteX112" fmla="*/ 273731 w 5247513"/>
              <a:gd name="connsiteY112" fmla="*/ 1593273 h 2230582"/>
              <a:gd name="connsiteX113" fmla="*/ 232167 w 5247513"/>
              <a:gd name="connsiteY113" fmla="*/ 1565564 h 2230582"/>
              <a:gd name="connsiteX114" fmla="*/ 162895 w 5247513"/>
              <a:gd name="connsiteY114" fmla="*/ 1482436 h 2230582"/>
              <a:gd name="connsiteX115" fmla="*/ 135185 w 5247513"/>
              <a:gd name="connsiteY115" fmla="*/ 1454727 h 2230582"/>
              <a:gd name="connsiteX116" fmla="*/ 93622 w 5247513"/>
              <a:gd name="connsiteY116" fmla="*/ 1330036 h 2230582"/>
              <a:gd name="connsiteX117" fmla="*/ 65913 w 5247513"/>
              <a:gd name="connsiteY117" fmla="*/ 1233055 h 2230582"/>
              <a:gd name="connsiteX118" fmla="*/ 24349 w 5247513"/>
              <a:gd name="connsiteY118" fmla="*/ 1094509 h 2230582"/>
              <a:gd name="connsiteX119" fmla="*/ 10495 w 5247513"/>
              <a:gd name="connsiteY119" fmla="*/ 1039091 h 22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247513" h="2230582">
                <a:moveTo>
                  <a:pt x="10495" y="1039091"/>
                </a:moveTo>
                <a:cubicBezTo>
                  <a:pt x="45131" y="1016000"/>
                  <a:pt x="118505" y="984378"/>
                  <a:pt x="232167" y="955964"/>
                </a:cubicBezTo>
                <a:cubicBezTo>
                  <a:pt x="246022" y="946728"/>
                  <a:pt x="258361" y="934659"/>
                  <a:pt x="273731" y="928255"/>
                </a:cubicBezTo>
                <a:cubicBezTo>
                  <a:pt x="314173" y="911404"/>
                  <a:pt x="361968" y="910994"/>
                  <a:pt x="398422" y="886691"/>
                </a:cubicBezTo>
                <a:cubicBezTo>
                  <a:pt x="412276" y="877455"/>
                  <a:pt x="424769" y="865745"/>
                  <a:pt x="439985" y="858982"/>
                </a:cubicBezTo>
                <a:cubicBezTo>
                  <a:pt x="466676" y="847119"/>
                  <a:pt x="523113" y="831273"/>
                  <a:pt x="523113" y="831273"/>
                </a:cubicBezTo>
                <a:cubicBezTo>
                  <a:pt x="556091" y="833810"/>
                  <a:pt x="710900" y="838450"/>
                  <a:pt x="772495" y="858982"/>
                </a:cubicBezTo>
                <a:cubicBezTo>
                  <a:pt x="792088" y="865513"/>
                  <a:pt x="809040" y="878303"/>
                  <a:pt x="827913" y="886691"/>
                </a:cubicBezTo>
                <a:cubicBezTo>
                  <a:pt x="850639" y="896791"/>
                  <a:pt x="873813" y="905901"/>
                  <a:pt x="897185" y="914400"/>
                </a:cubicBezTo>
                <a:cubicBezTo>
                  <a:pt x="924635" y="924382"/>
                  <a:pt x="952604" y="932872"/>
                  <a:pt x="980313" y="942109"/>
                </a:cubicBezTo>
                <a:lnTo>
                  <a:pt x="1021876" y="955964"/>
                </a:lnTo>
                <a:cubicBezTo>
                  <a:pt x="1035731" y="960582"/>
                  <a:pt x="1048983" y="967753"/>
                  <a:pt x="1063440" y="969818"/>
                </a:cubicBezTo>
                <a:lnTo>
                  <a:pt x="1160422" y="983673"/>
                </a:lnTo>
                <a:cubicBezTo>
                  <a:pt x="1225986" y="975477"/>
                  <a:pt x="1267914" y="987016"/>
                  <a:pt x="1312822" y="942109"/>
                </a:cubicBezTo>
                <a:cubicBezTo>
                  <a:pt x="1324596" y="930335"/>
                  <a:pt x="1328000" y="911511"/>
                  <a:pt x="1340531" y="900546"/>
                </a:cubicBezTo>
                <a:cubicBezTo>
                  <a:pt x="1365593" y="878616"/>
                  <a:pt x="1400109" y="868675"/>
                  <a:pt x="1423658" y="845127"/>
                </a:cubicBezTo>
                <a:cubicBezTo>
                  <a:pt x="1437513" y="831273"/>
                  <a:pt x="1448094" y="813079"/>
                  <a:pt x="1465222" y="803564"/>
                </a:cubicBezTo>
                <a:cubicBezTo>
                  <a:pt x="1490754" y="789380"/>
                  <a:pt x="1548349" y="775855"/>
                  <a:pt x="1548349" y="775855"/>
                </a:cubicBezTo>
                <a:cubicBezTo>
                  <a:pt x="1562204" y="766619"/>
                  <a:pt x="1575020" y="755593"/>
                  <a:pt x="1589913" y="748146"/>
                </a:cubicBezTo>
                <a:cubicBezTo>
                  <a:pt x="1602975" y="741615"/>
                  <a:pt x="1619325" y="742392"/>
                  <a:pt x="1631476" y="734291"/>
                </a:cubicBezTo>
                <a:cubicBezTo>
                  <a:pt x="1647779" y="723422"/>
                  <a:pt x="1657096" y="704115"/>
                  <a:pt x="1673040" y="692727"/>
                </a:cubicBezTo>
                <a:cubicBezTo>
                  <a:pt x="1703002" y="671326"/>
                  <a:pt x="1736102" y="662470"/>
                  <a:pt x="1770022" y="651164"/>
                </a:cubicBezTo>
                <a:cubicBezTo>
                  <a:pt x="1783876" y="641928"/>
                  <a:pt x="1796369" y="630218"/>
                  <a:pt x="1811585" y="623455"/>
                </a:cubicBezTo>
                <a:cubicBezTo>
                  <a:pt x="1838276" y="611592"/>
                  <a:pt x="1894713" y="595746"/>
                  <a:pt x="1894713" y="595746"/>
                </a:cubicBezTo>
                <a:cubicBezTo>
                  <a:pt x="1917804" y="572655"/>
                  <a:pt x="1953658" y="557452"/>
                  <a:pt x="1963985" y="526473"/>
                </a:cubicBezTo>
                <a:cubicBezTo>
                  <a:pt x="1996961" y="427549"/>
                  <a:pt x="1975493" y="467649"/>
                  <a:pt x="2019404" y="401782"/>
                </a:cubicBezTo>
                <a:cubicBezTo>
                  <a:pt x="2024950" y="379598"/>
                  <a:pt x="2050847" y="269982"/>
                  <a:pt x="2060967" y="263236"/>
                </a:cubicBezTo>
                <a:lnTo>
                  <a:pt x="2102531" y="235527"/>
                </a:lnTo>
                <a:cubicBezTo>
                  <a:pt x="2127810" y="197609"/>
                  <a:pt x="2128052" y="185700"/>
                  <a:pt x="2171804" y="166255"/>
                </a:cubicBezTo>
                <a:cubicBezTo>
                  <a:pt x="2198494" y="154393"/>
                  <a:pt x="2227222" y="147782"/>
                  <a:pt x="2254931" y="138546"/>
                </a:cubicBezTo>
                <a:cubicBezTo>
                  <a:pt x="2268786" y="133928"/>
                  <a:pt x="2284344" y="132792"/>
                  <a:pt x="2296495" y="124691"/>
                </a:cubicBezTo>
                <a:cubicBezTo>
                  <a:pt x="2310349" y="115455"/>
                  <a:pt x="2322842" y="103745"/>
                  <a:pt x="2338058" y="96982"/>
                </a:cubicBezTo>
                <a:cubicBezTo>
                  <a:pt x="2364748" y="85120"/>
                  <a:pt x="2393476" y="78509"/>
                  <a:pt x="2421185" y="69273"/>
                </a:cubicBezTo>
                <a:cubicBezTo>
                  <a:pt x="2520853" y="36050"/>
                  <a:pt x="2396376" y="76361"/>
                  <a:pt x="2518167" y="41564"/>
                </a:cubicBezTo>
                <a:cubicBezTo>
                  <a:pt x="2552666" y="31707"/>
                  <a:pt x="2578327" y="18187"/>
                  <a:pt x="2615149" y="13855"/>
                </a:cubicBezTo>
                <a:cubicBezTo>
                  <a:pt x="2674950" y="6820"/>
                  <a:pt x="2735222" y="4618"/>
                  <a:pt x="2795258" y="0"/>
                </a:cubicBezTo>
                <a:lnTo>
                  <a:pt x="3404858" y="13855"/>
                </a:lnTo>
                <a:cubicBezTo>
                  <a:pt x="3437488" y="15135"/>
                  <a:pt x="3470021" y="20366"/>
                  <a:pt x="3501840" y="27709"/>
                </a:cubicBezTo>
                <a:cubicBezTo>
                  <a:pt x="3682073" y="69301"/>
                  <a:pt x="3515632" y="41549"/>
                  <a:pt x="3626531" y="69273"/>
                </a:cubicBezTo>
                <a:cubicBezTo>
                  <a:pt x="3645004" y="73891"/>
                  <a:pt x="3663640" y="77896"/>
                  <a:pt x="3681949" y="83127"/>
                </a:cubicBezTo>
                <a:cubicBezTo>
                  <a:pt x="3695991" y="87139"/>
                  <a:pt x="3709257" y="93814"/>
                  <a:pt x="3723513" y="96982"/>
                </a:cubicBezTo>
                <a:cubicBezTo>
                  <a:pt x="3750935" y="103076"/>
                  <a:pt x="3779094" y="105327"/>
                  <a:pt x="3806640" y="110836"/>
                </a:cubicBezTo>
                <a:cubicBezTo>
                  <a:pt x="3878827" y="125273"/>
                  <a:pt x="3841999" y="120940"/>
                  <a:pt x="3903622" y="138546"/>
                </a:cubicBezTo>
                <a:cubicBezTo>
                  <a:pt x="3921931" y="143777"/>
                  <a:pt x="3940452" y="148269"/>
                  <a:pt x="3959040" y="152400"/>
                </a:cubicBezTo>
                <a:cubicBezTo>
                  <a:pt x="4009874" y="163696"/>
                  <a:pt x="4035475" y="165632"/>
                  <a:pt x="4083731" y="180109"/>
                </a:cubicBezTo>
                <a:cubicBezTo>
                  <a:pt x="4252407" y="230711"/>
                  <a:pt x="4094527" y="189735"/>
                  <a:pt x="4222276" y="221673"/>
                </a:cubicBezTo>
                <a:cubicBezTo>
                  <a:pt x="4236131" y="230909"/>
                  <a:pt x="4248947" y="241936"/>
                  <a:pt x="4263840" y="249382"/>
                </a:cubicBezTo>
                <a:cubicBezTo>
                  <a:pt x="4276902" y="255913"/>
                  <a:pt x="4291981" y="257483"/>
                  <a:pt x="4305404" y="263236"/>
                </a:cubicBezTo>
                <a:cubicBezTo>
                  <a:pt x="4324387" y="271372"/>
                  <a:pt x="4342890" y="280699"/>
                  <a:pt x="4360822" y="290946"/>
                </a:cubicBezTo>
                <a:cubicBezTo>
                  <a:pt x="4436018" y="333916"/>
                  <a:pt x="4367747" y="307110"/>
                  <a:pt x="4443949" y="332509"/>
                </a:cubicBezTo>
                <a:cubicBezTo>
                  <a:pt x="4457804" y="341745"/>
                  <a:pt x="4470620" y="352771"/>
                  <a:pt x="4485513" y="360218"/>
                </a:cubicBezTo>
                <a:cubicBezTo>
                  <a:pt x="4555196" y="395060"/>
                  <a:pt x="4522845" y="342130"/>
                  <a:pt x="4610204" y="429491"/>
                </a:cubicBezTo>
                <a:cubicBezTo>
                  <a:pt x="4640845" y="460133"/>
                  <a:pt x="4654752" y="479475"/>
                  <a:pt x="4693331" y="498764"/>
                </a:cubicBezTo>
                <a:cubicBezTo>
                  <a:pt x="4706393" y="505295"/>
                  <a:pt x="4721040" y="508000"/>
                  <a:pt x="4734895" y="512618"/>
                </a:cubicBezTo>
                <a:cubicBezTo>
                  <a:pt x="4762604" y="531091"/>
                  <a:pt x="4794474" y="544487"/>
                  <a:pt x="4818022" y="568036"/>
                </a:cubicBezTo>
                <a:cubicBezTo>
                  <a:pt x="4827258" y="577273"/>
                  <a:pt x="4834530" y="589025"/>
                  <a:pt x="4845731" y="595746"/>
                </a:cubicBezTo>
                <a:cubicBezTo>
                  <a:pt x="4858254" y="603260"/>
                  <a:pt x="4873440" y="604982"/>
                  <a:pt x="4887295" y="609600"/>
                </a:cubicBezTo>
                <a:cubicBezTo>
                  <a:pt x="4915004" y="637309"/>
                  <a:pt x="4937817" y="670990"/>
                  <a:pt x="4970422" y="692727"/>
                </a:cubicBezTo>
                <a:cubicBezTo>
                  <a:pt x="4984276" y="701963"/>
                  <a:pt x="4998983" y="710034"/>
                  <a:pt x="5011985" y="720436"/>
                </a:cubicBezTo>
                <a:cubicBezTo>
                  <a:pt x="5066321" y="763906"/>
                  <a:pt x="5009080" y="737941"/>
                  <a:pt x="5081258" y="762000"/>
                </a:cubicBezTo>
                <a:cubicBezTo>
                  <a:pt x="5155146" y="872833"/>
                  <a:pt x="5058170" y="738913"/>
                  <a:pt x="5150531" y="831273"/>
                </a:cubicBezTo>
                <a:cubicBezTo>
                  <a:pt x="5162305" y="843047"/>
                  <a:pt x="5167838" y="859834"/>
                  <a:pt x="5178240" y="872836"/>
                </a:cubicBezTo>
                <a:cubicBezTo>
                  <a:pt x="5186400" y="883036"/>
                  <a:pt x="5197789" y="890346"/>
                  <a:pt x="5205949" y="900546"/>
                </a:cubicBezTo>
                <a:cubicBezTo>
                  <a:pt x="5236644" y="938915"/>
                  <a:pt x="5232879" y="939772"/>
                  <a:pt x="5247513" y="983673"/>
                </a:cubicBezTo>
                <a:cubicBezTo>
                  <a:pt x="5242895" y="1043709"/>
                  <a:pt x="5248982" y="1105551"/>
                  <a:pt x="5233658" y="1163782"/>
                </a:cubicBezTo>
                <a:cubicBezTo>
                  <a:pt x="5225183" y="1195988"/>
                  <a:pt x="5196713" y="1219200"/>
                  <a:pt x="5178240" y="1246909"/>
                </a:cubicBezTo>
                <a:lnTo>
                  <a:pt x="5150531" y="1288473"/>
                </a:lnTo>
                <a:lnTo>
                  <a:pt x="5095113" y="1371600"/>
                </a:lnTo>
                <a:cubicBezTo>
                  <a:pt x="5085877" y="1385455"/>
                  <a:pt x="5079178" y="1401390"/>
                  <a:pt x="5067404" y="1413164"/>
                </a:cubicBezTo>
                <a:lnTo>
                  <a:pt x="4984276" y="1496291"/>
                </a:lnTo>
                <a:cubicBezTo>
                  <a:pt x="4970421" y="1510146"/>
                  <a:pt x="4960238" y="1529093"/>
                  <a:pt x="4942713" y="1537855"/>
                </a:cubicBezTo>
                <a:cubicBezTo>
                  <a:pt x="4808714" y="1604854"/>
                  <a:pt x="4944210" y="1529805"/>
                  <a:pt x="4859585" y="1593273"/>
                </a:cubicBezTo>
                <a:cubicBezTo>
                  <a:pt x="4832943" y="1613254"/>
                  <a:pt x="4800006" y="1625143"/>
                  <a:pt x="4776458" y="1648691"/>
                </a:cubicBezTo>
                <a:cubicBezTo>
                  <a:pt x="4753367" y="1671782"/>
                  <a:pt x="4734356" y="1699850"/>
                  <a:pt x="4707185" y="1717964"/>
                </a:cubicBezTo>
                <a:cubicBezTo>
                  <a:pt x="4605930" y="1785468"/>
                  <a:pt x="4733240" y="1703076"/>
                  <a:pt x="4610204" y="1773382"/>
                </a:cubicBezTo>
                <a:cubicBezTo>
                  <a:pt x="4595747" y="1781643"/>
                  <a:pt x="4583533" y="1793644"/>
                  <a:pt x="4568640" y="1801091"/>
                </a:cubicBezTo>
                <a:cubicBezTo>
                  <a:pt x="4555578" y="1807622"/>
                  <a:pt x="4540138" y="1808415"/>
                  <a:pt x="4527076" y="1814946"/>
                </a:cubicBezTo>
                <a:cubicBezTo>
                  <a:pt x="4431401" y="1862784"/>
                  <a:pt x="4545429" y="1827676"/>
                  <a:pt x="4430095" y="1856509"/>
                </a:cubicBezTo>
                <a:cubicBezTo>
                  <a:pt x="4411622" y="1865745"/>
                  <a:pt x="4394269" y="1877687"/>
                  <a:pt x="4374676" y="1884218"/>
                </a:cubicBezTo>
                <a:cubicBezTo>
                  <a:pt x="4352336" y="1891665"/>
                  <a:pt x="4328391" y="1892965"/>
                  <a:pt x="4305404" y="1898073"/>
                </a:cubicBezTo>
                <a:cubicBezTo>
                  <a:pt x="4207921" y="1919736"/>
                  <a:pt x="4289444" y="1902633"/>
                  <a:pt x="4208422" y="1925782"/>
                </a:cubicBezTo>
                <a:cubicBezTo>
                  <a:pt x="4190113" y="1931013"/>
                  <a:pt x="4171242" y="1934165"/>
                  <a:pt x="4153004" y="1939636"/>
                </a:cubicBezTo>
                <a:cubicBezTo>
                  <a:pt x="4125028" y="1948029"/>
                  <a:pt x="4094179" y="1951144"/>
                  <a:pt x="4069876" y="1967346"/>
                </a:cubicBezTo>
                <a:cubicBezTo>
                  <a:pt x="4040684" y="1986807"/>
                  <a:pt x="4022601" y="2004129"/>
                  <a:pt x="3986749" y="2008909"/>
                </a:cubicBezTo>
                <a:cubicBezTo>
                  <a:pt x="3931627" y="2016259"/>
                  <a:pt x="3875913" y="2018146"/>
                  <a:pt x="3820495" y="2022764"/>
                </a:cubicBezTo>
                <a:cubicBezTo>
                  <a:pt x="3683863" y="2068306"/>
                  <a:pt x="3936694" y="1986786"/>
                  <a:pt x="3681949" y="2050473"/>
                </a:cubicBezTo>
                <a:cubicBezTo>
                  <a:pt x="3657822" y="2056505"/>
                  <a:pt x="3636669" y="2071638"/>
                  <a:pt x="3612676" y="2078182"/>
                </a:cubicBezTo>
                <a:cubicBezTo>
                  <a:pt x="3585575" y="2085573"/>
                  <a:pt x="3557095" y="2086527"/>
                  <a:pt x="3529549" y="2092036"/>
                </a:cubicBezTo>
                <a:cubicBezTo>
                  <a:pt x="3399975" y="2117951"/>
                  <a:pt x="3538204" y="2093337"/>
                  <a:pt x="3432567" y="2119746"/>
                </a:cubicBezTo>
                <a:cubicBezTo>
                  <a:pt x="3409722" y="2125457"/>
                  <a:pt x="3386282" y="2128492"/>
                  <a:pt x="3363295" y="2133600"/>
                </a:cubicBezTo>
                <a:cubicBezTo>
                  <a:pt x="3263206" y="2155842"/>
                  <a:pt x="3353538" y="2140412"/>
                  <a:pt x="3238604" y="2161309"/>
                </a:cubicBezTo>
                <a:cubicBezTo>
                  <a:pt x="3210966" y="2166334"/>
                  <a:pt x="3182899" y="2169070"/>
                  <a:pt x="3155476" y="2175164"/>
                </a:cubicBezTo>
                <a:cubicBezTo>
                  <a:pt x="3141220" y="2178332"/>
                  <a:pt x="3127955" y="2185006"/>
                  <a:pt x="3113913" y="2189018"/>
                </a:cubicBezTo>
                <a:cubicBezTo>
                  <a:pt x="3095604" y="2194249"/>
                  <a:pt x="3077166" y="2199139"/>
                  <a:pt x="3058495" y="2202873"/>
                </a:cubicBezTo>
                <a:cubicBezTo>
                  <a:pt x="3030949" y="2208382"/>
                  <a:pt x="3003005" y="2211702"/>
                  <a:pt x="2975367" y="2216727"/>
                </a:cubicBezTo>
                <a:cubicBezTo>
                  <a:pt x="2952199" y="2220939"/>
                  <a:pt x="2929186" y="2225964"/>
                  <a:pt x="2906095" y="2230582"/>
                </a:cubicBezTo>
                <a:lnTo>
                  <a:pt x="2047113" y="2216727"/>
                </a:lnTo>
                <a:cubicBezTo>
                  <a:pt x="2009895" y="2215664"/>
                  <a:pt x="1973183" y="2207794"/>
                  <a:pt x="1936276" y="2202873"/>
                </a:cubicBezTo>
                <a:cubicBezTo>
                  <a:pt x="1633198" y="2162463"/>
                  <a:pt x="1980160" y="2210852"/>
                  <a:pt x="1783876" y="2175164"/>
                </a:cubicBezTo>
                <a:cubicBezTo>
                  <a:pt x="1751748" y="2169322"/>
                  <a:pt x="1719222" y="2165927"/>
                  <a:pt x="1686895" y="2161309"/>
                </a:cubicBezTo>
                <a:cubicBezTo>
                  <a:pt x="1659186" y="2152073"/>
                  <a:pt x="1632855" y="2136244"/>
                  <a:pt x="1603767" y="2133600"/>
                </a:cubicBezTo>
                <a:cubicBezTo>
                  <a:pt x="1340890" y="2109703"/>
                  <a:pt x="1502332" y="2121870"/>
                  <a:pt x="1118858" y="2105891"/>
                </a:cubicBezTo>
                <a:cubicBezTo>
                  <a:pt x="1049863" y="2097266"/>
                  <a:pt x="932492" y="2085332"/>
                  <a:pt x="869476" y="2064327"/>
                </a:cubicBezTo>
                <a:cubicBezTo>
                  <a:pt x="841767" y="2055091"/>
                  <a:pt x="810651" y="2052819"/>
                  <a:pt x="786349" y="2036618"/>
                </a:cubicBezTo>
                <a:cubicBezTo>
                  <a:pt x="728942" y="1998347"/>
                  <a:pt x="760939" y="2012947"/>
                  <a:pt x="689367" y="1995055"/>
                </a:cubicBezTo>
                <a:cubicBezTo>
                  <a:pt x="626067" y="1952854"/>
                  <a:pt x="659578" y="1979120"/>
                  <a:pt x="592385" y="1911927"/>
                </a:cubicBezTo>
                <a:cubicBezTo>
                  <a:pt x="578531" y="1898073"/>
                  <a:pt x="567124" y="1881232"/>
                  <a:pt x="550822" y="1870364"/>
                </a:cubicBezTo>
                <a:cubicBezTo>
                  <a:pt x="523113" y="1851891"/>
                  <a:pt x="491243" y="1838494"/>
                  <a:pt x="467695" y="1814946"/>
                </a:cubicBezTo>
                <a:lnTo>
                  <a:pt x="398422" y="1745673"/>
                </a:lnTo>
                <a:cubicBezTo>
                  <a:pt x="384567" y="1731818"/>
                  <a:pt x="373161" y="1714978"/>
                  <a:pt x="356858" y="1704109"/>
                </a:cubicBezTo>
                <a:lnTo>
                  <a:pt x="315295" y="1676400"/>
                </a:lnTo>
                <a:cubicBezTo>
                  <a:pt x="306058" y="1662545"/>
                  <a:pt x="295032" y="1649729"/>
                  <a:pt x="287585" y="1634836"/>
                </a:cubicBezTo>
                <a:cubicBezTo>
                  <a:pt x="281054" y="1621774"/>
                  <a:pt x="282854" y="1604677"/>
                  <a:pt x="273731" y="1593273"/>
                </a:cubicBezTo>
                <a:cubicBezTo>
                  <a:pt x="263329" y="1580271"/>
                  <a:pt x="244959" y="1576224"/>
                  <a:pt x="232167" y="1565564"/>
                </a:cubicBezTo>
                <a:cubicBezTo>
                  <a:pt x="172927" y="1516197"/>
                  <a:pt x="206489" y="1536927"/>
                  <a:pt x="162895" y="1482436"/>
                </a:cubicBezTo>
                <a:cubicBezTo>
                  <a:pt x="154735" y="1472236"/>
                  <a:pt x="144422" y="1463963"/>
                  <a:pt x="135185" y="1454727"/>
                </a:cubicBezTo>
                <a:lnTo>
                  <a:pt x="93622" y="1330036"/>
                </a:lnTo>
                <a:cubicBezTo>
                  <a:pt x="81749" y="1294416"/>
                  <a:pt x="72874" y="1271339"/>
                  <a:pt x="65913" y="1233055"/>
                </a:cubicBezTo>
                <a:cubicBezTo>
                  <a:pt x="43625" y="1110472"/>
                  <a:pt x="73271" y="1167893"/>
                  <a:pt x="24349" y="1094509"/>
                </a:cubicBezTo>
                <a:cubicBezTo>
                  <a:pt x="39324" y="1034611"/>
                  <a:pt x="-24141" y="1062182"/>
                  <a:pt x="10495" y="1039091"/>
                </a:cubicBezTo>
                <a:close/>
              </a:path>
            </a:pathLst>
          </a:custGeom>
          <a:noFill/>
          <a:ln w="635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" y="838200"/>
            <a:ext cx="406853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4" name="Rectangular Callout 3"/>
          <p:cNvSpPr/>
          <p:nvPr/>
        </p:nvSpPr>
        <p:spPr bwMode="auto">
          <a:xfrm>
            <a:off x="4343400" y="685800"/>
            <a:ext cx="3505200" cy="990600"/>
          </a:xfrm>
          <a:prstGeom prst="wedgeRectCallout">
            <a:avLst>
              <a:gd name="adj1" fmla="val -112471"/>
              <a:gd name="adj2" fmla="val 127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Store CxDatabase project. Devs must update this project if there is any changed database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1143000"/>
            <a:ext cx="1447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330700" y="1816100"/>
            <a:ext cx="3505200" cy="927100"/>
          </a:xfrm>
          <a:prstGeom prst="wedgeRectCallout">
            <a:avLst>
              <a:gd name="adj1" fmla="val -61022"/>
              <a:gd name="adj2" fmla="val -21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All framework projects.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u="sng" baseline="0" smtClean="0"/>
              <a:t>Note</a:t>
            </a:r>
            <a:r>
              <a:rPr lang="en-US" b="0" i="0" baseline="0" smtClean="0"/>
              <a:t>: Devs don’t modify if isn’t approve from TLs and TAs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" y="1460500"/>
            <a:ext cx="3429000" cy="2197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9900" y="3695700"/>
            <a:ext cx="1447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057400" y="3733800"/>
            <a:ext cx="2057400" cy="2667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2754086" cy="9906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 bwMode="auto">
          <a:xfrm rot="937372">
            <a:off x="2386497" y="4757827"/>
            <a:ext cx="1763737" cy="3251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37532" y="4527550"/>
            <a:ext cx="1447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88" y="2974975"/>
            <a:ext cx="2314575" cy="18573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1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6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8583612" cy="489585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VS2010/VS2012</a:t>
            </a:r>
            <a:r>
              <a:rPr lang="en-US" dirty="0"/>
              <a:t>: </a:t>
            </a:r>
            <a:r>
              <a:rPr lang="en-US" u="sng" dirty="0" smtClean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192.168.194.55</a:t>
            </a:r>
            <a:r>
              <a:rPr lang="en-US" u="sng" dirty="0" smtClean="0">
                <a:hlinkClick r:id="rId2" action="ppaction://hlinkfile"/>
              </a:rPr>
              <a:t>\Civica_Setup\VS2012\en_visual_studio_ultimate_2012_x86_dvd_920947.iso</a:t>
            </a:r>
            <a:r>
              <a:rPr lang="en-US" u="sng" dirty="0" smtClean="0"/>
              <a:t> </a:t>
            </a:r>
            <a:endParaRPr lang="en-US" dirty="0"/>
          </a:p>
          <a:p>
            <a:pPr lvl="0"/>
            <a:r>
              <a:rPr lang="en-US" dirty="0" err="1" smtClean="0"/>
              <a:t>SqlLocalDB</a:t>
            </a:r>
            <a:r>
              <a:rPr lang="en-US" dirty="0" smtClean="0"/>
              <a:t> </a:t>
            </a:r>
            <a:r>
              <a:rPr lang="en-US" dirty="0"/>
              <a:t>support for Unit test: </a:t>
            </a:r>
            <a:r>
              <a:rPr lang="en-US" u="sng" dirty="0" smtClean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192.168.194.55</a:t>
            </a:r>
            <a:r>
              <a:rPr lang="en-US" u="sng" dirty="0" smtClean="0">
                <a:hlinkClick r:id="rId3" action="ppaction://hlinkfile"/>
              </a:rPr>
              <a:t>\Civica_Setup\SqlLocalDB</a:t>
            </a:r>
            <a:r>
              <a:rPr lang="en-US" u="sng" dirty="0" smtClean="0"/>
              <a:t> </a:t>
            </a:r>
          </a:p>
          <a:p>
            <a:pPr lvl="0"/>
            <a:r>
              <a:rPr lang="en-US" u="sng" dirty="0" smtClean="0"/>
              <a:t>Source Code: </a:t>
            </a:r>
            <a:endParaRPr lang="en-US" dirty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6221412" cy="48958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 for </a:t>
            </a:r>
            <a:r>
              <a:rPr lang="en-US" dirty="0" smtClean="0"/>
              <a:t>Security module</a:t>
            </a:r>
          </a:p>
          <a:p>
            <a:pPr lvl="1"/>
            <a:r>
              <a:rPr lang="en-US" dirty="0" err="1" smtClean="0"/>
              <a:t>Civica.Housing.Cx.XXX.Contracts</a:t>
            </a:r>
            <a:endParaRPr lang="en-US" dirty="0" smtClean="0"/>
          </a:p>
          <a:p>
            <a:pPr lvl="2"/>
            <a:r>
              <a:rPr lang="en-US" dirty="0" smtClean="0"/>
              <a:t>Contain all Contract classes which can be used by other Modules as</a:t>
            </a:r>
          </a:p>
          <a:p>
            <a:pPr lvl="3"/>
            <a:r>
              <a:rPr lang="en-US" dirty="0"/>
              <a:t>Common will have if we need to implement the common source code (features for the module)</a:t>
            </a:r>
            <a:endParaRPr lang="en-US" dirty="0" smtClean="0"/>
          </a:p>
          <a:p>
            <a:pPr lvl="3"/>
            <a:r>
              <a:rPr lang="en-US" dirty="0" err="1" smtClean="0"/>
              <a:t>Daos</a:t>
            </a:r>
            <a:r>
              <a:rPr lang="en-US" dirty="0" smtClean="0"/>
              <a:t>: contain Dao interfaces</a:t>
            </a:r>
          </a:p>
          <a:p>
            <a:pPr lvl="3"/>
            <a:r>
              <a:rPr lang="en-US" dirty="0" smtClean="0"/>
              <a:t>Domains: contain entity interfaces</a:t>
            </a:r>
          </a:p>
          <a:p>
            <a:pPr lvl="3"/>
            <a:r>
              <a:rPr lang="en-US" dirty="0" smtClean="0"/>
              <a:t>Models: contain all models which will return from Service layer</a:t>
            </a:r>
          </a:p>
          <a:p>
            <a:pPr lvl="3"/>
            <a:r>
              <a:rPr lang="en-US" dirty="0" smtClean="0"/>
              <a:t>Services: contain Service interfaces</a:t>
            </a:r>
          </a:p>
          <a:p>
            <a:pPr lvl="3"/>
            <a:r>
              <a:rPr lang="en-US" dirty="0"/>
              <a:t>Web/</a:t>
            </a:r>
            <a:r>
              <a:rPr lang="en-US" dirty="0" err="1"/>
              <a:t>ViewModels</a:t>
            </a:r>
            <a:r>
              <a:rPr lang="en-US" dirty="0"/>
              <a:t>: store all view models that will be used in the web view, Ideally each view will use 1 view model</a:t>
            </a:r>
            <a:endParaRPr lang="en-US" dirty="0" smtClean="0"/>
          </a:p>
          <a:p>
            <a:pPr lvl="1"/>
            <a:r>
              <a:rPr lang="en-US" dirty="0" err="1" smtClean="0"/>
              <a:t>Civica.Housing.Cx.XXX.Service</a:t>
            </a:r>
            <a:endParaRPr lang="en-US" dirty="0" smtClean="0"/>
          </a:p>
          <a:p>
            <a:pPr lvl="2"/>
            <a:r>
              <a:rPr lang="en-US" dirty="0"/>
              <a:t>Domains</a:t>
            </a:r>
          </a:p>
          <a:p>
            <a:pPr lvl="3"/>
            <a:r>
              <a:rPr lang="en-US" dirty="0" smtClean="0"/>
              <a:t>Contain all Entity classes of this Module</a:t>
            </a:r>
          </a:p>
          <a:p>
            <a:pPr lvl="3"/>
            <a:r>
              <a:rPr lang="en-US" dirty="0" smtClean="0"/>
              <a:t>Should has entity module class which inherit from </a:t>
            </a:r>
            <a:r>
              <a:rPr lang="en-US" b="1" dirty="0" err="1" smtClean="0"/>
              <a:t>EntityModuleBase</a:t>
            </a:r>
            <a:r>
              <a:rPr lang="en-US" dirty="0" smtClean="0"/>
              <a:t> class to allow </a:t>
            </a:r>
            <a:r>
              <a:rPr lang="en-US" dirty="0" err="1" smtClean="0"/>
              <a:t>Bootstrapper</a:t>
            </a:r>
            <a:r>
              <a:rPr lang="en-US" dirty="0" smtClean="0"/>
              <a:t> detect this assembly is Entity Module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09" y="3657600"/>
            <a:ext cx="22288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121" y="1328738"/>
            <a:ext cx="21050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9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framework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6221412" cy="4895850"/>
          </a:xfrm>
        </p:spPr>
        <p:txBody>
          <a:bodyPr>
            <a:normAutofit/>
          </a:bodyPr>
          <a:lstStyle/>
          <a:p>
            <a:r>
              <a:rPr lang="en-US" dirty="0"/>
              <a:t>Example for </a:t>
            </a:r>
            <a:r>
              <a:rPr lang="en-US" dirty="0" smtClean="0"/>
              <a:t>Security module</a:t>
            </a:r>
          </a:p>
          <a:p>
            <a:pPr lvl="1"/>
            <a:r>
              <a:rPr lang="en-US" dirty="0" err="1"/>
              <a:t>EntitiesMapping</a:t>
            </a:r>
            <a:endParaRPr lang="en-US" dirty="0" smtClean="0"/>
          </a:p>
          <a:p>
            <a:pPr lvl="2"/>
            <a:r>
              <a:rPr lang="en-US" dirty="0"/>
              <a:t>Contain all </a:t>
            </a:r>
            <a:r>
              <a:rPr lang="en-US" dirty="0" smtClean="0"/>
              <a:t>Mapping classes and name </a:t>
            </a:r>
            <a:r>
              <a:rPr lang="en-US" dirty="0"/>
              <a:t>queries </a:t>
            </a:r>
            <a:r>
              <a:rPr lang="en-US" dirty="0" smtClean="0"/>
              <a:t>files </a:t>
            </a:r>
            <a:r>
              <a:rPr lang="en-US" dirty="0"/>
              <a:t>(hbm.xml)</a:t>
            </a:r>
          </a:p>
          <a:p>
            <a:pPr lvl="2"/>
            <a:r>
              <a:rPr lang="en-US" dirty="0" smtClean="0"/>
              <a:t>Must has mapping module </a:t>
            </a:r>
            <a:r>
              <a:rPr lang="en-US" dirty="0"/>
              <a:t>class which inherit from </a:t>
            </a:r>
            <a:r>
              <a:rPr lang="en-US" b="1" dirty="0" err="1" smtClean="0"/>
              <a:t>MappingModuleBase</a:t>
            </a:r>
            <a:r>
              <a:rPr lang="en-US" dirty="0" smtClean="0"/>
              <a:t> class </a:t>
            </a:r>
            <a:r>
              <a:rPr lang="en-US" dirty="0"/>
              <a:t>to allow </a:t>
            </a:r>
            <a:r>
              <a:rPr lang="en-US" dirty="0" err="1"/>
              <a:t>Bootstrapper</a:t>
            </a:r>
            <a:r>
              <a:rPr lang="en-US" dirty="0"/>
              <a:t> detect this assembly is </a:t>
            </a:r>
            <a:r>
              <a:rPr lang="en-US" dirty="0" smtClean="0"/>
              <a:t>Mapping Module</a:t>
            </a:r>
          </a:p>
          <a:p>
            <a:pPr lvl="3"/>
            <a:r>
              <a:rPr lang="en-US" dirty="0" smtClean="0"/>
              <a:t>If you would like to use SQL Function in </a:t>
            </a:r>
            <a:r>
              <a:rPr lang="en-US" dirty="0" err="1" smtClean="0"/>
              <a:t>Queryable</a:t>
            </a:r>
            <a:r>
              <a:rPr lang="en-US" dirty="0" smtClean="0"/>
              <a:t> statement, please use as below to add Static class which contain SQL Function</a:t>
            </a:r>
          </a:p>
          <a:p>
            <a:pPr lvl="2"/>
            <a:endParaRPr 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76800"/>
            <a:ext cx="40481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22860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framework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6221412" cy="4352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for </a:t>
            </a:r>
            <a:r>
              <a:rPr lang="en-US" dirty="0" smtClean="0"/>
              <a:t>Security module</a:t>
            </a:r>
          </a:p>
          <a:p>
            <a:pPr lvl="1"/>
            <a:r>
              <a:rPr lang="en-US" dirty="0" err="1"/>
              <a:t>Daos</a:t>
            </a:r>
            <a:endParaRPr lang="en-US" dirty="0" smtClean="0"/>
          </a:p>
          <a:p>
            <a:pPr lvl="2"/>
            <a:r>
              <a:rPr lang="en-US" dirty="0"/>
              <a:t>Contain all </a:t>
            </a:r>
            <a:r>
              <a:rPr lang="en-US" dirty="0" smtClean="0"/>
              <a:t>Dao implementation classes</a:t>
            </a:r>
            <a:endParaRPr lang="en-US" dirty="0"/>
          </a:p>
          <a:p>
            <a:pPr lvl="2"/>
            <a:r>
              <a:rPr lang="en-US" dirty="0" smtClean="0"/>
              <a:t>Must has </a:t>
            </a:r>
            <a:r>
              <a:rPr lang="en-US" dirty="0"/>
              <a:t>D</a:t>
            </a:r>
            <a:r>
              <a:rPr lang="en-US" dirty="0" smtClean="0"/>
              <a:t>ao module </a:t>
            </a:r>
            <a:r>
              <a:rPr lang="en-US" dirty="0"/>
              <a:t>class which inherit from </a:t>
            </a:r>
            <a:r>
              <a:rPr lang="en-US" b="1" dirty="0" err="1" smtClean="0"/>
              <a:t>DaoModuleBase</a:t>
            </a:r>
            <a:r>
              <a:rPr lang="en-US" dirty="0" smtClean="0"/>
              <a:t> class </a:t>
            </a:r>
            <a:r>
              <a:rPr lang="en-US" dirty="0"/>
              <a:t>to allow </a:t>
            </a:r>
            <a:r>
              <a:rPr lang="en-US" dirty="0" err="1"/>
              <a:t>Bootstrapper</a:t>
            </a:r>
            <a:r>
              <a:rPr lang="en-US" dirty="0"/>
              <a:t> detect this assembly is </a:t>
            </a:r>
            <a:r>
              <a:rPr lang="en-US" dirty="0" smtClean="0"/>
              <a:t>Dao Module</a:t>
            </a:r>
          </a:p>
          <a:p>
            <a:pPr lvl="1"/>
            <a:r>
              <a:rPr lang="en-US" dirty="0"/>
              <a:t>Services</a:t>
            </a:r>
            <a:endParaRPr lang="en-US" dirty="0" smtClean="0"/>
          </a:p>
          <a:p>
            <a:pPr lvl="2"/>
            <a:r>
              <a:rPr lang="en-US" dirty="0" smtClean="0"/>
              <a:t>Contain all Service </a:t>
            </a:r>
            <a:r>
              <a:rPr lang="en-US" dirty="0"/>
              <a:t>implementation </a:t>
            </a:r>
            <a:r>
              <a:rPr lang="en-US" dirty="0" smtClean="0"/>
              <a:t>classes</a:t>
            </a:r>
          </a:p>
          <a:p>
            <a:pPr lvl="2"/>
            <a:r>
              <a:rPr lang="en-US" dirty="0"/>
              <a:t>Must has </a:t>
            </a:r>
            <a:r>
              <a:rPr lang="en-US" dirty="0" smtClean="0"/>
              <a:t>Service module </a:t>
            </a:r>
            <a:r>
              <a:rPr lang="en-US" dirty="0"/>
              <a:t>class which inherit from </a:t>
            </a:r>
            <a:r>
              <a:rPr lang="en-US" b="1" dirty="0" err="1" smtClean="0"/>
              <a:t>ServiceModuleBase</a:t>
            </a:r>
            <a:r>
              <a:rPr lang="en-US" dirty="0" smtClean="0"/>
              <a:t> class </a:t>
            </a:r>
            <a:r>
              <a:rPr lang="en-US" dirty="0"/>
              <a:t>to allow </a:t>
            </a:r>
            <a:r>
              <a:rPr lang="en-US" dirty="0" err="1"/>
              <a:t>Bootstrapper</a:t>
            </a:r>
            <a:r>
              <a:rPr lang="en-US" dirty="0"/>
              <a:t> detect this assembly is </a:t>
            </a:r>
            <a:r>
              <a:rPr lang="en-US" dirty="0" smtClean="0"/>
              <a:t>Service Module</a:t>
            </a:r>
          </a:p>
          <a:p>
            <a:pPr lvl="3"/>
            <a:r>
              <a:rPr lang="en-US" dirty="0" smtClean="0"/>
              <a:t>If you would like to register implementation some interface from other Modules, please use as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5229225" cy="118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5" y="1066800"/>
            <a:ext cx="20955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77" y="2971800"/>
            <a:ext cx="2428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framework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6221412" cy="4352925"/>
          </a:xfrm>
        </p:spPr>
        <p:txBody>
          <a:bodyPr>
            <a:normAutofit/>
          </a:bodyPr>
          <a:lstStyle/>
          <a:p>
            <a:r>
              <a:rPr lang="en-US" dirty="0"/>
              <a:t>Example for </a:t>
            </a:r>
            <a:r>
              <a:rPr lang="en-US" dirty="0" smtClean="0"/>
              <a:t>Security module</a:t>
            </a:r>
          </a:p>
          <a:p>
            <a:pPr lvl="1"/>
            <a:r>
              <a:rPr lang="en-US" dirty="0" smtClean="0"/>
              <a:t>Services (cont.)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Any method in Service layer with prefix "Exec", "Add", "Update", "Delete", "Set", "Insert", "Save“ will process in transaction </a:t>
            </a:r>
            <a:r>
              <a:rPr lang="en-US" b="1" dirty="0" smtClean="0">
                <a:solidFill>
                  <a:srgbClr val="FF0000"/>
                </a:solidFill>
              </a:rPr>
              <a:t>scope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Civica.Housing.Cx.XXX.Web</a:t>
            </a:r>
            <a:r>
              <a:rPr lang="en-US" dirty="0" smtClean="0"/>
              <a:t>: same layout of ASP.MVC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2057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CourseName_Presentation">
  <a:themeElements>
    <a:clrScheme name="1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Template_CourseName_Presentation</Template>
  <TotalTime>6978</TotalTime>
  <Words>1091</Words>
  <Application>Microsoft Office PowerPoint</Application>
  <PresentationFormat>On-screen Show (4:3)</PresentationFormat>
  <Paragraphs>166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Template_CourseName_Presentation</vt:lpstr>
      <vt:lpstr>PowerPoint Presentation</vt:lpstr>
      <vt:lpstr>Agenda</vt:lpstr>
      <vt:lpstr>Structure Overview</vt:lpstr>
      <vt:lpstr>Overview</vt:lpstr>
      <vt:lpstr>Setup Environment</vt:lpstr>
      <vt:lpstr>How to use framework</vt:lpstr>
      <vt:lpstr>How to use framework (cont.)</vt:lpstr>
      <vt:lpstr>How to use framework (cont.)</vt:lpstr>
      <vt:lpstr>How to use framework (cont.)</vt:lpstr>
      <vt:lpstr>How to use framework (cont.)</vt:lpstr>
      <vt:lpstr>How to use framework (cont.)</vt:lpstr>
      <vt:lpstr>Unit Test Framework</vt:lpstr>
      <vt:lpstr>Unit Test Framework - Example</vt:lpstr>
      <vt:lpstr>Example – Company management</vt:lpstr>
      <vt:lpstr>Example – Company management</vt:lpstr>
      <vt:lpstr>Example – Company management</vt:lpstr>
      <vt:lpstr>Example – Company management</vt:lpstr>
      <vt:lpstr>Example – Company management</vt:lpstr>
      <vt:lpstr>Example – Company management – Unit Test</vt:lpstr>
      <vt:lpstr>Example – Company management – Unit Test</vt:lpstr>
      <vt:lpstr>Run project</vt:lpstr>
      <vt:lpstr>Exercise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Thinh Nguyen Ngoc</cp:lastModifiedBy>
  <cp:revision>1005</cp:revision>
  <dcterms:created xsi:type="dcterms:W3CDTF">2011-10-11T08:45:52Z</dcterms:created>
  <dcterms:modified xsi:type="dcterms:W3CDTF">2013-10-11T04:18:49Z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