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DD700-75FF-4B70-8D36-D292010BC8F4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E1562-E172-4028-B361-978509AF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33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E1562-E172-4028-B361-978509AF72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71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E1562-E172-4028-B361-978509AF72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4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E1562-E172-4028-B361-978509AF72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69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/>
              <a:t>Huu Phat 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Knowledge sharing on Indexes in SQL Server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Huu Phat 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Knowledge sharing on Indexes in SQL Server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Huu Phat 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Knowledge sharing on Indexes in SQL Server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Huu Phat 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Knowledge sharing on Indexes in SQL Server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Huu Phat 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Knowledge sharing on Indexes in SQL Server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Huu Phat 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Knowledge sharing on Indexes in SQL Server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Huu Phat 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Knowledge sharing on Indexes in SQL Server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Huu Phat 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Knowledge sharing on Indexes in SQL Server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Huu Phat 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Knowledge sharing on Indexes in SQL Server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Huu Phat 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Knowledge sharing on Indexes in SQL Server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Huu Phat 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Knowledge sharing on Indexes in SQL Server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Huu Phat 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Knowledge sharing on Indexes in SQL Server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Huu Phat 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Knowledge sharing on Indexes in SQL Server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Huu Phat 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Knowledge sharing on Indexes in SQL Server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Huu Phat 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Knowledge sharing on Indexes in SQL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Huu Phat 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Knowledge sharing on Indexes in SQL Server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Huu Phat 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Knowledge sharing on Indexes in SQL Server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Huu Phat 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Knowledge sharing on Indexes in SQL Server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sql/relational-databases/index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4C35-B447-47A5-87DC-9523ED435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87828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48156-93E0-418E-88DC-D685A449A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213717"/>
            <a:ext cx="7027880" cy="2044083"/>
          </a:xfrm>
        </p:spPr>
        <p:txBody>
          <a:bodyPr/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Knowledge sharing on indexes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3F505-8144-4EC8-B7CD-0B3F337C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Huu Phat 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469C-1B44-4A23-A7D6-1A3EC2CE9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Knowledge sharing on Indexes in SQL Server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A6311-3D44-474E-9956-175EAE98C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04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37C4E-653E-4DD9-87A7-42E3E9C3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88180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How Indexes improve performance?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04AC02-CE35-46AB-945E-1CBB2ABBB59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0238" y="2104009"/>
            <a:ext cx="6507332" cy="3879542"/>
          </a:xfrm>
          <a:prstGeom prst="rect">
            <a:avLst/>
          </a:prstGeom>
          <a:ln w="31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A252B9-3784-45F3-B2A8-81C4BEB113A0}"/>
              </a:ext>
            </a:extLst>
          </p:cNvPr>
          <p:cNvSpPr txBox="1"/>
          <p:nvPr/>
        </p:nvSpPr>
        <p:spPr>
          <a:xfrm>
            <a:off x="1141413" y="1669002"/>
            <a:ext cx="6032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we view the estimated execution plan, we can see: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5C0D9B6-D176-4D60-BDA0-A44D04E00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Huu Phat 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73FFD08-2E57-4CD4-83CC-7AE5147D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Knowledge sharing on Indexes in SQL Server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B0239BB-42E0-4CF0-9150-EDD984DEE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502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2250B-8C1B-4B37-9932-7FBB2671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How Indexes improve performance?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A8F2C-A99B-4B34-9250-36DD5B155C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On the first statement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79BEC6-6530-42C9-8016-ECA3219E86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On the second statement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65A82F-5B4B-44BA-B145-B1E30ED68A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70040" y="2773995"/>
            <a:ext cx="3840118" cy="2321788"/>
          </a:xfrm>
          <a:prstGeom prst="rect">
            <a:avLst/>
          </a:prstGeom>
          <a:ln w="31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541DA2-5E19-4620-B60C-8F204DBB3A8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98731" y="2773995"/>
            <a:ext cx="3950286" cy="2321788"/>
          </a:xfrm>
          <a:prstGeom prst="rect">
            <a:avLst/>
          </a:prstGeom>
          <a:ln w="31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C0D104C-8497-4C8A-AC07-32283EF3C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Huu Phat LE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EFFF2A-A3C6-4052-8794-2FC66D479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Knowledge sharing on Indexes in SQL Server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97B08F8-7367-480B-8029-9F761A8D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20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C0B41-F3C1-439D-AF53-7E046B38A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23851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How Indexes improve performance?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F2A4-325C-4FB8-9BC6-3B6840AAC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Thus, Index helped the amount of data the system needs to process to find the result to a minimum and improve query performance.</a:t>
            </a:r>
          </a:p>
          <a:p>
            <a:pPr marL="0" indent="0">
              <a:buNone/>
            </a:pPr>
            <a:r>
              <a:rPr lang="en-US" b="1" u="sng" dirty="0"/>
              <a:t>Reference for more information</a:t>
            </a:r>
            <a:endParaRPr lang="en-US" dirty="0"/>
          </a:p>
          <a:p>
            <a:pPr marL="0" indent="0">
              <a:buNone/>
            </a:pPr>
            <a:r>
              <a:rPr lang="en-US" u="sng" dirty="0">
                <a:hlinkClick r:id="rId2"/>
              </a:rPr>
              <a:t>https://docs.microsoft.com/sql/relational-databases/indexes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A621D-251E-48C2-91A3-808B0AFA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Huu Phat 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D5BD4-DBCE-4718-8DAF-4ADC10F2B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Knowledge sharing on Indexes in SQL Server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CC15B-7484-4E24-91B5-A24CFF9D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422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CD87-C3FE-4012-9ED9-0A45B9F22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10275270" cy="556921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THANKS YOU FOR WATCHING THIS SHARING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02FA-A6B2-4CEC-89BD-93C6C3A1B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Huu Phat 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2820E-587D-4D8B-A3BD-CACF8B7D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Knowledge sharing on Indexes in SQL Server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38851-EB45-4939-B60F-5E07F0A3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8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7B8F-F572-4502-8AF1-B2C32A25A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A10B0-A320-485D-9C73-9A9B640ED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 is Indexes in SQL Server?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Types of Indexes in SQL Server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Indexes Design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How Indexes improve performance?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7D759-12BC-429A-94E0-1730A9BE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Huu Phat 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6D171-69A0-480F-BFDB-3B21DCE0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Knowledge sharing on Indexes in SQL Server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78BDF-AEEA-43E0-AEF6-1E07A041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99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E41F-7036-4D68-B323-9A1E39AD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 is Indexes in SQL Server?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85CDE-B321-4AEA-A494-2CD55DCBE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Indexes play a key role in SQL Server performance.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database index has an ordered list of values (made up of one or more table columns), with pointers to the row in which the value and its corresponding data reside.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single well-placed index can shorten your query time from dozens of minutes to under a second.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E0DF4-9D29-435F-B0A2-F6D47A63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Huu Phat 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1C124-5397-4A67-957D-91003AB0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Knowledge sharing on Indexes in SQL Server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264A8-A17D-45B6-94E4-24FF7A08E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48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FC4F2-B100-4E30-A3A4-361D29081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Types of Indexes in SQL Server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EBB18-366B-4EF6-A133-189D08E9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Basically, the index is classified into two categories: Clustered Index and Non-Clustered Index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Clustered Index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Non-Clustered Index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A7BA14B-E31D-4949-858D-CB001189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Huu Phat 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DA2DF45-611B-4B9F-9F89-228DE80FB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Knowledge sharing on Indexes in SQL Server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05477B-59CB-4D9E-8598-ABF93BFB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6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8FEE-73BA-48F0-8750-1431354B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Types of Indexes in SQL Server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2A922-BE50-4C3B-A188-4B37D5DF4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add to the two basic types of Index, Clustered Index and Non-Clustered Index, we can expand the Index type in the following ways: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Unique Index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Index with included columns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Covering Index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A8284-797C-4FC8-AAC5-0A95B5273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Huu Phat 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46122-B7D4-408A-B120-070BA2E80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Knowledge sharing on Indexes in SQL Server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E3E38-708C-4B76-9F88-3711FFFF4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224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62221-5924-4D5A-8521-660FD9CA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Indexes Design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4EEB1-1972-455D-9959-037772C7C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a table has a large volume of data but a low frequency of data updates, you should use many indexes needed to improve query performance.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Clustered Index, try to keep the length of the indexed columns as short as possible. Ideally, create a Clustered Index on a column with a Unique attribute and do not allow Null values.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 values ​​of a certain column in a table are unique, then you should create a unique index on that column.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E3635-8F83-4921-B85F-FCCFF5312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Huu Phat 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B139B-4320-48E0-9B0E-8C9D8844B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Knowledge sharing on Indexes in SQL Server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BD074-2511-4410-B7BD-4D6C24B3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59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DF0C6-87D5-4624-8090-691298965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794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Indexes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0ADFF-CCC0-4DAF-A8B3-19AB00002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97981"/>
            <a:ext cx="9905999" cy="41932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Few hard and fast rules for indexing</a:t>
            </a:r>
          </a:p>
          <a:p>
            <a:pPr lvl="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Each table should have a clustered index that is (ideally) small, selective, ever increasing, and static. (Note that a table without a clustered index is called a heap.)</a:t>
            </a:r>
          </a:p>
          <a:p>
            <a:pPr lvl="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Implement non-clustered indexes on foreign key relationships – in other words, on columns that are likely to be used in JOINs.</a:t>
            </a:r>
          </a:p>
          <a:p>
            <a:pPr lvl="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Implement non-clustered indexes on columns that are frequently used in WHERE clauses.</a:t>
            </a:r>
          </a:p>
          <a:p>
            <a:pPr lvl="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Do not implement single-column indexes on every column in a table. This will take up space unnecessarily and cause high overhead on INSERTs and UPDATEs.</a:t>
            </a:r>
          </a:p>
          <a:p>
            <a:pPr lvl="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multi-column indexes, list the most selective (nearest to unique) first in the column list. For example, when indexing an employee table for a query on social security number (SSN) and last name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LastName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), your index declaration should be</a:t>
            </a:r>
          </a:p>
          <a:p>
            <a:pPr marL="0" indent="0">
              <a:buNone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	CREATE NONCLUSTERED INDEX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ix_Employee_SSN</a:t>
            </a:r>
            <a:b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	ON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dbo.Employee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(SSN,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LastName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77B0F-4DA8-4D9A-8197-28B1800DD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Huu Phat 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1AC74-4706-42B7-AD66-115AF9D14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Knowledge sharing on Indexes in SQL Server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4EFB-5C7E-4CB7-B95A-021FFBAE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259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FD1AB6-D7E6-459C-A052-D7C1CB735A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1411" y="2636902"/>
            <a:ext cx="4851015" cy="290572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28CD13-43B9-4DA9-A4C4-D98EF23A5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1916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How Indexes improve performance?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FCCC1-2B77-4E6D-BE6C-162152C9B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214" y="1636927"/>
            <a:ext cx="9905999" cy="38701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First, let’s create two new table, [</a:t>
            </a:r>
            <a:r>
              <a:rPr lang="en-US" dirty="0" err="1"/>
              <a:t>dbo</a:t>
            </a:r>
            <a:r>
              <a:rPr lang="en-US" dirty="0"/>
              <a:t>].[</a:t>
            </a:r>
            <a:r>
              <a:rPr lang="en-US" dirty="0" err="1"/>
              <a:t>CustomersNoIndex</a:t>
            </a:r>
            <a:r>
              <a:rPr lang="en-US" dirty="0"/>
              <a:t>] and [</a:t>
            </a:r>
            <a:r>
              <a:rPr lang="en-US" dirty="0" err="1"/>
              <a:t>dbo</a:t>
            </a:r>
            <a:r>
              <a:rPr lang="en-US" dirty="0"/>
              <a:t>].[</a:t>
            </a:r>
            <a:r>
              <a:rPr lang="en-US" dirty="0" err="1"/>
              <a:t>CustomersIndex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AF1FA-B508-48EB-BD34-686428EA6E6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2636908"/>
            <a:ext cx="4951411" cy="290572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8689A-5E7B-444D-9711-3D487CE91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Huu Phat 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EC8DDE7-0A23-483D-B58A-DBBB6A6A8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Knowledge sharing on Indexes in SQL Server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9922AD-3CE0-4E7F-9069-B1E5C0FCC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569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D511-1901-45E5-8051-5286B82D6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61707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How Indexes improve performance?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582DB-A0F1-4243-9E90-C3A0D7112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49689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90E0A3-C0B1-4FF9-9590-8C64CCD530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64816" y="3258216"/>
            <a:ext cx="7682883" cy="34156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5933FC-F7C8-4B79-A9A8-332912FC9607}"/>
              </a:ext>
            </a:extLst>
          </p:cNvPr>
          <p:cNvPicPr/>
          <p:nvPr/>
        </p:nvPicPr>
        <p:blipFill rotWithShape="1">
          <a:blip r:embed="rId3"/>
          <a:srcRect t="6173" b="3704"/>
          <a:stretch/>
        </p:blipFill>
        <p:spPr bwMode="auto">
          <a:xfrm>
            <a:off x="1464816" y="4413315"/>
            <a:ext cx="5681708" cy="904409"/>
          </a:xfrm>
          <a:prstGeom prst="rect">
            <a:avLst/>
          </a:prstGeom>
          <a:ln w="31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3EEE1E8-F433-4A92-8B4B-01A859B25A6C}"/>
              </a:ext>
            </a:extLst>
          </p:cNvPr>
          <p:cNvSpPr/>
          <p:nvPr/>
        </p:nvSpPr>
        <p:spPr>
          <a:xfrm>
            <a:off x="7324077" y="4694735"/>
            <a:ext cx="719091" cy="34156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D8ED2-87C1-4901-9FE0-F59BB7121E72}"/>
              </a:ext>
            </a:extLst>
          </p:cNvPr>
          <p:cNvSpPr txBox="1"/>
          <p:nvPr/>
        </p:nvSpPr>
        <p:spPr>
          <a:xfrm>
            <a:off x="8043168" y="469473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same result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9A5499-A9C9-4560-95AF-754E2BC51CA8}"/>
              </a:ext>
            </a:extLst>
          </p:cNvPr>
          <p:cNvSpPr txBox="1">
            <a:spLocks/>
          </p:cNvSpPr>
          <p:nvPr/>
        </p:nvSpPr>
        <p:spPr>
          <a:xfrm>
            <a:off x="1141411" y="2105726"/>
            <a:ext cx="9905999" cy="1005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C89C05-8720-412A-89AA-C83A865AA85A}"/>
              </a:ext>
            </a:extLst>
          </p:cNvPr>
          <p:cNvSpPr txBox="1"/>
          <p:nvPr/>
        </p:nvSpPr>
        <p:spPr>
          <a:xfrm>
            <a:off x="1349406" y="2414705"/>
            <a:ext cx="7798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create an index on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field for the 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dbo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].[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CustomersUsingIndex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 table: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7499BA-7D86-4A4D-B1B1-2032DC1397CF}"/>
              </a:ext>
            </a:extLst>
          </p:cNvPr>
          <p:cNvSpPr txBox="1"/>
          <p:nvPr/>
        </p:nvSpPr>
        <p:spPr>
          <a:xfrm>
            <a:off x="1349406" y="3897390"/>
            <a:ext cx="5656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Execute two SELECT statements to query two tables: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6CDE5E5-9A6C-4516-8BFD-B9675EC9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Huu Phat LE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F2AE083B-4917-496A-ACBB-BEF6F076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Knowledge sharing on Indexes in SQL Server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A03C509-8012-4994-913B-4FA08330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541</Words>
  <Application>Microsoft Office PowerPoint</Application>
  <PresentationFormat>Widescreen</PresentationFormat>
  <Paragraphs>90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Tw Cen MT</vt:lpstr>
      <vt:lpstr>Circuit</vt:lpstr>
      <vt:lpstr>INDEXES</vt:lpstr>
      <vt:lpstr>Agenda</vt:lpstr>
      <vt:lpstr>What is Indexes in SQL Server? </vt:lpstr>
      <vt:lpstr>Types of Indexes in SQL Server </vt:lpstr>
      <vt:lpstr>Types of Indexes in SQL Server</vt:lpstr>
      <vt:lpstr>Indexes Design</vt:lpstr>
      <vt:lpstr>Indexes Design</vt:lpstr>
      <vt:lpstr>How Indexes improve performance?</vt:lpstr>
      <vt:lpstr>How Indexes improve performance?</vt:lpstr>
      <vt:lpstr>How Indexes improve performance?</vt:lpstr>
      <vt:lpstr>How Indexes improve performance?</vt:lpstr>
      <vt:lpstr>How Indexes improve performance?</vt:lpstr>
      <vt:lpstr>THANKS YOU FOR WATCHING THIS SHARING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INDEXES</dc:title>
  <dc:creator>Huu Phat LE</dc:creator>
  <cp:lastModifiedBy>Huu Phat LE</cp:lastModifiedBy>
  <cp:revision>9</cp:revision>
  <dcterms:created xsi:type="dcterms:W3CDTF">2019-11-21T08:19:37Z</dcterms:created>
  <dcterms:modified xsi:type="dcterms:W3CDTF">2019-11-21T10:23:49Z</dcterms:modified>
</cp:coreProperties>
</file>