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8" y="2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7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4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1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82F081-7B51-4F61-91A4-4DF8C916FEA3}" type="datetimeFigureOut">
              <a:rPr lang="en-GB" smtClean="0"/>
              <a:t>12/11/2016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74C75D-5DE7-4D0F-9A5D-0CC416FEF98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54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95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Tor Browser (and TAILS)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Signal Private Messenger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Full Disk Encryption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PGP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KeePass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2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CryptoParty</a:t>
            </a:r>
            <a:r>
              <a:rPr lang="en-GB" dirty="0" smtClean="0"/>
              <a:t> Newcastle Forum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anchor="ctr" anchorCtr="1">
            <a:normAutofit/>
          </a:bodyPr>
          <a:lstStyle/>
          <a:p>
            <a:r>
              <a:rPr lang="en-GB" sz="32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cryptopartynewcastle.org</a:t>
            </a:r>
            <a:endParaRPr lang="en-GB" sz="3200" dirty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65" y="1846263"/>
            <a:ext cx="4438271" cy="4022725"/>
          </a:xfrm>
        </p:spPr>
      </p:pic>
    </p:spTree>
    <p:extLst>
      <p:ext uri="{BB962C8B-B14F-4D97-AF65-F5344CB8AC3E}">
        <p14:creationId xmlns:p14="http://schemas.microsoft.com/office/powerpoint/2010/main" val="110512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Handouts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0" y="1846263"/>
            <a:ext cx="2871937" cy="402272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32" y="1846263"/>
            <a:ext cx="2871937" cy="4022725"/>
          </a:xfrm>
        </p:spPr>
      </p:pic>
    </p:spTree>
    <p:extLst>
      <p:ext uri="{BB962C8B-B14F-4D97-AF65-F5344CB8AC3E}">
        <p14:creationId xmlns:p14="http://schemas.microsoft.com/office/powerpoint/2010/main" val="2414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 Browser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 web browser that helps to defend your internet activity against surveillance.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Your connections are routed through multiple servers and countries before reaching their destination.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All connections are encrypted so that they cannot be read when in transit.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Maintain privacy, anonymity, and security.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Can be used instead of, or alongside, your current browser.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17" y="1846263"/>
            <a:ext cx="4274366" cy="4022725"/>
          </a:xfrm>
        </p:spPr>
      </p:pic>
    </p:spTree>
    <p:extLst>
      <p:ext uri="{BB962C8B-B14F-4D97-AF65-F5344CB8AC3E}">
        <p14:creationId xmlns:p14="http://schemas.microsoft.com/office/powerpoint/2010/main" val="18904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Private Messenger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28" y="1846263"/>
            <a:ext cx="2262782" cy="402272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Secure, encrypted and simple instant messaging app for Android and 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Supports text, picture and video messages as well as voice conversations.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Supports group messaging.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Can be used between Signal users on any supported platform.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Fully free and open source – unlike most other encrypted messaging apps!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Recently received a crypto &amp; security audit.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3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Disk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Most people store a lot of personal information on a PC/laptop.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Cache and temporary files tell a surprisingly detailed story about your life and everything you do on the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Ensure that none of the data on your computer is readable without knowledge of your encryption password.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Nobody can read your data in the case of theft, or if you need to send away your machine for repair.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46" y="1846263"/>
            <a:ext cx="4634108" cy="4022725"/>
          </a:xfrm>
        </p:spPr>
      </p:pic>
    </p:spTree>
    <p:extLst>
      <p:ext uri="{BB962C8B-B14F-4D97-AF65-F5344CB8AC3E}">
        <p14:creationId xmlns:p14="http://schemas.microsoft.com/office/powerpoint/2010/main" val="31112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KeePass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70475"/>
            <a:ext cx="4938712" cy="3774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secure, encrypted password manager.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Free and open source software –supports Windows, </a:t>
            </a:r>
            <a:r>
              <a:rPr lang="en-GB" dirty="0" err="1"/>
              <a:t>macOS</a:t>
            </a:r>
            <a:r>
              <a:rPr lang="en-GB" dirty="0"/>
              <a:t>, and Linux.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Allows you to securely store all your passwords in an encrypted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Features </a:t>
            </a:r>
            <a:r>
              <a:rPr lang="en-GB" dirty="0" smtClean="0"/>
              <a:t>an automatic password generator to generate long, random passwords for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‘Auto-Type’ feature will handle ‘typing’ in passwords to sites for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Don’t suffer like </a:t>
            </a:r>
            <a:r>
              <a:rPr lang="en-GB" i="1" dirty="0" smtClean="0"/>
              <a:t>Yahoo!</a:t>
            </a:r>
            <a:r>
              <a:rPr lang="en-GB" dirty="0" smtClean="0"/>
              <a:t> or </a:t>
            </a:r>
            <a:r>
              <a:rPr lang="en-GB" i="1" dirty="0" smtClean="0"/>
              <a:t>LinkedIn</a:t>
            </a:r>
            <a:r>
              <a:rPr lang="en-GB" dirty="0" smtClean="0"/>
              <a:t> users!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1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PGP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 method of encrypting email so that it cannot be read in transit.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Not quite as easy or flexible as something like Signal, but still gets a lot of 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Requires both participants to have set up PGP and have public keys available.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Worthwhile setting up if email is your preferred method of communication.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69059"/>
            <a:ext cx="4937125" cy="2777132"/>
          </a:xfrm>
        </p:spPr>
      </p:pic>
      <p:sp>
        <p:nvSpPr>
          <p:cNvPr id="8" name="TextBox 7"/>
          <p:cNvSpPr txBox="1"/>
          <p:nvPr/>
        </p:nvSpPr>
        <p:spPr>
          <a:xfrm>
            <a:off x="6218238" y="5246191"/>
            <a:ext cx="4937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Citizenfour</a:t>
            </a:r>
            <a:r>
              <a:rPr lang="en-GB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(2014)</a:t>
            </a:r>
            <a:endParaRPr lang="en-GB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111</TotalTime>
  <Words>393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Segoe UI</vt:lpstr>
      <vt:lpstr>Segoe UI Light</vt:lpstr>
      <vt:lpstr>Wingdings</vt:lpstr>
      <vt:lpstr>Retrospect</vt:lpstr>
      <vt:lpstr>PowerPoint Presentation</vt:lpstr>
      <vt:lpstr>Topics</vt:lpstr>
      <vt:lpstr>CryptoParty Newcastle Forum</vt:lpstr>
      <vt:lpstr>Handouts</vt:lpstr>
      <vt:lpstr>Tor Browser</vt:lpstr>
      <vt:lpstr>Signal Private Messenger</vt:lpstr>
      <vt:lpstr>Full Disk Encryption</vt:lpstr>
      <vt:lpstr>KeePass</vt:lpstr>
      <vt:lpstr>PGP</vt:lpstr>
      <vt:lpstr>PowerPoint Presentation</vt:lpstr>
    </vt:vector>
  </TitlesOfParts>
  <Company>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CryptoParty Newcastle</dc:title>
  <dc:creator>Alex Haydock</dc:creator>
  <cp:lastModifiedBy>A</cp:lastModifiedBy>
  <cp:revision>19</cp:revision>
  <dcterms:created xsi:type="dcterms:W3CDTF">2016-11-12T10:11:37Z</dcterms:created>
  <dcterms:modified xsi:type="dcterms:W3CDTF">2016-11-12T12:02:41Z</dcterms:modified>
</cp:coreProperties>
</file>