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10"/>
  </p:notesMasterIdLst>
  <p:handoutMasterIdLst>
    <p:handoutMasterId r:id="rId11"/>
  </p:handoutMasterIdLst>
  <p:sldIdLst>
    <p:sldId id="4474" r:id="rId5"/>
    <p:sldId id="4475" r:id="rId6"/>
    <p:sldId id="4483" r:id="rId7"/>
    <p:sldId id="4535" r:id="rId8"/>
    <p:sldId id="2066" r:id="rId9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80F"/>
    <a:srgbClr val="FF9933"/>
    <a:srgbClr val="000000"/>
    <a:srgbClr val="505050"/>
    <a:srgbClr val="49635D"/>
    <a:srgbClr val="2C3C38"/>
    <a:srgbClr val="F2F2F2"/>
    <a:srgbClr val="008272"/>
    <a:srgbClr val="B3FFF6"/>
    <a:srgbClr val="F7D5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5/24/2021 10:40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49859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7013" indent="-22701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marL="461963" indent="-230188">
              <a:lnSpc>
                <a:spcPts val="3200"/>
              </a:lnSpc>
              <a:buFont typeface="Arial" panose="020B0604020202020204" pitchFamily="34" charset="0"/>
              <a:buChar char="•"/>
              <a:defRPr sz="2400"/>
            </a:lvl2pPr>
            <a:lvl3pPr marL="466209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5081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2355796"/>
            <a:ext cx="3245833" cy="387798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1842" y="2355794"/>
            <a:ext cx="7400340" cy="369332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816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41842" y="2059499"/>
            <a:ext cx="7400340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5795E6-DA04-4B01-9122-70B2FFF07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FC0C9-9805-458D-A442-FD9084915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41841" y="2059499"/>
            <a:ext cx="7400340" cy="0"/>
          </a:xfrm>
          <a:prstGeom prst="line">
            <a:avLst/>
          </a:prstGeom>
          <a:ln w="19050">
            <a:solidFill>
              <a:schemeClr val="bg1">
                <a:lumMod val="75000"/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74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5E9C6E-449A-4817-85CC-F95B5FE4225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0838" y="0"/>
            <a:ext cx="8275637" cy="69945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Place Image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74019-F28F-4D82-8526-2A17246A9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441"/>
            <a:ext cx="2311755" cy="580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9DF1C3-5AEF-45F6-B7A9-64EF29BBF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848" y="960438"/>
            <a:ext cx="3300460" cy="213894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32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D56B1-C0C9-4444-88C4-D838CFE41F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3099378"/>
            <a:ext cx="3272338" cy="34487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2668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F38AD-64EA-4B26-B7D3-C2F054932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191069-9A1B-4D96-B56B-775F6023B787}"/>
              </a:ext>
            </a:extLst>
          </p:cNvPr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100000">
                <a:srgbClr val="1A1A1A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784868-C8AF-4D99-9BD8-43CBB49618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290"/>
            <a:ext cx="2311755" cy="580522"/>
          </a:xfrm>
          <a:prstGeom prst="rect">
            <a:avLst/>
          </a:prstGeom>
        </p:spPr>
      </p:pic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18C12CA-FF1E-41F6-84F9-03ED0B84E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4944165"/>
            <a:ext cx="979537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6A627AC-F0E8-4823-99FD-AD035C641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5397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363660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65" r:id="rId2"/>
    <p:sldLayoutId id="2147484553" r:id="rId3"/>
    <p:sldLayoutId id="2147484563" r:id="rId4"/>
    <p:sldLayoutId id="2147484554" r:id="rId5"/>
    <p:sldLayoutId id="2147484555" r:id="rId6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PowerBiDevCamp/Programming-Dataset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050359"/>
            <a:ext cx="11053773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</a:rPr>
              <a:t>Advanced Dataset Programming with Power 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505" y="1245118"/>
            <a:ext cx="11239464" cy="427553"/>
          </a:xfrm>
        </p:spPr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574D1-A809-4DC0-8BD3-43A96C2D9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5" y="1906591"/>
            <a:ext cx="9430628" cy="4826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4ABE-7049-4A0F-87F2-FB582291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for this session in C# console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285C5-A3A4-4E74-9AA5-DDF11A624A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6587" y="986841"/>
            <a:ext cx="11239464" cy="36933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https://github.com/PowerBiDevCamp/Programming-Datasets</a:t>
            </a: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48BEF-284A-4BD5-8A77-171DBEE67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7" y="1662843"/>
            <a:ext cx="6947003" cy="4344841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726FA4-7C60-4ABC-A3A9-CE2E56436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227" y="1662843"/>
            <a:ext cx="3713730" cy="47568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09756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257028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Power BI Dataset Programming Overview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Programming Datasets with the PBI REST API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Programming Datasets as Service Principal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Programming Datasets using Tabular Object Model</a:t>
            </a:r>
          </a:p>
          <a:p>
            <a:pPr marL="466298" indent="-466298">
              <a:buFont typeface="Wingdings" panose="05000000000000000000" pitchFamily="2" charset="2"/>
              <a:buChar char="§"/>
            </a:pPr>
            <a:r>
              <a:rPr lang="en-US" dirty="0"/>
              <a:t>Scaling with App-Owns-Data in Multi-tenant Scenarios</a:t>
            </a:r>
          </a:p>
        </p:txBody>
      </p:sp>
    </p:spTree>
    <p:extLst>
      <p:ext uri="{BB962C8B-B14F-4D97-AF65-F5344CB8AC3E}">
        <p14:creationId xmlns:p14="http://schemas.microsoft.com/office/powerpoint/2010/main" val="2582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ef38329b-e139-4eb4-9d7a-1b84c79a6610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5482</TotalTime>
  <Words>96</Words>
  <Application>Microsoft Office PowerPoint</Application>
  <PresentationFormat>Custom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Lucida Console</vt:lpstr>
      <vt:lpstr>Segoe UI</vt:lpstr>
      <vt:lpstr>Segoe UI Light</vt:lpstr>
      <vt:lpstr>Segoe UI Semibold</vt:lpstr>
      <vt:lpstr>Wingdings</vt:lpstr>
      <vt:lpstr>Dynamics 365</vt:lpstr>
      <vt:lpstr>Microsoft Power BI</vt:lpstr>
      <vt:lpstr>Advanced Dataset Programming with Power BI</vt:lpstr>
      <vt:lpstr>Welcome to Power BI Dev Camp</vt:lpstr>
      <vt:lpstr>Sample code for this session in C# console app</vt:lpstr>
      <vt:lpstr>Agenda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133</cp:revision>
  <cp:lastPrinted>2019-05-02T20:11:39Z</cp:lastPrinted>
  <dcterms:created xsi:type="dcterms:W3CDTF">2018-09-21T01:16:59Z</dcterms:created>
  <dcterms:modified xsi:type="dcterms:W3CDTF">2021-05-24T14:41:34Z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