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0"/>
  </p:notesMasterIdLst>
  <p:handoutMasterIdLst>
    <p:handoutMasterId r:id="rId11"/>
  </p:handoutMasterIdLst>
  <p:sldIdLst>
    <p:sldId id="4474" r:id="rId5"/>
    <p:sldId id="4475" r:id="rId6"/>
    <p:sldId id="4483" r:id="rId7"/>
    <p:sldId id="2076138576" r:id="rId8"/>
    <p:sldId id="4505" r:id="rId9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A80000"/>
    <a:srgbClr val="FF9933"/>
    <a:srgbClr val="2C2C2F"/>
    <a:srgbClr val="FDE366"/>
    <a:srgbClr val="F2C80F"/>
    <a:srgbClr val="000000"/>
    <a:srgbClr val="505050"/>
    <a:srgbClr val="49635D"/>
    <a:srgbClr val="2C3C3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3912" autoAdjust="0"/>
  </p:normalViewPr>
  <p:slideViewPr>
    <p:cSldViewPr snapToGrid="0">
      <p:cViewPr varScale="1">
        <p:scale>
          <a:sx n="87" d="100"/>
          <a:sy n="87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1/12/2022 12:38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16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  <p:sldLayoutId id="2147484575" r:id="rId5"/>
    <p:sldLayoutId id="2147484576" r:id="rId6"/>
    <p:sldLayoutId id="2147484577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Managing Power BI using the Power BI Admin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C9D8-0618-43C1-9B0E-A2EE4F71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4" y="1749826"/>
            <a:ext cx="8511139" cy="505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0785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 to Power BI Admin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User Permissions required for API access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Service principal configuration/permissions required for API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 inventory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GetGroupsAsAdmin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GetDatasetsAsAdmin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GetDatasourcesAsAdmin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GetUnusedArtifactsAsAdmin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 discovery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Workspace Scanner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Extracting Activity Events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ef38329b-e139-4eb4-9d7a-1b84c79a6610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20002</TotalTime>
  <Words>96</Words>
  <Application>Microsoft Office PowerPoint</Application>
  <PresentationFormat>Custom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Managing Power BI using the Power BI Admin APIs</vt:lpstr>
      <vt:lpstr>Welcome to Power BI Dev Camp</vt:lpstr>
      <vt:lpstr>Agenda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194</cp:revision>
  <cp:lastPrinted>2019-05-02T20:11:39Z</cp:lastPrinted>
  <dcterms:created xsi:type="dcterms:W3CDTF">2018-09-21T01:16:59Z</dcterms:created>
  <dcterms:modified xsi:type="dcterms:W3CDTF">2022-01-12T21:27:43Z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