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1"/>
  </p:notesMasterIdLst>
  <p:handoutMasterIdLst>
    <p:handoutMasterId r:id="rId22"/>
  </p:handoutMasterIdLst>
  <p:sldIdLst>
    <p:sldId id="4474" r:id="rId5"/>
    <p:sldId id="4475" r:id="rId6"/>
    <p:sldId id="4483" r:id="rId7"/>
    <p:sldId id="2076138530" r:id="rId8"/>
    <p:sldId id="2066" r:id="rId9"/>
    <p:sldId id="2076138539" r:id="rId10"/>
    <p:sldId id="2076138536" r:id="rId11"/>
    <p:sldId id="2076138538" r:id="rId12"/>
    <p:sldId id="2076138537" r:id="rId13"/>
    <p:sldId id="2076138531" r:id="rId14"/>
    <p:sldId id="2076138532" r:id="rId15"/>
    <p:sldId id="2076138533" r:id="rId16"/>
    <p:sldId id="2076138534" r:id="rId17"/>
    <p:sldId id="2076138535" r:id="rId18"/>
    <p:sldId id="2076138501" r:id="rId19"/>
    <p:sldId id="4505" r:id="rId2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F"/>
    <a:srgbClr val="FDE366"/>
    <a:srgbClr val="F2C80F"/>
    <a:srgbClr val="FF9933"/>
    <a:srgbClr val="000000"/>
    <a:srgbClr val="505050"/>
    <a:srgbClr val="49635D"/>
    <a:srgbClr val="2C3C38"/>
    <a:srgbClr val="F2F2F2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962" autoAdjust="0"/>
  </p:normalViewPr>
  <p:slideViewPr>
    <p:cSldViewPr snapToGrid="0">
      <p:cViewPr varScale="1">
        <p:scale>
          <a:sx n="80" d="100"/>
          <a:sy n="80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11/16/2021 7:33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ALM-for-PowerB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the Power BI Export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Exporting Power BI Reports</a:t>
            </a:r>
          </a:p>
          <a:p>
            <a:r>
              <a:rPr lang="en-US" dirty="0"/>
              <a:t>Exporting Paginated Reports</a:t>
            </a:r>
          </a:p>
          <a:p>
            <a:r>
              <a:rPr lang="en-US" dirty="0"/>
              <a:t>Exporting in App-Owns-Data Scenarios</a:t>
            </a:r>
          </a:p>
          <a:p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40013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the Power BI Export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Power BI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Exporting Paginated Reports</a:t>
            </a:r>
          </a:p>
          <a:p>
            <a:r>
              <a:rPr lang="en-US" dirty="0"/>
              <a:t>Exporting in App-Owns-Data Scenarios</a:t>
            </a:r>
          </a:p>
          <a:p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40225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the Power BI Export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Power BI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Paginated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Exporting in App-Owns-Data Scenarios</a:t>
            </a:r>
          </a:p>
          <a:p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343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the Power BI Export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Power BI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Paginated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in App-Owns-Data Scenarios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6140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the Power BI Export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Power BI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Paginated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in App-Owns-Data Scenarios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5945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0" y="298602"/>
            <a:ext cx="9823498" cy="15142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Creating a Deployment Pipeline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AB9CBA-C9A0-4666-B05E-E40EA1FEB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48139"/>
              </p:ext>
            </p:extLst>
          </p:nvPr>
        </p:nvGraphicFramePr>
        <p:xfrm>
          <a:off x="1183023" y="1944944"/>
          <a:ext cx="10070427" cy="466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3" imgW="14615280" imgH="6789600" progId="Paint.Picture">
                  <p:embed/>
                </p:oleObj>
              </mc:Choice>
              <mc:Fallback>
                <p:oleObj name="Bitmap Image" r:id="rId3" imgW="14615280" imgH="6789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C02A773-3F38-40C9-BD7B-204613574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23" y="1944944"/>
                        <a:ext cx="10070427" cy="4669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358135"/>
            <a:ext cx="11053773" cy="15388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Using the </a:t>
            </a:r>
            <a:r>
              <a:rPr lang="en-US" sz="4400" dirty="0" err="1">
                <a:solidFill>
                  <a:srgbClr val="000000"/>
                </a:solidFill>
              </a:rPr>
              <a:t>ExportReportToFile</a:t>
            </a:r>
            <a:r>
              <a:rPr lang="en-US" sz="4400" dirty="0">
                <a:solidFill>
                  <a:srgbClr val="000000"/>
                </a:solidFill>
              </a:rPr>
              <a:t> API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to Generate PDF and Image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7442-418B-437F-BAD9-9C82824F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23" y="1796896"/>
            <a:ext cx="9193677" cy="508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Resource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https://github.com/PowerBiDevCamp/ALM-for-PowerBi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DAF8B-6E7B-40FF-BF6B-83C23D7B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" y="1861252"/>
            <a:ext cx="9681634" cy="473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the Power BI Export API</a:t>
            </a:r>
          </a:p>
          <a:p>
            <a:r>
              <a:rPr lang="en-US" dirty="0"/>
              <a:t>Exporting Power BI Reports</a:t>
            </a:r>
          </a:p>
          <a:p>
            <a:r>
              <a:rPr lang="en-US" dirty="0"/>
              <a:t>Exporting Paginated Reports</a:t>
            </a:r>
          </a:p>
          <a:p>
            <a:r>
              <a:rPr lang="en-US" dirty="0"/>
              <a:t>Exporting in App-Owns-Data Scenarios</a:t>
            </a:r>
          </a:p>
          <a:p>
            <a:r>
              <a:rPr lang="en-US" dirty="0"/>
              <a:t>Exporting Reports using 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1C9B-1826-4415-86C2-EE682FFB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Power BI Report versus Paginated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43C4-A4FD-4637-8640-89490C3BE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47399"/>
          </a:xfrm>
        </p:spPr>
        <p:txBody>
          <a:bodyPr/>
          <a:lstStyle/>
          <a:p>
            <a:r>
              <a:rPr lang="en-US" dirty="0"/>
              <a:t>Power BI Reports</a:t>
            </a:r>
          </a:p>
          <a:p>
            <a:pPr lvl="1"/>
            <a:r>
              <a:rPr lang="en-US" dirty="0"/>
              <a:t>Created with Power BI Desktop</a:t>
            </a:r>
          </a:p>
          <a:p>
            <a:pPr lvl="1"/>
            <a:r>
              <a:rPr lang="en-US" dirty="0"/>
              <a:t>Provides better experience with user interactivity</a:t>
            </a:r>
          </a:p>
          <a:p>
            <a:pPr lvl="1"/>
            <a:r>
              <a:rPr lang="en-US" dirty="0"/>
              <a:t>Only exports what you can see (retro term: WYSIWUG)</a:t>
            </a:r>
          </a:p>
          <a:p>
            <a:pPr lvl="1"/>
            <a:r>
              <a:rPr lang="en-US" dirty="0"/>
              <a:t>Not able to properly export tables or matrices with scrollbars</a:t>
            </a:r>
          </a:p>
          <a:p>
            <a:pPr lvl="1"/>
            <a:endParaRPr lang="en-US" dirty="0"/>
          </a:p>
          <a:p>
            <a:r>
              <a:rPr lang="en-US" dirty="0"/>
              <a:t>Paginated Reports</a:t>
            </a:r>
          </a:p>
          <a:p>
            <a:pPr lvl="1"/>
            <a:r>
              <a:rPr lang="en-US" dirty="0"/>
              <a:t>Created with Power BI Report Builder</a:t>
            </a:r>
          </a:p>
          <a:p>
            <a:pPr lvl="1"/>
            <a:r>
              <a:rPr lang="en-US" dirty="0"/>
              <a:t>Designed for the printed page</a:t>
            </a:r>
          </a:p>
          <a:p>
            <a:pPr lvl="1"/>
            <a:r>
              <a:rPr lang="en-US" dirty="0"/>
              <a:t>Banded report writer with headers and footers</a:t>
            </a:r>
          </a:p>
        </p:txBody>
      </p:sp>
    </p:spTree>
    <p:extLst>
      <p:ext uri="{BB962C8B-B14F-4D97-AF65-F5344CB8AC3E}">
        <p14:creationId xmlns:p14="http://schemas.microsoft.com/office/powerpoint/2010/main" val="32597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1A04-69D0-437D-B9A9-E519CA82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Power BI Report and Paginated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2FA1-9977-4FAE-AA63-2619CB004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Export API supports Power BI Report and Paginated Reports</a:t>
            </a:r>
          </a:p>
          <a:p>
            <a:pPr lvl="1"/>
            <a:r>
              <a:rPr lang="en-US" dirty="0"/>
              <a:t>Power BI Reports can be exported as PDF, PPTX and PNG</a:t>
            </a:r>
          </a:p>
          <a:p>
            <a:pPr lvl="1"/>
            <a:r>
              <a:rPr lang="en-US" dirty="0"/>
              <a:t>Paginated Reports exported as PDF, PPTX, XLSX, CSV, XML, MHTML, 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F23E96-162F-4A87-BF9E-D94845D614B8}"/>
              </a:ext>
            </a:extLst>
          </p:cNvPr>
          <p:cNvGrpSpPr/>
          <p:nvPr/>
        </p:nvGrpSpPr>
        <p:grpSpPr>
          <a:xfrm>
            <a:off x="1203514" y="2848138"/>
            <a:ext cx="2517422" cy="1646234"/>
            <a:chOff x="1898839" y="2848138"/>
            <a:chExt cx="2257425" cy="14762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1A4202-427A-41CD-A2A3-205A6CE6E5FF}"/>
                </a:ext>
              </a:extLst>
            </p:cNvPr>
            <p:cNvSpPr/>
            <p:nvPr/>
          </p:nvSpPr>
          <p:spPr bwMode="auto">
            <a:xfrm>
              <a:off x="1898839" y="2848138"/>
              <a:ext cx="2257425" cy="147621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 Formats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0B33D-2656-4979-B39E-22CCFED6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910" y="3317474"/>
              <a:ext cx="1919284" cy="854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E2152-188C-4B39-AFA8-C014539C6BB0}"/>
              </a:ext>
            </a:extLst>
          </p:cNvPr>
          <p:cNvGrpSpPr/>
          <p:nvPr/>
        </p:nvGrpSpPr>
        <p:grpSpPr>
          <a:xfrm>
            <a:off x="4537286" y="2848138"/>
            <a:ext cx="3190018" cy="3781262"/>
            <a:chOff x="5083295" y="2848138"/>
            <a:chExt cx="2860555" cy="33907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44C020-30C2-447A-83DD-C84231686452}"/>
                </a:ext>
              </a:extLst>
            </p:cNvPr>
            <p:cNvSpPr/>
            <p:nvPr/>
          </p:nvSpPr>
          <p:spPr bwMode="auto">
            <a:xfrm>
              <a:off x="5083295" y="2848138"/>
              <a:ext cx="2860555" cy="33907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Paginated Report Formats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DFF180-7E54-45F1-AAAD-3ACCA86C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365" y="3317474"/>
              <a:ext cx="2567660" cy="277613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27640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0D74B5-8AB0-4E0E-932F-CF112B2D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88CE4-1A0D-488B-A048-1BB96650D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01095"/>
          </a:xfrm>
        </p:spPr>
        <p:txBody>
          <a:bodyPr/>
          <a:lstStyle/>
          <a:p>
            <a:r>
              <a:rPr lang="en-US" b="1" dirty="0" err="1"/>
              <a:t>ExportToFileInGroup</a:t>
            </a:r>
            <a:endParaRPr lang="en-US" b="1" dirty="0"/>
          </a:p>
          <a:p>
            <a:pPr lvl="1"/>
            <a:r>
              <a:rPr lang="en-US" dirty="0"/>
              <a:t>Started an asynchronous export job</a:t>
            </a:r>
          </a:p>
          <a:p>
            <a:pPr lvl="1"/>
            <a:r>
              <a:rPr lang="en-US" dirty="0"/>
              <a:t>Returns an Export object with the </a:t>
            </a:r>
            <a:r>
              <a:rPr lang="en-US" dirty="0" err="1"/>
              <a:t>ExportID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 err="1"/>
              <a:t>GetExportToFileStatusInGroup</a:t>
            </a:r>
            <a:endParaRPr lang="en-US" b="1" dirty="0"/>
          </a:p>
          <a:p>
            <a:pPr lvl="1"/>
            <a:r>
              <a:rPr lang="en-US" dirty="0"/>
              <a:t>Checks on the status of an export job</a:t>
            </a:r>
          </a:p>
          <a:p>
            <a:pPr lvl="1"/>
            <a:r>
              <a:rPr lang="en-US" dirty="0"/>
              <a:t>Returns an Export object with the </a:t>
            </a:r>
            <a:r>
              <a:rPr lang="en-US" dirty="0" err="1"/>
              <a:t>ExportID</a:t>
            </a:r>
            <a:r>
              <a:rPr lang="en-US" dirty="0"/>
              <a:t> and Status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GetFileOfExportToFileInGroup</a:t>
            </a:r>
            <a:endParaRPr lang="en-US" b="1" dirty="0"/>
          </a:p>
          <a:p>
            <a:pPr lvl="1"/>
            <a:r>
              <a:rPr lang="en-US" dirty="0"/>
              <a:t>Returns the file of a successfully completed export job</a:t>
            </a:r>
          </a:p>
        </p:txBody>
      </p:sp>
    </p:spTree>
    <p:extLst>
      <p:ext uri="{BB962C8B-B14F-4D97-AF65-F5344CB8AC3E}">
        <p14:creationId xmlns:p14="http://schemas.microsoft.com/office/powerpoint/2010/main" val="2988802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583-992D-454E-957F-A7E87AEB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69508-C058-4773-9ED0-ADFFA621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1108040"/>
            <a:ext cx="9563101" cy="5585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2016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16447</TotalTime>
  <Words>383</Words>
  <Application>Microsoft Office PowerPoint</Application>
  <PresentationFormat>Custom</PresentationFormat>
  <Paragraphs>79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Using the ExportReportToFile API to Generate PDF and Image Files</vt:lpstr>
      <vt:lpstr>Welcome to Power BI Dev Camp</vt:lpstr>
      <vt:lpstr>Sample Code and Resource for This Session</vt:lpstr>
      <vt:lpstr>Agenda</vt:lpstr>
      <vt:lpstr>Power BI Report versus Paginated Reports</vt:lpstr>
      <vt:lpstr>Exporting Power BI Report and Paginated Reports</vt:lpstr>
      <vt:lpstr>PowerPoint Presentation</vt:lpstr>
      <vt:lpstr>PowerPoint Presentation</vt:lpstr>
      <vt:lpstr>Agenda</vt:lpstr>
      <vt:lpstr>Agenda</vt:lpstr>
      <vt:lpstr>Agenda</vt:lpstr>
      <vt:lpstr>Agenda</vt:lpstr>
      <vt:lpstr>Summary</vt:lpstr>
      <vt:lpstr>Demo Creating a Deployment Pipeline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171</cp:revision>
  <cp:lastPrinted>2019-05-02T20:11:39Z</cp:lastPrinted>
  <dcterms:created xsi:type="dcterms:W3CDTF">2018-09-21T01:16:59Z</dcterms:created>
  <dcterms:modified xsi:type="dcterms:W3CDTF">2021-11-16T12:54:59Z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