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5"/>
  </p:notesMasterIdLst>
  <p:handoutMasterIdLst>
    <p:handoutMasterId r:id="rId16"/>
  </p:handoutMasterIdLst>
  <p:sldIdLst>
    <p:sldId id="4474" r:id="rId5"/>
    <p:sldId id="2076138638" r:id="rId6"/>
    <p:sldId id="4483" r:id="rId7"/>
    <p:sldId id="2076138637" r:id="rId8"/>
    <p:sldId id="2076138576" r:id="rId9"/>
    <p:sldId id="2076138639" r:id="rId10"/>
    <p:sldId id="2076138640" r:id="rId11"/>
    <p:sldId id="2076138641" r:id="rId12"/>
    <p:sldId id="2076138642" r:id="rId13"/>
    <p:sldId id="4505" r:id="rId1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4483"/>
            <p14:sldId id="2076138637"/>
            <p14:sldId id="2076138576"/>
            <p14:sldId id="2076138639"/>
            <p14:sldId id="2076138640"/>
            <p14:sldId id="2076138641"/>
            <p14:sldId id="2076138642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FFF5D5"/>
    <a:srgbClr val="F3FFFE"/>
    <a:srgbClr val="FFFAEB"/>
    <a:srgbClr val="EFF4FF"/>
    <a:srgbClr val="C94F0F"/>
    <a:srgbClr val="12239E"/>
    <a:srgbClr val="000000"/>
    <a:srgbClr val="FEFCF0"/>
    <a:srgbClr val="FF99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2" autoAdjust="0"/>
  </p:normalViewPr>
  <p:slideViewPr>
    <p:cSldViewPr snapToGrid="0">
      <p:cViewPr varScale="1">
        <p:scale>
          <a:sx n="76" d="100"/>
          <a:sy n="76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02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5/18/2022 2:00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795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  <p:sldLayoutId id="2147484576" r:id="rId5"/>
    <p:sldLayoutId id="2147484577" r:id="rId6"/>
    <p:sldLayoutId id="2147484581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BiDevCamp/PBIE-Authoring-And-Custom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81410"/>
            <a:ext cx="11053773" cy="815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Developing for Power BI using Azure Functions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81A92-4CEB-FFCA-69DA-8EB51382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1813833"/>
            <a:ext cx="9723324" cy="4990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165-B52E-415D-AF1E-85F30F1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Developer Sample: </a:t>
            </a:r>
            <a:r>
              <a:rPr lang="en-US" dirty="0"/>
              <a:t>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08445A-4165-4760-B465-18488CDBB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Developer sample demonstrates </a:t>
            </a:r>
            <a:r>
              <a:rPr lang="en-US" sz="2000" b="1" dirty="0">
                <a:solidFill>
                  <a:srgbClr val="820000"/>
                </a:solidFill>
              </a:rPr>
              <a:t>xxx</a:t>
            </a:r>
            <a:endParaRPr lang="en-US" b="1" dirty="0">
              <a:solidFill>
                <a:srgbClr val="820000"/>
              </a:solidFill>
            </a:endParaRPr>
          </a:p>
          <a:p>
            <a:pPr lvl="1"/>
            <a:r>
              <a:rPr lang="en-US" dirty="0"/>
              <a:t>xxx</a:t>
            </a:r>
          </a:p>
          <a:p>
            <a:pPr lvl="1"/>
            <a:r>
              <a:rPr lang="en-US" dirty="0"/>
              <a:t>Download from </a:t>
            </a:r>
            <a:r>
              <a:rPr lang="en-US" sz="1600" b="1" dirty="0">
                <a:solidFill>
                  <a:srgbClr val="0078D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PowerBiDevCamp/</a:t>
            </a:r>
            <a:endParaRPr lang="en-US" b="1" dirty="0">
              <a:solidFill>
                <a:srgbClr val="6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049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977191"/>
          </a:xfrm>
        </p:spPr>
        <p:txBody>
          <a:bodyPr/>
          <a:lstStyle/>
          <a:p>
            <a:r>
              <a:rPr lang="en-US" dirty="0"/>
              <a:t>Azure Functions Primer</a:t>
            </a:r>
          </a:p>
          <a:p>
            <a:r>
              <a:rPr lang="en-US" dirty="0"/>
              <a:t>Calling the Power BI REST API from an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– Essential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Serverless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32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33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1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ED6D-96EE-8B54-42CA-F71A3A5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FB9D-AEE9-D2A0-7159-7237B2F69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75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29946</TotalTime>
  <Words>97</Words>
  <Application>Microsoft Office PowerPoint</Application>
  <PresentationFormat>Custom</PresentationFormat>
  <Paragraphs>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Developing for Power BI using Azure Functions</vt:lpstr>
      <vt:lpstr>Welcome to Power BI Dev Camp</vt:lpstr>
      <vt:lpstr>Developer Sample: x</vt:lpstr>
      <vt:lpstr>Agenda</vt:lpstr>
      <vt:lpstr>Azure Functions – Essential Concepts</vt:lpstr>
      <vt:lpstr>PowerPoint Presentation</vt:lpstr>
      <vt:lpstr>PowerPoint Presentation</vt:lpstr>
      <vt:lpstr>PowerPoint Presentation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267</cp:revision>
  <cp:lastPrinted>2019-05-02T20:11:39Z</cp:lastPrinted>
  <dcterms:created xsi:type="dcterms:W3CDTF">2018-09-21T01:16:59Z</dcterms:created>
  <dcterms:modified xsi:type="dcterms:W3CDTF">2022-05-18T23:20:49Z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