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10"/>
  </p:notesMasterIdLst>
  <p:handoutMasterIdLst>
    <p:handoutMasterId r:id="rId11"/>
  </p:handoutMasterIdLst>
  <p:sldIdLst>
    <p:sldId id="4474" r:id="rId5"/>
    <p:sldId id="2076138638" r:id="rId6"/>
    <p:sldId id="4483" r:id="rId7"/>
    <p:sldId id="2076138576" r:id="rId8"/>
    <p:sldId id="4505" r:id="rId9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4474"/>
            <p14:sldId id="2076138638"/>
            <p14:sldId id="4483"/>
            <p14:sldId id="2076138576"/>
            <p14:sldId id="4505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FFF5D5"/>
    <a:srgbClr val="F3FFFE"/>
    <a:srgbClr val="FFFAEB"/>
    <a:srgbClr val="EFF4FF"/>
    <a:srgbClr val="C94F0F"/>
    <a:srgbClr val="12239E"/>
    <a:srgbClr val="000000"/>
    <a:srgbClr val="FEFCF0"/>
    <a:srgbClr val="FF99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12" autoAdjust="0"/>
  </p:normalViewPr>
  <p:slideViewPr>
    <p:cSldViewPr snapToGrid="0">
      <p:cViewPr varScale="1">
        <p:scale>
          <a:sx n="81" d="100"/>
          <a:sy n="8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5/26/2022 11:26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7956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  <p:sldLayoutId id="2147484576" r:id="rId5"/>
    <p:sldLayoutId id="2147484577" r:id="rId6"/>
    <p:sldLayoutId id="2147484581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235025"/>
            <a:ext cx="11053773" cy="16619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Custom Functions and Documentation in Power Query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6201C99-63BD-452F-AC83-D3D858EE0DD8}"/>
              </a:ext>
            </a:extLst>
          </p:cNvPr>
          <p:cNvSpPr txBox="1">
            <a:spLocks/>
          </p:cNvSpPr>
          <p:nvPr/>
        </p:nvSpPr>
        <p:spPr>
          <a:xfrm>
            <a:off x="474162" y="4916245"/>
            <a:ext cx="46705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Alex Powers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Senior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29507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81A92-4CEB-FFCA-69DA-8EB51382D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1" y="1813833"/>
            <a:ext cx="9723324" cy="4990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Topic 1</a:t>
            </a:r>
          </a:p>
          <a:p>
            <a:r>
              <a:rPr lang="en-US" dirty="0"/>
              <a:t>Topic 2</a:t>
            </a:r>
          </a:p>
          <a:p>
            <a:r>
              <a:rPr lang="en-US" dirty="0"/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ef38329b-e139-4eb4-9d7a-1b84c79a6610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29627</TotalTime>
  <Words>64</Words>
  <Application>Microsoft Office PowerPoint</Application>
  <PresentationFormat>Custom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Custom Functions and Documentation in Power Query</vt:lpstr>
      <vt:lpstr>Welcome to Power BI Dev Camp</vt:lpstr>
      <vt:lpstr>Agenda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265</cp:revision>
  <cp:lastPrinted>2019-05-02T20:11:39Z</cp:lastPrinted>
  <dcterms:created xsi:type="dcterms:W3CDTF">2018-09-21T01:16:59Z</dcterms:created>
  <dcterms:modified xsi:type="dcterms:W3CDTF">2022-05-26T15:27:57Z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