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09BE89-B9C5-4439-99B8-5121B68D2FC4}" type="datetimeFigureOut">
              <a:rPr lang="es-ES" smtClean="0"/>
              <a:t>16/12/2013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72E7E8-0FCD-44E3-95A6-C0EE23D128E9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643314"/>
            <a:ext cx="6858000" cy="123348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Tecnólogo Informático</a:t>
            </a:r>
            <a:br>
              <a:rPr lang="es-ES" dirty="0" smtClean="0"/>
            </a:br>
            <a:r>
              <a:rPr lang="es-ES" dirty="0" smtClean="0"/>
              <a:t>Proyecto final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3490" name="AutoShape 2" descr="data:image/jpeg;base64,/9j/4AAQSkZJRgABAQAAAQABAAD/2wCEAAkGBxEQEhQUEhQWFRUWFRgbGRQXFhQYFhgYFhgYGh0YFhYYHCggGRsoHB0YITEiJSkrLjAwFx8zODYsNygtLisBCgoKDg0OGhAQFywdHyUsLCwsLCwsLCwsLCwsLCwsLCwsLCwsLCwsLC8sLCwsLywsLCwsLCwvLC0sLCwvLCwsLP/AABEIAOAA4AMBEQACEQEDEQH/xAAcAAEAAgMBAQEAAAAAAAAAAAAABQYDBAcCAQj/xABMEAABAwIDBAcFAwcICQUAAAABAAIDBBEFEiEGMUFRBxMiMmFxgRRCkaGxI1JicoKiwcLR8BUzNENUY7LSCBckkqOz0+HxNVNzdJP/xAAaAQEBAAMBAQAAAAAAAAAAAAAAAQIDBAUG/8QANhEBAAIBAgMGBAQFBAMAAAAAAAECAwQREiExBRNBUWFxIjKBsUKRodEjM1Lh8AYUYsEVNHL/2gAMAwEAAhEDEQA/AO4oCAgICAgICAgICAgICAgICAgICAgICAgICAgICAgICAgICAg1K/EoacAyvawHdc7/ACG8owvetPmnZB1W3VGzul8n5LLfN9llwy0W1eOPVMYPi8VVHnjPm095p5OCkxs3Y8lckbw31GwQEBAQEBAQEBAQEBAQEBAQEBAQEBBhq6pkTC+Rwa1u8nd/HgiWtFY3lSJdtaiSU+zQ542i+UtcXkfeOXu/NZcLhnV2tb4I3huUvSBCbiWJ7HDgLOFxw4EH0ThZ11lfxRsisNoJcWmdNOS2FugA/wADL/En+BZ5NNKTqLcVui30ezNHF3YWk83jOf0r29FjvLsrgx16QrGM4FNQSGpoycg7zN+UcQR7zPmPmLE79XLkw2xTx41l2c2hirGadmQDtRk6jxbzb4qTGzqw5q5I5dUyo3CAgICAgICAgICAgICAgICAgICDTxXEG00T5XgkNG5ouTc2HzI1Rhe8UrxS5059Vi81u7G07tckY5n7zvr4BZ9Hm75NRb0+zoOC4RFSR5Ix+U495x5k/qWMzu9HHjrSNoZK/C4JxaWNr/EjX0dvCm62x1t80bs9LTMiY1jGhrWiwA4BGVaxWNoZUV8QUvaPZZ7H+0UV2vabmNvPiWfrbuPyOUS4s2nmJ48fVIbLbVNqrRyWZMOG4PtxbyPNqkxs2YNRF+U8pWVR0iAgICAgICAgICAgICAgICAgIMNXTtlY5jtWvaWnyIsjG1YtExKo7AyOhkqKR/eY7MPHc0keHcPqsrOTSzw2tjldFi7RAQEBAQVXarZQTkywdiYa6aB5Hj7ruR+PMZRLlz6fi+KvVr7M7WEu9nq+xKDlD3aXP3X8neO4/VMeTHDqOfBfquSxdggICAgICAgICAgICAgICAgINevrY4GF8rg1o4n6AcT4IxteKxvKlYTNJW4gKmGPJE0ZXuce8LEa/itbQbsous+kOLHM5M3HWNoX1YO8QEBAQEBBW9ssAjqIny2tLGwkOHvBoJyu5+HJWJc2owxes28YYuj3EHzU7g9xcY35QTvy5QQCeOt1bMdJebU5+CexLEoqZmeVwa34knkANSVi6L3rSN7NiKQOAc0gggEEbiDuIRlE7vaKICAgICAgICAgICAgICDUxTD2VETonjRw9QeDh4gqxLC9IvWayrWyWIugkNDPo9hPVuA0c3fb4ag+Y3hWY8XNp7zWe6t9FwWLsEBAQEBAQeZGBwIO4i3xRJjdzDZrG24f7S1wLnXAa3m5hcDc8As5jd5mHN3XFEtjD8HqcUf11Q4sj9024co28B48fFN9mVMV888V+iS2XxB9HMaKoOl/sncNdwH4XcORuFJjfm2YLzjt3d/ou6xdwgICAgICAgICAgICAgICCluZmxkfhjv/AMMj9pZeDjnnqfouUhsCeQWLscT2I6U8RrK6mglEHVyvIdljeHWDHO0JeeI5KLswt6U8UkrvZmezNDqrqWuMTyQDN1YJtIL803Nkrt9tri+EyRRukpZesY51xTyNtlIFtZjfehs24dp8YdhRxLrqTKGOd1Xs8l+zIWWzdd4X3INDYrpKr6wVvWiD7CilmZljcO2y1s13m7fDRNzZl6NOkiuxGubTziHIYnu7Ebmuu21tS86aobOvKoqcGxrHVUs01nMdIXMj4HNqS/1vp/4WW/JyRpYnJNrfktbWgaBYutCbV4CKuLs6Ss1Y79knkfkbFWJ2aM+HvI5dTY/EJZ4PtgRJG8xuJ3ktA1I562PiCkmnva1fi6xyYdt9rYsKijmlY+Rr5RHZmXMLte64DiAe7uuN6jekdn8ahroGVEBLo33sS0tN2uLSCDyII9EEigICAgICAgICAgICCp7S7RTwTNgY1kee1p5CS2x0vYDSx01v8NVlEOTNmtW0Vjlv4ykcHwDqZTPJK6aZzbF5s1ttNGtG7cFJlsx4eG3FM7ymZBcEcwVG9+bNlcBrcNxGmlqaSpDIpCXOjhfKLZHNuDGCDqRxUWWTZzZavnxOOZtLO2IVwlL5Y3RARifrLnrALnLwF9UFp6eMJqZ6ildDBNKGwvBMcUkgBLxYEsBskkJvCMGqJNmTTCJ4ndFKBE9pjffrnuAIfaxI3X5hDxc+2Poaqh9ubPR1YM1FLCzLTTPBkfawu1treKLKY6GNl66GvE8tPLFE2GQZpGlhJdlsA11nHceCQku7KoICAg8sjAvYAXNzbibAXPjYD4IbOSf6RFQBBRx31dM91ueRmX9sfFSVhdOi+idBhdIxzXMd1ZcWuBDgZHuebg6jvKwkpTGdoqWjfCyok6szvyscWuyZrbnSWyt9SPqglUBAQEBAQEBAQEBBU+kB8DoRG83mJBia0Xfc6aj7p3fC1yFlVyavhmu09fBKbKU9RHTsbUEFw3DeWt4NceJH7lJbcEXikRZMKNwgICAgICDVr5cob4vYPi4Li1ubuqVn/lWP1bMVeKZ9pbK7Wt9QEBBrT0ET3skfG1z482R7mguZmtmyk929hu5INlBoY3hEFbC+CoYHxvFi0/Ig7wRvBCCjYTis+BzMo695ko3nLTVzvc5Q1J4EcHbvS+SK6OCqj6gICAgICAgIITa/FJKWnMkQBOYNufdvftW462HqrEbtGoyTSm8NbZfAGx2qJXdbPIA7OdQ0OF7Nv4cfhYJMscOGI+O3OZWRR0vhNt6A03QfUBAQEHkFYxIitopMrGflg/AFeH2/l4MeP/6ifydmjrva3slgV7sTvEON8ad6R4j0qCAgICDgnTptV184o43fZwHNLydKRoDzDGn4uPJSVh0voooKmDDYRUvc5zhmax2+KN3cjvv3a2O7NbcEglcFUEBAQEBAQEGhjtF19PLHxcw2/KGrfmArDXlrx0mGhsRV9bRx33suw/mHT9HKk9WGmtxY4Tyje1C/rHlo7rLZvFxsQ3yAsT5t8Qg20BAQEBBjYdT6fu/UtdZ+KYWUJtO7uD8o/RfMf6lvzx195+z0NBHzSmaN+aNh5tafkvo9JfjwUt5xH2cOSNrzHq9RHf5n6lbMc7sZZFsQQEBAQcupuhinFT10tRJM3rTIY3Nb27uLssjr3dc7zpfXmpsu7o+J18dNFJNKSI42lziGudZrRcnK0Emw10VRHbL7VUmJNe+leXiN2V12uYQSLg2cAbHn4FBNoCAgICAgICCr7L2jqq2FurBIHgjUAv3tvwI0FvwrKXLg5XvWPdO4rWdTE54F3aBjd2Z7yGsbfhdxAv4rF1PdBTdVG1l8xHeduLnE3c4jgS4k+qDYQEBAQEGo+cNkAO51xfxFiB63K4r56481a2/FvH1jnH582yKTaszHghdpH3lA5NHzJXy/+or76mtfKv3ejoY+CZ9UnQVIZTte7cG/Q2svd0Oqpi7OrlvPKI/ts482ObZprHm3Kbdrv0+g/WvRwfJz9Ps0W6sy3sRAQEBAQeJYw5pa4XBBBB3EHQgoOD7EyHBMckpHm0MruqBO4hxzQPud51yeb3clF6u9qoICAgICAgrG3WMy00bRGCDISDLwZbgPxEX+B9Mohy6nLakcvHxSezmHxQQMERzBwDjJ98uHeUltw0rWkbMNc7ra2CL3YmPnfr7x+yiBHEG8zvOMekbU0gICAgIPhQROMR5mG29tnDn2bg28tF4Ha+KcuGeH5o2tH05T+jr01uG/PpPJBzyumde1zlF7fhGpXy2fNl1mTj23mI57eni9Gla4q7b+LNSOdL1cXuhxJ+NyT6fVdOjvk1M4tN+GJ3n782GWK4+LJ4ys1O64vwOo8nEn6L7fBaLRvHTr+c8nkWjZnXQxEBAQEBBhrKuOFjpJXtYxgu57iA1oHEk7kH5t6U9q4MSq2y0zCwRMyCY9l0lnZmuDfdDTe19e1rZRlEO/7HYq+soqeeRjmPfGC5rmlpzDQkAjuki4PEEKsUygICAgICDTxXD2VMTon7nDfxB4OHiCkMMlIvWayqex1fJTTOoZ94J6s8OZA/CR2h6rKefNyae80tOK30S+z7usrMQk+7JDAD+GKFsv+KZ6xdywoCAgICD47cpboIjF3lmWRvuPI8CHgHXw4L5/ta98PBnp+G0xPtaHZpoi29J8Y+yPlrGRfzG9xBJPAfcHhzXk5ddh03/p9bc538I/p/d01w3yfzfDlH7ks7MtoRZ8psR90H3R5n5Jk1GDg4dLG18vX/j6R7z+hWl998nSvT19VhgFtBw09AAPqvr8McPwx4cvyiHm2nfmzroYCAgICAgpXSvsvPiVI2OnI6xkofkc4ta8BrgQeF7kEX5cEFb6O+iZsBbUYgGvlGrKfR0cZ4GQ7nv8O6PE2ImyzLrKqCAgICAgIPE0oY0ucbNaCSeQAuSiTO0bypuxcbqmonrHje4tYDw3fRuUepWU+Tj00cd5yT9G9sLJmFa7icQqgfzHBg+TQsXas6AgICAg8uKkiIrZQ1zWv/m5G5T4OabZvovn9bmrTJXHl/l5I2n0mJ23+zsxUmazavWJ3aHsrICeu7ROgaPu8X/uXk/7PBoZn/dfHvyiI8v6v2dPeXzfy+Xn7+T3DTtgvKSHAfzf4ieJ5WWzFpceh31Vpi0fg9d/H6MbZLZtscRtPimKAnK3NvygnzeSSvpNFNu6rNuu0TPvad3Dl24p26fs3V3tQgICAgICCu9IVfLT4dVSwuLJGR3a4WuDmGuuiSQp/RDt1WYjLLDVdW7q4g4SNZleTmDe0AcvwAUWYdSVQQEBAQEFa6QJpG0jsgNnOaHnk0/vNh6q16ubVzMY+Tb2OdF7JF1RuAO1zz73XHO5+Fkllp+Hu44UZsEcr8SjO9mIzO9JWRyD5uKjetqAgICAg8S7j5LDJ8srHVEYgwS5ox3h22fiDtSPr8l8/wBoUrquLTx88fFX1iesOzBM49r+E8pRdLRuluXOygdkF33twavB02hyane2W3DEcom3n4Q7L5q4+VY38eXl5vtLRuc/I+4ay5dfc0cfistLocuTN3WXlWnOd+kR/cyZq1rxV6z0WCjnEgzDQEm35LRl+q+u0eeM9e8rG0TM7e0cvvu8zLTgnhn/ADduBei0vqAgICAgIKp0qf8ApNZ/8X7TVJWHMv8AR8/plT/9cf8AMCQS7wqggICAgIMVTA2RrmPF2uBBHMFEmImNpc9wqSXDK0wEOfHIRYAEktJ7L2gcRuPkfBZ9YedSbYcvD4Sk8Jd7PjdZEdBVU8M7eWaK8L7eNshWD0l0QEBAQEHiQ7vMfPRYXnbaVhA4q02bIw6xnK7mLHQ/xzC+V7VraIpqMU86Twz6bdHoaaY50t0nnDSqJ5Kg6DcL5W7hzPmvL1Go1HaF+Vekb7R+s+7opSmCOc9R1bJIxsW+5tfi7kCrOv1GoxV00c9529Z8on2O5pS05E/SNDRkBvkDWk/iJ7X6ivrdLWuOvdVnfhiKz7z1ebkmbTxT482+F6bQICAgICCH2uxg0NFUVAALooyWtdexduaDbWxJAQfnrG9vcUxS8Dn3a/fT08XeF72IGZ5HqoyX7oR2XraSaeapgdEx8TWtz5Q4nNfuXzDTmAkJLr6qCAgICAgIMZhaXB2UZgCA6wuAbXAPLQfBE2jfdSekomkfRYkAbUs2Sa1/6PUWY8kDfY5SB4oq8scCAQbg7iNxHgg+oCAgIMNRuPkbeY1C05t+Hl5frHNlXqhMQl6qbNa7JGi44OFrH14+q+X1+adJq+923pkiN48J83fhrGTFw9Jjo1J6wM7MF2tvcu95x4DyHJefn11MP8PR71rvvv4z/aG+mGbfFl5z5eTIK5jQXtbaV2h+6Obm+J/jx3R2hgpSc2Om2aeU+Uedo92PcXmYpafhj/NknhUZZGy+85nnnut+sL3Oy8U4tPSL9Z3tP/Tj1FotedukbQlGr246OV9VBAQEGOZ9h4k2Hmf4v6INTGsJhrIXQTNzRutceLXBw87EA2Oh43CCOwaekpZRRNbBDNkztjiDWCRlyM7WjUG4N26kcyNUFgQEBAQEBAQaeMUjpoZGMcWPLew8X7L26tJtvGYC44i44oPmDV4qIY5bZS4dph3seDlew24tcHNPiEHvFKCOphkhlF2SMcxw8HC2nigqHRlicjGy4bUm9TRHKCdOtgP83I3wy2Hh2b6lBeUBAQEGOc2seRHz0/WtWWdoifWP2WEAXNLnQSaAOOR33eQ8rL5S16WyX0OonaIn4LeXlHs9GImKxmp9Y82HsU+hDZHnR33WjkPE/Jcv8Hs/4LRGS89fKI8vef0bPjz84+GPD1eoqWEfal14x7nvZvuFbMWj0kb6qb744/D47/0z/nNjbLkn+Ht8Xn/23sMldLnkd7zmtaOAA1IHp9F6vZmbJqePPf8AFMViPCIjnOzn1FK49qR4c590yvoXGICAgINSF/WPLh3WEtHi/c4+nd886DPUTNja57yGta0uc47gGi5J9EH5R2jx2WurpKppcHvlHVBpIe0A5YmtI1DrZd3EnmoyfqTAopmU8Lah/WTCNokfYDM+wzGw03qsW8gICAgICAg5/tXtaMCmdnhfLFUuMjMhaAyQACVpvuB7LxzL3qKrVR07NA7FET+VOG/SMpubLBtJhdZPFS4rBCIcQgZmdThxd1sLrk07zYFzrG400JcBrYiotuyu0UGI07J4DodHMPejeN7HjgR8wQdxQTCAgIPEzMzSOYIWvLXipNfOFidp3QNZF7S3O0WkZo9nO3JfK6zDHaFO9xxtkrytX2ejit3E8NvlnpLXpMOGXNM7IDo2+8k8fJcmk7LpNO81VuCJ5R5zPm2ZNRO/DjjfzeP5Kk6zJb873bc/+y1f+H1Hf9zty68Xht5/2Zf7rHwcX6Jmge0u6uPuxDV3Nx0/zL6XQ3xTkjBh+XHHOfO0/wCS4M1bbcd+tvsk17LmEBAQR2IVRc4QRG0jhdzh/VRkkZzwzGxDQd5BNiGuQae0O0VHhUMbp3ZGEhjGta57jYX0aLkgAan96Dm/Sb0mUlVQugopHPfM4NkvHKzLFvdq9ovmsG2HBxUWIVjoX2d9rrxK8XipQJDfcZDpGPQgv/MCQsv0YqxEBAQEBAQEEXj+z1LXsbHVRCRjXZgCXNs6xF7tIO4lBGUvR9hUZBbRw3aQQSC4gjUG7iUFnQc72kwCpw6ofiOFtz59aqiGjZhvMkYG6TedBrckXuQ6Ktey201NiUImp3XG57Do+N3Fr28D8jwuqiZQEBBXMVjdBL1jNA74X4g+e9fH9qY8ui1canF0n7+MT7vT081y4+7t4I6rqnSuzOPkOAHILxdXq8mqyceSfp4Q6sWKuOu1WVmIyCPqwdOfEDkPBb6dqamMHcRPKfz28oYTp8c345WDBqTqo9e8dT4eC+v7I0c6bTxFvmnnP7PN1OXvL8ukN9eo5xAQQ2KYw4Sez0wElQQCb36uBh/rJyP0WDtPO6wzOaG7heHtgaRcve45nyOtmkeQAXOt4AAAaAAAWACDmG1uFRVWNtp8SDnQTwgUb2PfGGPbq9hsbFzjvJ/uxxUVv1PQnhzu7LUs8nxn/FGU2N1s2K2ThwqB0MLnPzPL3PfbM4kAC9gBYAAaePNVFgQEBAQEBAQEBBA7b4jV01I+WjhE0rC0lhv3AQXkNGrjluLDXW+trEPmxu1lPikAlgNiLCSIkZ43Hg7mDwduPxACfQUbaPYoSTurMNmFLWtNnltjFKd+SoYL6nTW3EEg6EBjwvpE6l4p8XiNFPuEhuaWW3vRy7mjwJsOd9EF7jka4BzSCCLgg3BHMEb0HpBjmiDwQ4XB4LXlxUy1ml43iVraazvCu4nhPV2LToXAWO8E+PEL4/tHsXuNr47cpmI2nw3eng1fHytHNJ4dhDYzmd2nc+A8h+tez2f2Li00xe3xW/SPZy5tVbJyjlCTXtuUQamJ4lBTMMk8jImD3nuDRfkL7z4DVBB+21dfpTh9LTnfUSMtUPH9xC8fZj8cgvyad6CbwrDIqWPq4m2FySSS5znHe973XL3Hi4kkoMWPY3BQwunqHhjG/FxO5rB7zjwAQfm7bfbioxKobLcxRxOvBGCLxkEHO53F9wDfcLWHEmMtn6L2SxR9XRwTyMdG+SMFzHAjXcSAfdO8eBCrFLoCAgICAgICAgICDmO2Gx9RRVBxLCOzKLmalA7Ezd7i1g3k7y3idW2d3ornu0/StiFbdkZFNGdMkRPWG+ljLo6/5Ib6puuy4dB2zVbTyz1FRHJFHLGA0PJa57i4OLnRk3vbi4X7R5pCS6tiWHQ1MZjnjZKw72PaHN87Hj4qopTujuSkJfhVbLSa39nf9tTH8x+rb89Sg9sx3HaXSqoI6po/raOWx/8Ayl1J8rIPbOk+kb/SaetpTx66lkHzZm0QearpJwaZoHtjW2cD2o5gdOFiwWXHrNNOopWu+20xP5NmO/BMz6Nr/WdhJ7lQZDyjhqHn9Fi62t6G27pdKbD66bk50TYIz+fO5v0VHsMxmp7xp6Fh+5epqPi4Njb8HIN3DNkqaF4mfnqJxuqKh3WSNv8A+3fsxDwYGoIzb7b+HCiyMsdJPILtb3WBt8uaR/AX4AE6IKzPt9i2FyOGK0jZISTlnpxZgvuAc42I4APyO81F2cq2x2tqMUm6yc2a2/VwtJyRg8vvOtvdx8BYAro3Rd0X3yVdezk6KmcPg+Zp+IYfXkCTLs6qCAgICAgICAgICAgIImk2Zoop31DKeNs0hu6XKM1+JBPdvvNrXOp1QZNpMYZQ00tS9pc2Jty1tsx1AsL6X1QReze3uHV9hDOBIf6qT7OT0a7vebSQgskjw0EuIAAJJOgAG8k8Ag5XW9N9LHPIwQSSQNNhOxzbvtvIjdbs8jm15Kbrs6nFIHNDhuIBHDQ67lUDC072j4BBjqZo4WPkeQxjGlznHQBrRck+ACCr03SXhUsoijnLyd7hFMGNFwMz5CwNDblozXtdwQW9BB7Q7XUNAP8AaZ2MdwjF3SHyjbd3rayDgPSxtfDiszHwMexsUb2Zn5QX3NwQ0E2A13m+vBRX6TitLG3MAQ9guCAQQ4biDvVRWqXo4wyKqbVRwBr26iME9SHcHiLcHDhbQXva9ihutiAgICAgICAgICAgICAgINPF8Lhq4XwTszxPADm3cL2II1aQQbgG4PBByfaXoPabuoZ7f3M/ab5NlaLj1DvNRd1H2i/luhgdS1bqhtO6wOY9ZEQDoBML2afuZh4hFXLoi6Oc2SurG6aOghcN/ESvHzaPXkkJMugbb7cw4T1XXQzSCXNZ0YjIBZluHZntsbG48jyVRWP9eNB/Z6v/AHYP+spuuyv7e9LEFdRSU1NFPG6UtDnSCIN6u93AZZHG5tl3biU3Nm90CbPtdDVVMrQ5sv2LQ4AgsbrJpxDiQ2392UglqdKv8q4c1jIqmX2A9ljmm0jCb2illHbIA0abi4Fjci5EOc4DsxW15/2aCSQE6yWyx3O8mV1mk+pKK6Xs/wBB5NnV1R5xQfQyvH0b6psm7stNCI2NY3c1oaLm5s0WFzxVRkQEBAQEBAQEBAQEBAQEBAQEBB5kYHAhwBB0IIuCORCD0Agr+2mycOKwCGZzmZXh7Xsy5gQCNMwIsQSEFIPQZSf2qo+EP+RTZd3k9BdL/a5/92L/ACpsbujbNYLHQU0VNFctjba5tdxJLnONuJcSfVVG9VUzJWlkjWvYd7XAOabG+oOh1Qe2NAAAFgNwGgHkg9ICAgICAgICAgICAgICAgICAgICAgICAgICAgICAgICAgICAgIC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4 Imagen" descr="logo-ut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71480"/>
            <a:ext cx="1428760" cy="1428760"/>
          </a:xfrm>
          <a:prstGeom prst="rect">
            <a:avLst/>
          </a:prstGeom>
        </p:spPr>
      </p:pic>
      <p:pic>
        <p:nvPicPr>
          <p:cNvPr id="6" name="5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642918"/>
            <a:ext cx="1071570" cy="1508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</TotalTime>
  <Words>2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Origen</vt:lpstr>
      <vt:lpstr>Tecnólogo Informático Proyecto final 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Tecnólogo Informático Proyecto final</dc:title>
  <dc:creator>MRLaptop</dc:creator>
  <cp:lastModifiedBy>MRLaptop</cp:lastModifiedBy>
  <cp:revision>8</cp:revision>
  <dcterms:created xsi:type="dcterms:W3CDTF">2013-12-17T00:08:17Z</dcterms:created>
  <dcterms:modified xsi:type="dcterms:W3CDTF">2013-12-17T01:20:33Z</dcterms:modified>
</cp:coreProperties>
</file>