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8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7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0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ADC3-A101-4081-B58D-5A8529953BC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55DC-0A89-4ED2-9BE4-CCDEF9359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[그림 7-13]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576" y="3661007"/>
            <a:ext cx="7203688" cy="271117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245920"/>
            <a:ext cx="5789240" cy="21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188640"/>
            <a:ext cx="797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Test_db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데이터베이스를 이용하고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membership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r>
              <a:rPr lang="ko-KR" altLang="en-US" dirty="0" smtClean="0"/>
              <a:t>각 필드명과 속성은 아래에서 확인하여 </a:t>
            </a:r>
            <a:r>
              <a:rPr lang="ko-KR" altLang="en-US" dirty="0" err="1" smtClean="0"/>
              <a:t>만든후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그림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같이</a:t>
            </a:r>
            <a:endParaRPr lang="en-US" altLang="ko-KR" dirty="0" smtClean="0"/>
          </a:p>
          <a:p>
            <a:r>
              <a:rPr lang="ko-KR" altLang="en-US" dirty="0" smtClean="0"/>
              <a:t>화면에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3346" y="637217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3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Multi_325</dc:creator>
  <cp:lastModifiedBy>Multi_325</cp:lastModifiedBy>
  <cp:revision>2</cp:revision>
  <dcterms:created xsi:type="dcterms:W3CDTF">2018-10-17T10:23:27Z</dcterms:created>
  <dcterms:modified xsi:type="dcterms:W3CDTF">2018-10-17T10:40:27Z</dcterms:modified>
</cp:coreProperties>
</file>