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3" r:id="rId2"/>
    <p:sldId id="325" r:id="rId3"/>
    <p:sldId id="257" r:id="rId4"/>
    <p:sldId id="326" r:id="rId5"/>
    <p:sldId id="338" r:id="rId6"/>
    <p:sldId id="339" r:id="rId7"/>
    <p:sldId id="340" r:id="rId8"/>
    <p:sldId id="341" r:id="rId9"/>
    <p:sldId id="343" r:id="rId10"/>
    <p:sldId id="342" r:id="rId11"/>
    <p:sldId id="344" r:id="rId12"/>
    <p:sldId id="346" r:id="rId13"/>
    <p:sldId id="345" r:id="rId14"/>
    <p:sldId id="347" r:id="rId15"/>
    <p:sldId id="348" r:id="rId16"/>
    <p:sldId id="355" r:id="rId17"/>
    <p:sldId id="356" r:id="rId18"/>
    <p:sldId id="354" r:id="rId19"/>
    <p:sldId id="351" r:id="rId20"/>
    <p:sldId id="352" r:id="rId21"/>
    <p:sldId id="357" r:id="rId22"/>
    <p:sldId id="358" r:id="rId23"/>
    <p:sldId id="271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03/04/2017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88" y="162574"/>
            <a:ext cx="848183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err="1" smtClean="0">
                <a:solidFill>
                  <a:srgbClr val="0099A5"/>
                </a:solidFill>
              </a:rPr>
              <a:t>Fixed</a:t>
            </a:r>
            <a:r>
              <a:rPr lang="es-CO" sz="6000" b="1" dirty="0" smtClean="0">
                <a:solidFill>
                  <a:srgbClr val="0099A5"/>
                </a:solidFill>
              </a:rPr>
              <a:t> up</a:t>
            </a:r>
            <a:endParaRPr lang="es-CO" sz="60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ALCANCE DEL PROYECTO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9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DELIMITACIÓN DEL PROYECTO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Implementar un sistema de información en la empresa </a:t>
            </a:r>
            <a:r>
              <a:rPr lang="es-ES" sz="2600" dirty="0" err="1"/>
              <a:t>Innovacryl</a:t>
            </a:r>
            <a:r>
              <a:rPr lang="es-ES" sz="2600" dirty="0"/>
              <a:t>-LD que incluye:</a:t>
            </a:r>
          </a:p>
          <a:p>
            <a:r>
              <a:rPr lang="es-ES" sz="2600" dirty="0"/>
              <a:t> </a:t>
            </a:r>
          </a:p>
          <a:p>
            <a:pPr lvl="0"/>
            <a:r>
              <a:rPr lang="es-ES" sz="2600" dirty="0"/>
              <a:t>Agilizar los procesos de venta.</a:t>
            </a:r>
          </a:p>
          <a:p>
            <a:pPr lvl="0"/>
            <a:r>
              <a:rPr lang="es-ES" sz="2600" dirty="0"/>
              <a:t>Agilizar la trazabilidad entre áreas.</a:t>
            </a:r>
          </a:p>
          <a:p>
            <a:pPr lvl="0"/>
            <a:r>
              <a:rPr lang="es-ES" sz="2600" dirty="0"/>
              <a:t>Mejorar el ambiente laboral al definir tareas.</a:t>
            </a:r>
          </a:p>
          <a:p>
            <a:pPr lvl="0"/>
            <a:r>
              <a:rPr lang="es-ES" sz="2600" dirty="0"/>
              <a:t>Aumento de ingresos.</a:t>
            </a:r>
          </a:p>
          <a:p>
            <a:pPr lvl="0"/>
            <a:r>
              <a:rPr lang="es-ES" sz="2600" dirty="0" smtClean="0"/>
              <a:t>Disminuir </a:t>
            </a:r>
            <a:r>
              <a:rPr lang="es-ES" sz="2600" dirty="0"/>
              <a:t>el desperdicio de material al calcular la cantidad necesaria.</a:t>
            </a:r>
          </a:p>
        </p:txBody>
      </p:sp>
    </p:spTree>
    <p:extLst>
      <p:ext uri="{BB962C8B-B14F-4D97-AF65-F5344CB8AC3E}">
        <p14:creationId xmlns:p14="http://schemas.microsoft.com/office/powerpoint/2010/main" val="206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DIAGRAMA DE PROCESOS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0 Imagen"/>
          <p:cNvPicPr/>
          <p:nvPr/>
        </p:nvPicPr>
        <p:blipFill>
          <a:blip r:embed="rId2" cstate="print"/>
          <a:srcRect/>
          <a:stretch/>
        </p:blipFill>
        <p:spPr>
          <a:xfrm>
            <a:off x="899151" y="2174460"/>
            <a:ext cx="7855382" cy="40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DESCRIPCIÓN DEL SISTEMA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8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PERPECTIVA DEL PRODUCTO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Éste producto es independiente y será diseñado para trabajar en entornos WEB, lo cual permitirá que se pueda usar de forma ágil.</a:t>
            </a:r>
          </a:p>
        </p:txBody>
      </p:sp>
    </p:spTree>
    <p:extLst>
      <p:ext uri="{BB962C8B-B14F-4D97-AF65-F5344CB8AC3E}">
        <p14:creationId xmlns:p14="http://schemas.microsoft.com/office/powerpoint/2010/main" val="21643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CASOS DE USO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9" y="2191341"/>
            <a:ext cx="7764549" cy="46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CASOS DE USO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1" y="1822207"/>
            <a:ext cx="7437664" cy="61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CASOS DE USO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68" y="1922478"/>
            <a:ext cx="6294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Diagrama de componentes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9" y="2047602"/>
            <a:ext cx="7683939" cy="46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Diagrama de </a:t>
            </a:r>
            <a:r>
              <a:rPr lang="es-ES" sz="5400" dirty="0" err="1" smtClean="0">
                <a:solidFill>
                  <a:schemeClr val="bg1"/>
                </a:solidFill>
              </a:rPr>
              <a:t>despliege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l="40075" t="17610" r="31844" b="9238"/>
          <a:stretch/>
        </p:blipFill>
        <p:spPr bwMode="auto">
          <a:xfrm>
            <a:off x="1914239" y="1581700"/>
            <a:ext cx="5343525" cy="5004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5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/>
              <a:t>Orlando Rubio Rivas</a:t>
            </a:r>
            <a:endParaRPr lang="es-CO" sz="2800" dirty="0"/>
          </a:p>
          <a:p>
            <a:r>
              <a:rPr lang="es-CO" sz="2800" dirty="0" smtClean="0"/>
              <a:t>Edgar David </a:t>
            </a:r>
            <a:r>
              <a:rPr lang="es-CO" sz="2800" dirty="0"/>
              <a:t>Z</a:t>
            </a:r>
            <a:r>
              <a:rPr lang="es-CO" sz="2800" dirty="0" smtClean="0"/>
              <a:t>amora</a:t>
            </a:r>
            <a:endParaRPr lang="es-CO" sz="2800" dirty="0"/>
          </a:p>
          <a:p>
            <a:r>
              <a:rPr lang="en-US" sz="2800" dirty="0" smtClean="0"/>
              <a:t>Alexander Ramos Benavidez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Infraestructura de red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l="20603" t="25061" r="7008" b="17817"/>
          <a:stretch/>
        </p:blipFill>
        <p:spPr bwMode="auto">
          <a:xfrm>
            <a:off x="1044840" y="2879869"/>
            <a:ext cx="7054320" cy="3427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96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Diagrama de paquetes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 descr="C:\Users\Alex\Desktop\paquetes 1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1" y="1750940"/>
            <a:ext cx="8000150" cy="4871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2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Modelo relacional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22208"/>
            <a:ext cx="6524625" cy="50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571925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s-C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/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nnovacryl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 una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microempresa dedica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la manipulación de el acrílico y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poliestireno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creando diferentes tipos de proyectos, en esta empresa no se cuenta con un sistema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cual gestione los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pedidos y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ventas. </a:t>
            </a:r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Desarrollar un sistema de </a:t>
            </a:r>
            <a:r>
              <a:rPr lang="es-CO" dirty="0" smtClean="0"/>
              <a:t>información, </a:t>
            </a:r>
            <a:r>
              <a:rPr lang="es-CO" dirty="0"/>
              <a:t>que optimice los procesos de venta y producción de acrílicos, haciendo posible la estrategia de crecimiento e </a:t>
            </a:r>
            <a:r>
              <a:rPr lang="es-CO" dirty="0" smtClean="0"/>
              <a:t>innovación </a:t>
            </a:r>
            <a:r>
              <a:rPr lang="es-CO" dirty="0"/>
              <a:t>que la posicione como una empresa de mayor reconocimiento.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/>
              <a:t>- Permitir el control del registro y actualización de los proyectos.</a:t>
            </a:r>
            <a:endParaRPr lang="es-ES" sz="2600" dirty="0"/>
          </a:p>
          <a:p>
            <a:r>
              <a:rPr lang="es-CO" sz="2600" dirty="0"/>
              <a:t>- Facilitar el cálculo de las comisiones para control de pagos.</a:t>
            </a:r>
            <a:endParaRPr lang="es-ES" sz="2600" dirty="0"/>
          </a:p>
          <a:p>
            <a:r>
              <a:rPr lang="es-CO" sz="2600" dirty="0"/>
              <a:t>- Gestionar las cotizaciones ingresadas por el vendedor o cliente.</a:t>
            </a:r>
            <a:endParaRPr lang="es-ES" sz="2600" dirty="0"/>
          </a:p>
          <a:p>
            <a:r>
              <a:rPr lang="es-CO" sz="2600" dirty="0"/>
              <a:t>- Facilitar el cálculo del cobro de la manufactura y tiempos de entrega según prioridad y cantidad.</a:t>
            </a:r>
            <a:endParaRPr lang="es-ES" sz="2600" dirty="0"/>
          </a:p>
          <a:p>
            <a:r>
              <a:rPr lang="es-CO" sz="2600" dirty="0"/>
              <a:t>- Facilitar el cálculo del material a usar en el proyecto.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JUSTIFICACION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/>
              <a:t>¿Por qué se realiza el desarrollo del sistema de </a:t>
            </a:r>
            <a:r>
              <a:rPr lang="es-CO" sz="2600" dirty="0" smtClean="0"/>
              <a:t>información?</a:t>
            </a:r>
            <a:endParaRPr lang="es-ES" sz="2600" dirty="0"/>
          </a:p>
          <a:p>
            <a:pPr marL="0" indent="0">
              <a:buNone/>
            </a:pPr>
            <a:endParaRPr lang="es-ES" sz="2600" dirty="0"/>
          </a:p>
          <a:p>
            <a:r>
              <a:rPr lang="es-CO" sz="2600" dirty="0"/>
              <a:t>-Porque la empresa necesita mejorar el control de los procesos internos para generar mayor ingreso de ventas, optimizar y agilizar las diferentes actividades de la empresa, minimizando las perdidas por retrasos en sus diferentes operaciones administrativas, financieras y de </a:t>
            </a:r>
            <a:r>
              <a:rPr lang="es-CO" sz="2600" dirty="0" smtClean="0"/>
              <a:t>producción.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461</TotalTime>
  <Words>297</Words>
  <Application>Microsoft Office PowerPoint</Application>
  <PresentationFormat>Presentación en pantalla (4:3)</PresentationFormat>
  <Paragraphs>48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OBJETIVOS</vt:lpstr>
      <vt:lpstr>Presentación de PowerPoint</vt:lpstr>
      <vt:lpstr>Presentación de PowerPoint</vt:lpstr>
      <vt:lpstr>JUSTIFICACIÓN</vt:lpstr>
      <vt:lpstr>Presentación de PowerPoint</vt:lpstr>
      <vt:lpstr>ALCANCE DEL PROYECTO</vt:lpstr>
      <vt:lpstr>Presentación de PowerPoint</vt:lpstr>
      <vt:lpstr>Presentación de PowerPoint</vt:lpstr>
      <vt:lpstr>DESCRIPCIÓN DEL SISTEMA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David</cp:lastModifiedBy>
  <cp:revision>32</cp:revision>
  <dcterms:created xsi:type="dcterms:W3CDTF">2015-08-06T22:24:59Z</dcterms:created>
  <dcterms:modified xsi:type="dcterms:W3CDTF">2017-04-03T23:50:06Z</dcterms:modified>
</cp:coreProperties>
</file>