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3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819" y="762000"/>
            <a:ext cx="6067425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09800" y="576590"/>
            <a:ext cx="16002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MapNumber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45179" y="715993"/>
            <a:ext cx="228600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2757" y="1120054"/>
            <a:ext cx="102366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DisclaimerBox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1596425" y="1250859"/>
            <a:ext cx="448754" cy="4454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000" y="1447800"/>
            <a:ext cx="77628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Disclaimer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 flipV="1">
            <a:off x="1538287" y="1295400"/>
            <a:ext cx="671512" cy="2832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0985" y="1812608"/>
            <a:ext cx="69730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PlotDate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1538287" y="1437002"/>
            <a:ext cx="621192" cy="5064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009072" y="869774"/>
            <a:ext cx="102366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MainMapTitle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53000" y="1447800"/>
            <a:ext cx="102366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MainMapScale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12434" y="1190388"/>
            <a:ext cx="102366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CountyName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>
            <a:stCxn id="34" idx="1"/>
          </p:cNvCxnSpPr>
          <p:nvPr/>
        </p:nvCxnSpPr>
        <p:spPr>
          <a:xfrm flipH="1">
            <a:off x="4838700" y="1321193"/>
            <a:ext cx="473734" cy="8206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1"/>
          </p:cNvCxnSpPr>
          <p:nvPr/>
        </p:nvCxnSpPr>
        <p:spPr>
          <a:xfrm flipH="1" flipV="1">
            <a:off x="4495800" y="1483658"/>
            <a:ext cx="457200" cy="9494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838700" y="1055184"/>
            <a:ext cx="228600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086600" y="661388"/>
            <a:ext cx="142461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UpperRightMapNum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75407" y="1371600"/>
            <a:ext cx="113581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CanMapNumber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91400" y="1633210"/>
            <a:ext cx="12192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CanMapNumber2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277100" y="5464805"/>
            <a:ext cx="14478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LowerRightMapNum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91400" y="1861810"/>
            <a:ext cx="12192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CanMapNumber3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6858000" y="922998"/>
            <a:ext cx="304800" cy="28458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1"/>
          </p:cNvCxnSpPr>
          <p:nvPr/>
        </p:nvCxnSpPr>
        <p:spPr>
          <a:xfrm flipH="1">
            <a:off x="6934200" y="1502405"/>
            <a:ext cx="441207" cy="9779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7086600" y="1764015"/>
            <a:ext cx="304800" cy="50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139077" y="1894820"/>
            <a:ext cx="304800" cy="955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986677" y="5605895"/>
            <a:ext cx="304800" cy="50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816579" y="4343400"/>
            <a:ext cx="6858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M</a:t>
            </a:r>
            <a:r>
              <a:rPr lang="en-US" sz="1100" dirty="0" err="1" smtClean="0">
                <a:solidFill>
                  <a:srgbClr val="FF0000"/>
                </a:solidFill>
              </a:rPr>
              <a:t>ainDF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388708" y="3967794"/>
            <a:ext cx="621192" cy="5064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5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3388"/>
            <a:ext cx="5897984" cy="451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93421" y="1003597"/>
            <a:ext cx="16002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MapNumber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828800" y="1143000"/>
            <a:ext cx="228600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91400" y="4876800"/>
            <a:ext cx="77628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Disclaimer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086600" y="5017359"/>
            <a:ext cx="381000" cy="8804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137859" y="1129689"/>
            <a:ext cx="102366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MainMapTitle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17932" y="1685278"/>
            <a:ext cx="102366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MainMapScale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76838" y="1446105"/>
            <a:ext cx="102366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CountyName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4100506" y="1576910"/>
            <a:ext cx="623894" cy="2725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60773" y="1707715"/>
            <a:ext cx="439827" cy="15584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67355" y="1260494"/>
            <a:ext cx="405637" cy="18980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51019" y="868079"/>
            <a:ext cx="142461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UpperRightMapNum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781800" y="1129689"/>
            <a:ext cx="304800" cy="28458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50806" y="889943"/>
            <a:ext cx="142461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UpperLeftMapNum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791200" y="1148618"/>
            <a:ext cx="231824" cy="28458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77100" y="5464805"/>
            <a:ext cx="14478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LowerRightMapNum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6986677" y="5464805"/>
            <a:ext cx="304800" cy="1461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72991" y="5522882"/>
            <a:ext cx="133558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LowerLeftMapNum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439135" y="5449474"/>
            <a:ext cx="246930" cy="14613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430892" y="4592370"/>
            <a:ext cx="69730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PlotDate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086600" y="4723175"/>
            <a:ext cx="381000" cy="2298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67600" y="1981200"/>
            <a:ext cx="10668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smallMapTitle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467600" y="2438400"/>
            <a:ext cx="11049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smallMapScale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97778" y="3657600"/>
            <a:ext cx="103662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QSectionsDF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67600" y="2819400"/>
            <a:ext cx="142461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SectionsDF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67600" y="1604164"/>
            <a:ext cx="142461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LocatorDF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3" idx="1"/>
          </p:cNvCxnSpPr>
          <p:nvPr/>
        </p:nvCxnSpPr>
        <p:spPr>
          <a:xfrm flipH="1">
            <a:off x="7002521" y="1734969"/>
            <a:ext cx="465079" cy="5570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1"/>
          </p:cNvCxnSpPr>
          <p:nvPr/>
        </p:nvCxnSpPr>
        <p:spPr>
          <a:xfrm flipH="1">
            <a:off x="7053406" y="2112005"/>
            <a:ext cx="414194" cy="2441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6828034" y="2416678"/>
            <a:ext cx="639566" cy="15252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828034" y="2797678"/>
            <a:ext cx="639566" cy="15252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904234" y="3657473"/>
            <a:ext cx="639566" cy="15252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181100" y="4201150"/>
            <a:ext cx="6858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M</a:t>
            </a:r>
            <a:r>
              <a:rPr lang="en-US" sz="1100" dirty="0" err="1" smtClean="0">
                <a:solidFill>
                  <a:srgbClr val="FF0000"/>
                </a:solidFill>
              </a:rPr>
              <a:t>ainDF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1753229" y="3825544"/>
            <a:ext cx="621192" cy="5064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45130" y="5511307"/>
            <a:ext cx="12936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ScaleBar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37064" y="5511307"/>
            <a:ext cx="90806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NorthArrow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397748" y="5334000"/>
            <a:ext cx="183652" cy="2616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2063825" y="5287120"/>
            <a:ext cx="155154" cy="26161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3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31</Words>
  <Application>Microsoft Office PowerPoint</Application>
  <PresentationFormat>On-screen Show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 Campbell</dc:creator>
  <cp:lastModifiedBy>Shad Campbell</cp:lastModifiedBy>
  <cp:revision>6</cp:revision>
  <dcterms:created xsi:type="dcterms:W3CDTF">2006-08-16T00:00:00Z</dcterms:created>
  <dcterms:modified xsi:type="dcterms:W3CDTF">2011-05-19T20:19:20Z</dcterms:modified>
</cp:coreProperties>
</file>