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6545" r:id="rId5"/>
  </p:sldMasterIdLst>
  <p:notesMasterIdLst>
    <p:notesMasterId r:id="rId23"/>
  </p:notesMasterIdLst>
  <p:handoutMasterIdLst>
    <p:handoutMasterId r:id="rId24"/>
  </p:handoutMasterIdLst>
  <p:sldIdLst>
    <p:sldId id="670" r:id="rId6"/>
    <p:sldId id="671" r:id="rId7"/>
    <p:sldId id="672" r:id="rId8"/>
    <p:sldId id="661" r:id="rId9"/>
    <p:sldId id="659" r:id="rId10"/>
    <p:sldId id="654" r:id="rId11"/>
    <p:sldId id="655" r:id="rId12"/>
    <p:sldId id="656" r:id="rId13"/>
    <p:sldId id="764" r:id="rId14"/>
    <p:sldId id="664" r:id="rId15"/>
    <p:sldId id="665" r:id="rId16"/>
    <p:sldId id="674" r:id="rId17"/>
    <p:sldId id="673" r:id="rId18"/>
    <p:sldId id="666" r:id="rId19"/>
    <p:sldId id="667" r:id="rId20"/>
    <p:sldId id="668" r:id="rId21"/>
    <p:sldId id="763"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RMAP Options" id="{3A8C0D49-30F2-3745-AE59-753B39D94B2C}">
          <p14:sldIdLst>
            <p14:sldId id="670"/>
            <p14:sldId id="671"/>
            <p14:sldId id="672"/>
            <p14:sldId id="661"/>
            <p14:sldId id="659"/>
            <p14:sldId id="654"/>
            <p14:sldId id="655"/>
            <p14:sldId id="656"/>
            <p14:sldId id="764"/>
            <p14:sldId id="664"/>
            <p14:sldId id="665"/>
            <p14:sldId id="674"/>
            <p14:sldId id="673"/>
            <p14:sldId id="666"/>
            <p14:sldId id="667"/>
            <p14:sldId id="668"/>
            <p14:sldId id="763"/>
          </p14:sldIdLst>
        </p14:section>
      </p14:sectionLst>
    </p:ext>
    <p:ext uri="{EFAFB233-063F-42B5-8137-9DF3F51BA10A}">
      <p15:sldGuideLst xmlns:p15="http://schemas.microsoft.com/office/powerpoint/2012/main">
        <p15:guide id="1" orient="horz" pos="430">
          <p15:clr>
            <a:srgbClr val="A4A3A4"/>
          </p15:clr>
        </p15:guide>
        <p15:guide id="2" orient="horz" pos="3888">
          <p15:clr>
            <a:srgbClr val="A4A3A4"/>
          </p15:clr>
        </p15:guide>
        <p15:guide id="3" pos="432">
          <p15:clr>
            <a:srgbClr val="A4A3A4"/>
          </p15:clr>
        </p15:guide>
        <p15:guide id="4" pos="7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994F"/>
    <a:srgbClr val="EE9950"/>
    <a:srgbClr val="ED9951"/>
    <a:srgbClr val="959595"/>
    <a:srgbClr val="6FC6E0"/>
    <a:srgbClr val="9FC73A"/>
    <a:srgbClr val="E6EBEC"/>
    <a:srgbClr val="0097CB"/>
    <a:srgbClr val="0097CF"/>
    <a:srgbClr val="ED96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4" autoAdjust="0"/>
    <p:restoredTop sz="89524" autoAdjust="0"/>
  </p:normalViewPr>
  <p:slideViewPr>
    <p:cSldViewPr snapToGrid="0" snapToObjects="1" showGuides="1">
      <p:cViewPr varScale="1">
        <p:scale>
          <a:sx n="114" d="100"/>
          <a:sy n="114" d="100"/>
        </p:scale>
        <p:origin x="420" y="102"/>
      </p:cViewPr>
      <p:guideLst>
        <p:guide orient="horz" pos="430"/>
        <p:guide orient="horz" pos="3888"/>
        <p:guide pos="432"/>
        <p:guide pos="7247"/>
      </p:guideLst>
    </p:cSldViewPr>
  </p:slideViewPr>
  <p:outlineViewPr>
    <p:cViewPr>
      <p:scale>
        <a:sx n="33" d="100"/>
        <a:sy n="33" d="100"/>
      </p:scale>
      <p:origin x="0" y="0"/>
    </p:cViewPr>
  </p:outlineViewPr>
  <p:notesTextViewPr>
    <p:cViewPr>
      <p:scale>
        <a:sx n="85" d="100"/>
        <a:sy n="85"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3334A7-83EF-7549-8927-BEDE7F1457F4}" type="datetimeFigureOut">
              <a:rPr lang="en-US" smtClean="0"/>
              <a:t>7/22/2020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B638D6-CDB6-794E-9D11-487CF1985D4F}" type="slidenum">
              <a:rPr lang="en-US" smtClean="0"/>
              <a:t>‹#›</a:t>
            </a:fld>
            <a:endParaRPr lang="en-US"/>
          </a:p>
        </p:txBody>
      </p:sp>
    </p:spTree>
    <p:extLst>
      <p:ext uri="{BB962C8B-B14F-4D97-AF65-F5344CB8AC3E}">
        <p14:creationId xmlns:p14="http://schemas.microsoft.com/office/powerpoint/2010/main" val="494888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5498D241-0AB7-BC44-80E8-F0A20AF46E9E}" type="datetimeFigureOut">
              <a:rPr lang="en-US" smtClean="0"/>
              <a:pPr/>
              <a:t>7/22/2020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E7143C0-4F23-B545-9533-520B5A87CA1E}" type="slidenum">
              <a:rPr lang="en-US" smtClean="0"/>
              <a:pPr/>
              <a:t>‹#›</a:t>
            </a:fld>
            <a:endParaRPr lang="en-US" dirty="0"/>
          </a:p>
        </p:txBody>
      </p:sp>
    </p:spTree>
    <p:extLst>
      <p:ext uri="{BB962C8B-B14F-4D97-AF65-F5344CB8AC3E}">
        <p14:creationId xmlns:p14="http://schemas.microsoft.com/office/powerpoint/2010/main" val="4077587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5</a:t>
            </a:fld>
            <a:endParaRPr lang="en-US" dirty="0"/>
          </a:p>
        </p:txBody>
      </p:sp>
    </p:spTree>
    <p:extLst>
      <p:ext uri="{BB962C8B-B14F-4D97-AF65-F5344CB8AC3E}">
        <p14:creationId xmlns:p14="http://schemas.microsoft.com/office/powerpoint/2010/main" val="131552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6</a:t>
            </a:fld>
            <a:endParaRPr lang="en-US" dirty="0"/>
          </a:p>
        </p:txBody>
      </p:sp>
    </p:spTree>
    <p:extLst>
      <p:ext uri="{BB962C8B-B14F-4D97-AF65-F5344CB8AC3E}">
        <p14:creationId xmlns:p14="http://schemas.microsoft.com/office/powerpoint/2010/main" val="11085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7</a:t>
            </a:fld>
            <a:endParaRPr lang="en-US" dirty="0"/>
          </a:p>
        </p:txBody>
      </p:sp>
    </p:spTree>
    <p:extLst>
      <p:ext uri="{BB962C8B-B14F-4D97-AF65-F5344CB8AC3E}">
        <p14:creationId xmlns:p14="http://schemas.microsoft.com/office/powerpoint/2010/main" val="379675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8</a:t>
            </a:fld>
            <a:endParaRPr lang="en-US" dirty="0"/>
          </a:p>
        </p:txBody>
      </p:sp>
    </p:spTree>
    <p:extLst>
      <p:ext uri="{BB962C8B-B14F-4D97-AF65-F5344CB8AC3E}">
        <p14:creationId xmlns:p14="http://schemas.microsoft.com/office/powerpoint/2010/main" val="3221640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10</a:t>
            </a:fld>
            <a:endParaRPr lang="en-US" dirty="0"/>
          </a:p>
        </p:txBody>
      </p:sp>
    </p:spTree>
    <p:extLst>
      <p:ext uri="{BB962C8B-B14F-4D97-AF65-F5344CB8AC3E}">
        <p14:creationId xmlns:p14="http://schemas.microsoft.com/office/powerpoint/2010/main" val="87957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11</a:t>
            </a:fld>
            <a:endParaRPr lang="en-US" dirty="0"/>
          </a:p>
        </p:txBody>
      </p:sp>
    </p:spTree>
    <p:extLst>
      <p:ext uri="{BB962C8B-B14F-4D97-AF65-F5344CB8AC3E}">
        <p14:creationId xmlns:p14="http://schemas.microsoft.com/office/powerpoint/2010/main" val="237157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17</a:t>
            </a:fld>
            <a:endParaRPr lang="en-US" dirty="0"/>
          </a:p>
        </p:txBody>
      </p:sp>
    </p:spTree>
    <p:extLst>
      <p:ext uri="{BB962C8B-B14F-4D97-AF65-F5344CB8AC3E}">
        <p14:creationId xmlns:p14="http://schemas.microsoft.com/office/powerpoint/2010/main" val="2399573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1832636" y="2428193"/>
            <a:ext cx="8523553" cy="914400"/>
          </a:xfrm>
          <a:prstGeom prst="rect">
            <a:avLst/>
          </a:prstGeom>
        </p:spPr>
        <p:txBody>
          <a:bodyPr rIns="0" anchor="b">
            <a:noAutofit/>
          </a:bodyPr>
          <a:lstStyle>
            <a:lvl1pPr algn="ctr">
              <a:defRPr sz="34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bwMode="black">
          <a:xfrm>
            <a:off x="1828324" y="3465218"/>
            <a:ext cx="8532178" cy="914400"/>
          </a:xfrm>
          <a:prstGeom prst="rect">
            <a:avLst/>
          </a:prstGeom>
          <a:noFill/>
        </p:spPr>
        <p:txBody>
          <a:bodyPr>
            <a:noAutofit/>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EB139998-F109-4D4E-8717-7772CAEF6150}" type="datetime1">
              <a:rPr lang="en-US" smtClean="0"/>
              <a:pPr/>
              <a:t>7/22/2020</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7"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4384"/>
          <a:stretch/>
        </p:blipFill>
        <p:spPr>
          <a:xfrm>
            <a:off x="10002233" y="569705"/>
            <a:ext cx="1275367" cy="466344"/>
          </a:xfrm>
          <a:prstGeom prst="rect">
            <a:avLst/>
          </a:prstGeom>
        </p:spPr>
      </p:pic>
    </p:spTree>
    <p:extLst>
      <p:ext uri="{BB962C8B-B14F-4D97-AF65-F5344CB8AC3E}">
        <p14:creationId xmlns:p14="http://schemas.microsoft.com/office/powerpoint/2010/main" val="61241281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Parallelogram 10"/>
          <p:cNvSpPr/>
          <p:nvPr/>
        </p:nvSpPr>
        <p:spPr bwMode="auto">
          <a:xfrm flipH="1">
            <a:off x="1" y="2"/>
            <a:ext cx="5497956" cy="6865697"/>
          </a:xfrm>
          <a:custGeom>
            <a:avLst/>
            <a:gdLst>
              <a:gd name="connsiteX0" fmla="*/ 0 w 5497956"/>
              <a:gd name="connsiteY0" fmla="*/ 0 h 6858000"/>
              <a:gd name="connsiteX1" fmla="*/ 5497956 w 5497956"/>
              <a:gd name="connsiteY1" fmla="*/ 0 h 6858000"/>
              <a:gd name="connsiteX2" fmla="*/ 5497956 w 5497956"/>
              <a:gd name="connsiteY2" fmla="*/ 6858000 h 6858000"/>
              <a:gd name="connsiteX3" fmla="*/ 0 w 5497956"/>
              <a:gd name="connsiteY3" fmla="*/ 6858000 h 6858000"/>
              <a:gd name="connsiteX4" fmla="*/ 0 w 5497956"/>
              <a:gd name="connsiteY4" fmla="*/ 0 h 6858000"/>
              <a:gd name="connsiteX0" fmla="*/ 0 w 5497956"/>
              <a:gd name="connsiteY0" fmla="*/ 0 h 6865697"/>
              <a:gd name="connsiteX1" fmla="*/ 5497956 w 5497956"/>
              <a:gd name="connsiteY1" fmla="*/ 0 h 6865697"/>
              <a:gd name="connsiteX2" fmla="*/ 5497956 w 5497956"/>
              <a:gd name="connsiteY2" fmla="*/ 6858000 h 6865697"/>
              <a:gd name="connsiteX3" fmla="*/ 2747818 w 5497956"/>
              <a:gd name="connsiteY3" fmla="*/ 6865697 h 6865697"/>
              <a:gd name="connsiteX4" fmla="*/ 0 w 5497956"/>
              <a:gd name="connsiteY4" fmla="*/ 0 h 686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7956" h="6865697">
                <a:moveTo>
                  <a:pt x="0" y="0"/>
                </a:moveTo>
                <a:lnTo>
                  <a:pt x="5497956" y="0"/>
                </a:lnTo>
                <a:lnTo>
                  <a:pt x="5497956" y="6858000"/>
                </a:lnTo>
                <a:lnTo>
                  <a:pt x="2747818" y="6865697"/>
                </a:lnTo>
                <a:lnTo>
                  <a:pt x="0" y="0"/>
                </a:lnTo>
                <a:close/>
              </a:path>
            </a:pathLst>
          </a:custGeom>
          <a:solidFill>
            <a:schemeClr val="tx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1" name="Parallelogram 10"/>
          <p:cNvSpPr/>
          <p:nvPr/>
        </p:nvSpPr>
        <p:spPr bwMode="auto">
          <a:xfrm rot="16200000" flipH="1" flipV="1">
            <a:off x="4707461" y="-626538"/>
            <a:ext cx="2777078"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chemeClr val="bg2">
              <a:alpha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chemeClr val="bg2">
                  <a:lumMod val="40000"/>
                  <a:lumOff val="60000"/>
                </a:schemeClr>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976872" y="3584448"/>
            <a:ext cx="4535424" cy="338554"/>
          </a:xfrm>
          <a:noFill/>
        </p:spPr>
        <p:txBody>
          <a:bodyPr anchor="t">
            <a:spAutoFit/>
          </a:bodyPr>
          <a:lstStyle>
            <a:lvl1pPr marL="0" indent="0" algn="l">
              <a:lnSpc>
                <a:spcPct val="100000"/>
              </a:lnSpc>
              <a:spcBef>
                <a:spcPts val="0"/>
              </a:spcBef>
              <a:spcAft>
                <a:spcPts val="0"/>
              </a:spcAft>
              <a:buNone/>
              <a:defRPr sz="2200" b="0">
                <a:solidFill>
                  <a:srgbClr val="438EB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976872" y="2350008"/>
            <a:ext cx="4535424"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chemeClr val="bg1"/>
                </a:solidFill>
                <a:effectLst/>
                <a:latin typeface="+mj-lt"/>
                <a:ea typeface="+mj-ea"/>
                <a:cs typeface="Arial"/>
              </a:defRPr>
            </a:lvl1pPr>
          </a:lstStyle>
          <a:p>
            <a:r>
              <a:rPr kumimoji="0" lang="en-US" dirty="0"/>
              <a:t>Click to Edit </a:t>
            </a:r>
            <a:br>
              <a:rPr kumimoji="0" lang="en-US" dirty="0"/>
            </a:br>
            <a:r>
              <a:rPr kumimoji="0" lang="en-US" dirty="0"/>
              <a:t>Demo Title</a:t>
            </a:r>
            <a:endParaRPr lang="en-US" dirty="0"/>
          </a:p>
        </p:txBody>
      </p:sp>
      <p:sp>
        <p:nvSpPr>
          <p:cNvPr id="7" name="Picture Placeholder 6"/>
          <p:cNvSpPr>
            <a:spLocks noGrp="1"/>
          </p:cNvSpPr>
          <p:nvPr>
            <p:ph type="pic" sz="quarter" idx="10" hasCustomPrompt="1"/>
          </p:nvPr>
        </p:nvSpPr>
        <p:spPr>
          <a:xfrm>
            <a:off x="685800" y="1755648"/>
            <a:ext cx="5943600" cy="3346704"/>
          </a:xfrm>
          <a:solidFill>
            <a:schemeClr val="tx1"/>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600" b="0" i="0">
                <a:solidFill>
                  <a:schemeClr val="bg1"/>
                </a:solidFill>
              </a:defRPr>
            </a:lvl1pPr>
          </a:lstStyle>
          <a:p>
            <a:pPr marL="0" marR="0" lvl="0" indent="0" algn="ctr" defTabSz="914400" fontAlgn="auto">
              <a:spcBef>
                <a:spcPts val="0"/>
              </a:spcBef>
              <a:spcAft>
                <a:spcPts val="0"/>
              </a:spcAft>
              <a:buClrTx/>
              <a:buSzTx/>
              <a:buFontTx/>
              <a:buNone/>
              <a:tabLst/>
            </a:pPr>
            <a:r>
              <a:rPr kumimoji="0" lang="en-US" sz="2000" b="0" i="0" u="none" strike="noStrike" kern="0" cap="none" spc="0" normalizeH="0" baseline="0" noProof="0" dirty="0">
                <a:ln>
                  <a:noFill/>
                </a:ln>
                <a:solidFill>
                  <a:sysClr val="windowText" lastClr="000000"/>
                </a:solidFill>
                <a:effectLst/>
                <a:uLnTx/>
                <a:uFillTx/>
              </a:rPr>
              <a:t>Click icon to insert Picture</a:t>
            </a:r>
          </a:p>
          <a:p>
            <a:endParaRPr lang="en-US" dirty="0"/>
          </a:p>
        </p:txBody>
      </p:sp>
      <p:sp>
        <p:nvSpPr>
          <p:cNvPr id="9"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solidFill>
              </a:defRPr>
            </a:lvl1pPr>
          </a:lstStyle>
          <a:p>
            <a:fld id="{1C23BBD9-66BD-4E42-994F-E74497F69DE0}" type="datetime1">
              <a:rPr lang="en-US" smtClean="0"/>
              <a:pPr/>
              <a:t>7/22/2020</a:t>
            </a:fld>
            <a:endParaRPr lang="en-US"/>
          </a:p>
        </p:txBody>
      </p:sp>
      <p:sp>
        <p:nvSpPr>
          <p:cNvPr id="10"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2"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94316889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_User Screens">
    <p:bg>
      <p:bgPr>
        <a:solidFill>
          <a:srgbClr val="D9D9D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a:t>Click to Edit User Screens Title</a:t>
            </a:r>
          </a:p>
        </p:txBody>
      </p:sp>
      <p:sp>
        <p:nvSpPr>
          <p:cNvPr id="3"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lumMod val="50000"/>
                  </a:schemeClr>
                </a:solidFill>
              </a:defRPr>
            </a:lvl1pPr>
          </a:lstStyle>
          <a:p>
            <a:fld id="{A035742D-1C37-744A-9838-F342140C71BB}" type="datetime1">
              <a:rPr lang="en-US" smtClean="0"/>
              <a:pPr/>
              <a:t>7/22/2020</a:t>
            </a:fld>
            <a:endParaRPr lang="en-US"/>
          </a:p>
        </p:txBody>
      </p:sp>
      <p:sp>
        <p:nvSpPr>
          <p:cNvPr id="4"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lumMod val="50000"/>
                  </a:schemeClr>
                </a:solidFill>
              </a:defRPr>
            </a:lvl1pPr>
          </a:lstStyle>
          <a:p>
            <a:endParaRPr lang="en-US" dirty="0"/>
          </a:p>
        </p:txBody>
      </p:sp>
      <p:sp>
        <p:nvSpPr>
          <p:cNvPr id="5"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351624068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912306" y="1990427"/>
            <a:ext cx="10367433" cy="1477328"/>
          </a:xfrm>
        </p:spPr>
        <p:txBody>
          <a:bodyPr anchor="b"/>
          <a:lstStyle>
            <a:lvl1pPr>
              <a:spcAft>
                <a:spcPts val="0"/>
              </a:spcAft>
              <a:defRPr sz="9600" baseline="0">
                <a:solidFill>
                  <a:schemeClr val="tx1"/>
                </a:solidFill>
              </a:defRPr>
            </a:lvl1pPr>
          </a:lstStyle>
          <a:p>
            <a:r>
              <a:rPr lang="en-US" dirty="0"/>
              <a:t>BIG Word</a:t>
            </a:r>
          </a:p>
        </p:txBody>
      </p:sp>
      <p:sp>
        <p:nvSpPr>
          <p:cNvPr id="6" name="Text Placeholder 3"/>
          <p:cNvSpPr>
            <a:spLocks noGrp="1"/>
          </p:cNvSpPr>
          <p:nvPr>
            <p:ph type="body" sz="quarter" idx="10" hasCustomPrompt="1"/>
          </p:nvPr>
        </p:nvSpPr>
        <p:spPr>
          <a:xfrm>
            <a:off x="912306" y="3467761"/>
            <a:ext cx="10367433" cy="615553"/>
          </a:xfrm>
          <a:noFill/>
        </p:spPr>
        <p:txBody>
          <a:bodyPr vert="horz" wrap="square" lIns="0" tIns="0" rIns="0" bIns="0" rtlCol="0" anchor="t">
            <a:spAutoFit/>
          </a:bodyPr>
          <a:lstStyle>
            <a:lvl1pPr marL="0" indent="0">
              <a:spcAft>
                <a:spcPts val="0"/>
              </a:spcAft>
              <a:buFontTx/>
              <a:buNone/>
              <a:defRPr lang="en-US" sz="4000" b="1" baseline="0" smtClean="0">
                <a:solidFill>
                  <a:srgbClr val="4682AA"/>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a:t>Smaller word</a:t>
            </a:r>
          </a:p>
        </p:txBody>
      </p:sp>
      <p:sp>
        <p:nvSpPr>
          <p:cNvPr id="4"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FA61F334-59E2-C14E-A557-12D4C47CEA8F}" type="datetime1">
              <a:rPr lang="en-US" smtClean="0"/>
              <a:pPr/>
              <a:t>7/22/2020</a:t>
            </a:fld>
            <a:endParaRPr lang="en-US"/>
          </a:p>
        </p:txBody>
      </p:sp>
      <p:sp>
        <p:nvSpPr>
          <p:cNvPr id="7"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8"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91270879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912284" y="2625445"/>
            <a:ext cx="7315200" cy="461665"/>
          </a:xfrm>
        </p:spPr>
        <p:txBody>
          <a:bodyPr anchor="b"/>
          <a:lstStyle>
            <a:lvl1pPr>
              <a:spcAft>
                <a:spcPts val="0"/>
              </a:spcAft>
              <a:defRPr sz="3000" b="0" baseline="0">
                <a:solidFill>
                  <a:schemeClr val="tx1"/>
                </a:solidFill>
              </a:defRPr>
            </a:lvl1pPr>
          </a:lstStyle>
          <a:p>
            <a:r>
              <a:rPr lang="en-US" dirty="0"/>
              <a:t>“Quote”</a:t>
            </a:r>
          </a:p>
        </p:txBody>
      </p:sp>
      <p:sp>
        <p:nvSpPr>
          <p:cNvPr id="6" name="Text Placeholder 3"/>
          <p:cNvSpPr>
            <a:spLocks noGrp="1"/>
          </p:cNvSpPr>
          <p:nvPr>
            <p:ph type="body" sz="quarter" idx="10" hasCustomPrompt="1"/>
          </p:nvPr>
        </p:nvSpPr>
        <p:spPr>
          <a:xfrm>
            <a:off x="912284" y="3683197"/>
            <a:ext cx="7315200" cy="400110"/>
          </a:xfrm>
          <a:noFill/>
        </p:spPr>
        <p:txBody>
          <a:bodyPr vert="horz" wrap="square" lIns="0" tIns="0" rIns="0" bIns="0" rtlCol="0" anchor="t">
            <a:spAutoFit/>
          </a:bodyPr>
          <a:lstStyle>
            <a:lvl1pPr marL="0" indent="0" algn="r">
              <a:spcAft>
                <a:spcPts val="0"/>
              </a:spcAft>
              <a:buFontTx/>
              <a:buNone/>
              <a:defRPr lang="en-US" sz="2600" b="0" baseline="0" smtClean="0">
                <a:solidFill>
                  <a:srgbClr val="4682AA"/>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a:t>Name</a:t>
            </a:r>
          </a:p>
        </p:txBody>
      </p:sp>
      <p:sp>
        <p:nvSpPr>
          <p:cNvPr id="4"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5C3B3342-00C1-E649-B16B-A1982D300F67}" type="datetime1">
              <a:rPr lang="en-US" smtClean="0"/>
              <a:pPr/>
              <a:t>7/22/2020</a:t>
            </a:fld>
            <a:endParaRPr lang="en-US"/>
          </a:p>
        </p:txBody>
      </p:sp>
      <p:sp>
        <p:nvSpPr>
          <p:cNvPr id="7"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8"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391023258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sri">
    <p:spTree>
      <p:nvGrpSpPr>
        <p:cNvPr id="1" name=""/>
        <p:cNvGrpSpPr/>
        <p:nvPr/>
      </p:nvGrpSpPr>
      <p:grpSpPr>
        <a:xfrm>
          <a:off x="0" y="0"/>
          <a:ext cx="0" cy="0"/>
          <a:chOff x="0" y="0"/>
          <a:chExt cx="0" cy="0"/>
        </a:xfrm>
      </p:grpSpPr>
      <p:sp>
        <p:nvSpPr>
          <p:cNvPr id="16" name="Parallelogram 10"/>
          <p:cNvSpPr/>
          <p:nvPr userDrawn="1"/>
        </p:nvSpPr>
        <p:spPr bwMode="auto">
          <a:xfrm rot="5400000" flipV="1">
            <a:off x="5314299" y="-4722837"/>
            <a:ext cx="1562287" cy="12196123"/>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2777078"/>
              <a:gd name="connsiteY0" fmla="*/ 35863 h 12227861"/>
              <a:gd name="connsiteX1" fmla="*/ 2358932 w 2777078"/>
              <a:gd name="connsiteY1" fmla="*/ 0 h 12227861"/>
              <a:gd name="connsiteX2" fmla="*/ 2777078 w 2777078"/>
              <a:gd name="connsiteY2" fmla="*/ 12227861 h 12227861"/>
              <a:gd name="connsiteX3" fmla="*/ 0 w 2777078"/>
              <a:gd name="connsiteY3" fmla="*/ 12227861 h 12227861"/>
              <a:gd name="connsiteX4" fmla="*/ 1085273 w 2777078"/>
              <a:gd name="connsiteY4" fmla="*/ 35863 h 12227861"/>
              <a:gd name="connsiteX0" fmla="*/ 273578 w 1965383"/>
              <a:gd name="connsiteY0" fmla="*/ 35863 h 12245793"/>
              <a:gd name="connsiteX1" fmla="*/ 1547237 w 1965383"/>
              <a:gd name="connsiteY1" fmla="*/ 0 h 12245793"/>
              <a:gd name="connsiteX2" fmla="*/ 1965383 w 1965383"/>
              <a:gd name="connsiteY2" fmla="*/ 12227861 h 12245793"/>
              <a:gd name="connsiteX3" fmla="*/ 0 w 1965383"/>
              <a:gd name="connsiteY3" fmla="*/ 12245793 h 12245793"/>
              <a:gd name="connsiteX4" fmla="*/ 273578 w 1965383"/>
              <a:gd name="connsiteY4" fmla="*/ 35863 h 12245793"/>
              <a:gd name="connsiteX0" fmla="*/ 0 w 2257531"/>
              <a:gd name="connsiteY0" fmla="*/ 17934 h 12245793"/>
              <a:gd name="connsiteX1" fmla="*/ 1839385 w 2257531"/>
              <a:gd name="connsiteY1" fmla="*/ 0 h 12245793"/>
              <a:gd name="connsiteX2" fmla="*/ 2257531 w 2257531"/>
              <a:gd name="connsiteY2" fmla="*/ 12227861 h 12245793"/>
              <a:gd name="connsiteX3" fmla="*/ 292148 w 2257531"/>
              <a:gd name="connsiteY3" fmla="*/ 12245793 h 12245793"/>
              <a:gd name="connsiteX4" fmla="*/ 0 w 2257531"/>
              <a:gd name="connsiteY4" fmla="*/ 17934 h 12245793"/>
              <a:gd name="connsiteX0" fmla="*/ 0 w 2257531"/>
              <a:gd name="connsiteY0" fmla="*/ 17934 h 12245793"/>
              <a:gd name="connsiteX1" fmla="*/ 1445837 w 2257531"/>
              <a:gd name="connsiteY1" fmla="*/ 0 h 12245793"/>
              <a:gd name="connsiteX2" fmla="*/ 2257531 w 2257531"/>
              <a:gd name="connsiteY2" fmla="*/ 12227861 h 12245793"/>
              <a:gd name="connsiteX3" fmla="*/ 292148 w 2257531"/>
              <a:gd name="connsiteY3" fmla="*/ 12245793 h 12245793"/>
              <a:gd name="connsiteX4" fmla="*/ 0 w 2257531"/>
              <a:gd name="connsiteY4" fmla="*/ 17934 h 12245793"/>
              <a:gd name="connsiteX0" fmla="*/ 0 w 2134547"/>
              <a:gd name="connsiteY0" fmla="*/ 17934 h 12245793"/>
              <a:gd name="connsiteX1" fmla="*/ 1445837 w 2134547"/>
              <a:gd name="connsiteY1" fmla="*/ 0 h 12245793"/>
              <a:gd name="connsiteX2" fmla="*/ 2134547 w 2134547"/>
              <a:gd name="connsiteY2" fmla="*/ 12209931 h 12245793"/>
              <a:gd name="connsiteX3" fmla="*/ 292148 w 2134547"/>
              <a:gd name="connsiteY3" fmla="*/ 12245793 h 12245793"/>
              <a:gd name="connsiteX4" fmla="*/ 0 w 2134547"/>
              <a:gd name="connsiteY4" fmla="*/ 17934 h 12245793"/>
              <a:gd name="connsiteX0" fmla="*/ 0 w 2134547"/>
              <a:gd name="connsiteY0" fmla="*/ 17934 h 12227867"/>
              <a:gd name="connsiteX1" fmla="*/ 1445837 w 2134547"/>
              <a:gd name="connsiteY1" fmla="*/ 0 h 12227867"/>
              <a:gd name="connsiteX2" fmla="*/ 2134547 w 2134547"/>
              <a:gd name="connsiteY2" fmla="*/ 12209931 h 12227867"/>
              <a:gd name="connsiteX3" fmla="*/ 242953 w 2134547"/>
              <a:gd name="connsiteY3" fmla="*/ 12227867 h 12227867"/>
              <a:gd name="connsiteX4" fmla="*/ 0 w 2134547"/>
              <a:gd name="connsiteY4" fmla="*/ 17934 h 12227867"/>
              <a:gd name="connsiteX0" fmla="*/ 0 w 2134547"/>
              <a:gd name="connsiteY0" fmla="*/ 17934 h 12209931"/>
              <a:gd name="connsiteX1" fmla="*/ 1445837 w 2134547"/>
              <a:gd name="connsiteY1" fmla="*/ 0 h 12209931"/>
              <a:gd name="connsiteX2" fmla="*/ 2134547 w 2134547"/>
              <a:gd name="connsiteY2" fmla="*/ 12209931 h 12209931"/>
              <a:gd name="connsiteX3" fmla="*/ 247308 w 2134547"/>
              <a:gd name="connsiteY3" fmla="*/ 12205645 h 12209931"/>
              <a:gd name="connsiteX4" fmla="*/ 0 w 2134547"/>
              <a:gd name="connsiteY4" fmla="*/ 17934 h 12209931"/>
              <a:gd name="connsiteX0" fmla="*/ 0 w 2143258"/>
              <a:gd name="connsiteY0" fmla="*/ 17934 h 12205645"/>
              <a:gd name="connsiteX1" fmla="*/ 1445837 w 2143258"/>
              <a:gd name="connsiteY1" fmla="*/ 0 h 12205645"/>
              <a:gd name="connsiteX2" fmla="*/ 2143258 w 2143258"/>
              <a:gd name="connsiteY2" fmla="*/ 12197234 h 12205645"/>
              <a:gd name="connsiteX3" fmla="*/ 247308 w 2143258"/>
              <a:gd name="connsiteY3" fmla="*/ 12205645 h 12205645"/>
              <a:gd name="connsiteX4" fmla="*/ 0 w 2143258"/>
              <a:gd name="connsiteY4" fmla="*/ 17934 h 12205645"/>
              <a:gd name="connsiteX0" fmla="*/ 0 w 2143258"/>
              <a:gd name="connsiteY0" fmla="*/ 17934 h 12202473"/>
              <a:gd name="connsiteX1" fmla="*/ 1445837 w 2143258"/>
              <a:gd name="connsiteY1" fmla="*/ 0 h 12202473"/>
              <a:gd name="connsiteX2" fmla="*/ 2143258 w 2143258"/>
              <a:gd name="connsiteY2" fmla="*/ 12197234 h 12202473"/>
              <a:gd name="connsiteX3" fmla="*/ 251663 w 2143258"/>
              <a:gd name="connsiteY3" fmla="*/ 12202473 h 12202473"/>
              <a:gd name="connsiteX4" fmla="*/ 0 w 2143258"/>
              <a:gd name="connsiteY4" fmla="*/ 17934 h 12202473"/>
              <a:gd name="connsiteX0" fmla="*/ 0 w 2147614"/>
              <a:gd name="connsiteY0" fmla="*/ 17934 h 12202473"/>
              <a:gd name="connsiteX1" fmla="*/ 1445837 w 2147614"/>
              <a:gd name="connsiteY1" fmla="*/ 0 h 12202473"/>
              <a:gd name="connsiteX2" fmla="*/ 2147613 w 2147614"/>
              <a:gd name="connsiteY2" fmla="*/ 12200412 h 12202473"/>
              <a:gd name="connsiteX3" fmla="*/ 251663 w 2147614"/>
              <a:gd name="connsiteY3" fmla="*/ 12202473 h 12202473"/>
              <a:gd name="connsiteX4" fmla="*/ 0 w 2147614"/>
              <a:gd name="connsiteY4" fmla="*/ 17934 h 12202473"/>
              <a:gd name="connsiteX0" fmla="*/ 0 w 2147613"/>
              <a:gd name="connsiteY0" fmla="*/ 11584 h 12196123"/>
              <a:gd name="connsiteX1" fmla="*/ 1450192 w 2147613"/>
              <a:gd name="connsiteY1" fmla="*/ 0 h 12196123"/>
              <a:gd name="connsiteX2" fmla="*/ 2147613 w 2147613"/>
              <a:gd name="connsiteY2" fmla="*/ 12194062 h 12196123"/>
              <a:gd name="connsiteX3" fmla="*/ 251663 w 2147613"/>
              <a:gd name="connsiteY3" fmla="*/ 12196123 h 12196123"/>
              <a:gd name="connsiteX4" fmla="*/ 0 w 2147613"/>
              <a:gd name="connsiteY4" fmla="*/ 11584 h 12196123"/>
              <a:gd name="connsiteX0" fmla="*/ 1 w 2143255"/>
              <a:gd name="connsiteY0" fmla="*/ 2057 h 12196123"/>
              <a:gd name="connsiteX1" fmla="*/ 1445834 w 2143255"/>
              <a:gd name="connsiteY1" fmla="*/ 0 h 12196123"/>
              <a:gd name="connsiteX2" fmla="*/ 2143255 w 2143255"/>
              <a:gd name="connsiteY2" fmla="*/ 12194062 h 12196123"/>
              <a:gd name="connsiteX3" fmla="*/ 247305 w 2143255"/>
              <a:gd name="connsiteY3" fmla="*/ 12196123 h 12196123"/>
              <a:gd name="connsiteX4" fmla="*/ 1 w 2143255"/>
              <a:gd name="connsiteY4" fmla="*/ 2057 h 12196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255" h="12196123">
                <a:moveTo>
                  <a:pt x="1" y="2057"/>
                </a:moveTo>
                <a:lnTo>
                  <a:pt x="1445834" y="0"/>
                </a:lnTo>
                <a:lnTo>
                  <a:pt x="2143255" y="12194062"/>
                </a:lnTo>
                <a:lnTo>
                  <a:pt x="247305" y="12196123"/>
                </a:lnTo>
                <a:lnTo>
                  <a:pt x="1" y="2057"/>
                </a:lnTo>
                <a:close/>
              </a:path>
            </a:pathLst>
          </a:cu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chemeClr val="bg2">
                  <a:lumMod val="40000"/>
                  <a:lumOff val="60000"/>
                </a:schemeClr>
              </a:solidFill>
              <a:latin typeface="Arial" charset="0"/>
              <a:ea typeface="ＭＳ Ｐゴシック" pitchFamily="16" charset="-128"/>
              <a:cs typeface="ＭＳ Ｐゴシック" pitchFamily="-97" charset="-128"/>
            </a:endParaRPr>
          </a:p>
        </p:txBody>
      </p:sp>
      <p:sp>
        <p:nvSpPr>
          <p:cNvPr id="11" name="Parallelogram 10"/>
          <p:cNvSpPr/>
          <p:nvPr userDrawn="1"/>
        </p:nvSpPr>
        <p:spPr bwMode="auto">
          <a:xfrm rot="5400000" flipH="1">
            <a:off x="5320615" y="-624795"/>
            <a:ext cx="1546415" cy="12201528"/>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2777078"/>
              <a:gd name="connsiteY0" fmla="*/ 35863 h 12227861"/>
              <a:gd name="connsiteX1" fmla="*/ 2358932 w 2777078"/>
              <a:gd name="connsiteY1" fmla="*/ 0 h 12227861"/>
              <a:gd name="connsiteX2" fmla="*/ 2777078 w 2777078"/>
              <a:gd name="connsiteY2" fmla="*/ 12227861 h 12227861"/>
              <a:gd name="connsiteX3" fmla="*/ 0 w 2777078"/>
              <a:gd name="connsiteY3" fmla="*/ 12227861 h 12227861"/>
              <a:gd name="connsiteX4" fmla="*/ 1085273 w 2777078"/>
              <a:gd name="connsiteY4" fmla="*/ 35863 h 12227861"/>
              <a:gd name="connsiteX0" fmla="*/ 273578 w 1965383"/>
              <a:gd name="connsiteY0" fmla="*/ 35863 h 12245793"/>
              <a:gd name="connsiteX1" fmla="*/ 1547237 w 1965383"/>
              <a:gd name="connsiteY1" fmla="*/ 0 h 12245793"/>
              <a:gd name="connsiteX2" fmla="*/ 1965383 w 1965383"/>
              <a:gd name="connsiteY2" fmla="*/ 12227861 h 12245793"/>
              <a:gd name="connsiteX3" fmla="*/ 0 w 1965383"/>
              <a:gd name="connsiteY3" fmla="*/ 12245793 h 12245793"/>
              <a:gd name="connsiteX4" fmla="*/ 273578 w 1965383"/>
              <a:gd name="connsiteY4" fmla="*/ 35863 h 12245793"/>
              <a:gd name="connsiteX0" fmla="*/ 0 w 2257531"/>
              <a:gd name="connsiteY0" fmla="*/ 17934 h 12245793"/>
              <a:gd name="connsiteX1" fmla="*/ 1839385 w 2257531"/>
              <a:gd name="connsiteY1" fmla="*/ 0 h 12245793"/>
              <a:gd name="connsiteX2" fmla="*/ 2257531 w 2257531"/>
              <a:gd name="connsiteY2" fmla="*/ 12227861 h 12245793"/>
              <a:gd name="connsiteX3" fmla="*/ 292148 w 2257531"/>
              <a:gd name="connsiteY3" fmla="*/ 12245793 h 12245793"/>
              <a:gd name="connsiteX4" fmla="*/ 0 w 2257531"/>
              <a:gd name="connsiteY4" fmla="*/ 17934 h 12245793"/>
              <a:gd name="connsiteX0" fmla="*/ 0 w 2257531"/>
              <a:gd name="connsiteY0" fmla="*/ 17934 h 12245793"/>
              <a:gd name="connsiteX1" fmla="*/ 1445837 w 2257531"/>
              <a:gd name="connsiteY1" fmla="*/ 0 h 12245793"/>
              <a:gd name="connsiteX2" fmla="*/ 2257531 w 2257531"/>
              <a:gd name="connsiteY2" fmla="*/ 12227861 h 12245793"/>
              <a:gd name="connsiteX3" fmla="*/ 292148 w 2257531"/>
              <a:gd name="connsiteY3" fmla="*/ 12245793 h 12245793"/>
              <a:gd name="connsiteX4" fmla="*/ 0 w 2257531"/>
              <a:gd name="connsiteY4" fmla="*/ 17934 h 12245793"/>
              <a:gd name="connsiteX0" fmla="*/ 0 w 2134547"/>
              <a:gd name="connsiteY0" fmla="*/ 17934 h 12245793"/>
              <a:gd name="connsiteX1" fmla="*/ 1445837 w 2134547"/>
              <a:gd name="connsiteY1" fmla="*/ 0 h 12245793"/>
              <a:gd name="connsiteX2" fmla="*/ 2134547 w 2134547"/>
              <a:gd name="connsiteY2" fmla="*/ 12209931 h 12245793"/>
              <a:gd name="connsiteX3" fmla="*/ 292148 w 2134547"/>
              <a:gd name="connsiteY3" fmla="*/ 12245793 h 12245793"/>
              <a:gd name="connsiteX4" fmla="*/ 0 w 2134547"/>
              <a:gd name="connsiteY4" fmla="*/ 17934 h 12245793"/>
              <a:gd name="connsiteX0" fmla="*/ 0 w 2134547"/>
              <a:gd name="connsiteY0" fmla="*/ 17934 h 12227867"/>
              <a:gd name="connsiteX1" fmla="*/ 1445837 w 2134547"/>
              <a:gd name="connsiteY1" fmla="*/ 0 h 12227867"/>
              <a:gd name="connsiteX2" fmla="*/ 2134547 w 2134547"/>
              <a:gd name="connsiteY2" fmla="*/ 12209931 h 12227867"/>
              <a:gd name="connsiteX3" fmla="*/ 242953 w 2134547"/>
              <a:gd name="connsiteY3" fmla="*/ 12227867 h 12227867"/>
              <a:gd name="connsiteX4" fmla="*/ 0 w 2134547"/>
              <a:gd name="connsiteY4" fmla="*/ 17934 h 12227867"/>
              <a:gd name="connsiteX0" fmla="*/ 0 w 2130191"/>
              <a:gd name="connsiteY0" fmla="*/ 17934 h 12227867"/>
              <a:gd name="connsiteX1" fmla="*/ 1445837 w 2130191"/>
              <a:gd name="connsiteY1" fmla="*/ 0 h 12227867"/>
              <a:gd name="connsiteX2" fmla="*/ 2130191 w 2130191"/>
              <a:gd name="connsiteY2" fmla="*/ 12222634 h 12227867"/>
              <a:gd name="connsiteX3" fmla="*/ 242953 w 2130191"/>
              <a:gd name="connsiteY3" fmla="*/ 12227867 h 12227867"/>
              <a:gd name="connsiteX4" fmla="*/ 0 w 2130191"/>
              <a:gd name="connsiteY4" fmla="*/ 17934 h 12227867"/>
              <a:gd name="connsiteX0" fmla="*/ 0 w 2125835"/>
              <a:gd name="connsiteY0" fmla="*/ 17934 h 12227867"/>
              <a:gd name="connsiteX1" fmla="*/ 1445837 w 2125835"/>
              <a:gd name="connsiteY1" fmla="*/ 0 h 12227867"/>
              <a:gd name="connsiteX2" fmla="*/ 2125835 w 2125835"/>
              <a:gd name="connsiteY2" fmla="*/ 12219459 h 12227867"/>
              <a:gd name="connsiteX3" fmla="*/ 242953 w 2125835"/>
              <a:gd name="connsiteY3" fmla="*/ 12227867 h 12227867"/>
              <a:gd name="connsiteX4" fmla="*/ 0 w 2125835"/>
              <a:gd name="connsiteY4" fmla="*/ 17934 h 12227867"/>
              <a:gd name="connsiteX0" fmla="*/ 0 w 2125835"/>
              <a:gd name="connsiteY0" fmla="*/ 17934 h 12219459"/>
              <a:gd name="connsiteX1" fmla="*/ 1445837 w 2125835"/>
              <a:gd name="connsiteY1" fmla="*/ 0 h 12219459"/>
              <a:gd name="connsiteX2" fmla="*/ 2125835 w 2125835"/>
              <a:gd name="connsiteY2" fmla="*/ 12219459 h 12219459"/>
              <a:gd name="connsiteX3" fmla="*/ 238596 w 2125835"/>
              <a:gd name="connsiteY3" fmla="*/ 12215170 h 12219459"/>
              <a:gd name="connsiteX4" fmla="*/ 0 w 2125835"/>
              <a:gd name="connsiteY4" fmla="*/ 17934 h 12219459"/>
              <a:gd name="connsiteX0" fmla="*/ 0 w 2121479"/>
              <a:gd name="connsiteY0" fmla="*/ 17934 h 12219462"/>
              <a:gd name="connsiteX1" fmla="*/ 1445837 w 2121479"/>
              <a:gd name="connsiteY1" fmla="*/ 0 h 12219462"/>
              <a:gd name="connsiteX2" fmla="*/ 2121479 w 2121479"/>
              <a:gd name="connsiteY2" fmla="*/ 12219462 h 12219462"/>
              <a:gd name="connsiteX3" fmla="*/ 238596 w 2121479"/>
              <a:gd name="connsiteY3" fmla="*/ 12215170 h 12219462"/>
              <a:gd name="connsiteX4" fmla="*/ 0 w 2121479"/>
              <a:gd name="connsiteY4" fmla="*/ 17934 h 12219462"/>
              <a:gd name="connsiteX0" fmla="*/ 0 w 2121479"/>
              <a:gd name="connsiteY0" fmla="*/ 17934 h 12219462"/>
              <a:gd name="connsiteX1" fmla="*/ 1445837 w 2121479"/>
              <a:gd name="connsiteY1" fmla="*/ 0 h 12219462"/>
              <a:gd name="connsiteX2" fmla="*/ 2121479 w 2121479"/>
              <a:gd name="connsiteY2" fmla="*/ 12219462 h 12219462"/>
              <a:gd name="connsiteX3" fmla="*/ 234239 w 2121479"/>
              <a:gd name="connsiteY3" fmla="*/ 12215173 h 12219462"/>
              <a:gd name="connsiteX4" fmla="*/ 0 w 2121479"/>
              <a:gd name="connsiteY4" fmla="*/ 17934 h 12219462"/>
              <a:gd name="connsiteX0" fmla="*/ 0 w 2121479"/>
              <a:gd name="connsiteY0" fmla="*/ 0 h 12201528"/>
              <a:gd name="connsiteX1" fmla="*/ 1441481 w 2121479"/>
              <a:gd name="connsiteY1" fmla="*/ 4289 h 12201528"/>
              <a:gd name="connsiteX2" fmla="*/ 2121479 w 2121479"/>
              <a:gd name="connsiteY2" fmla="*/ 12201528 h 12201528"/>
              <a:gd name="connsiteX3" fmla="*/ 234239 w 2121479"/>
              <a:gd name="connsiteY3" fmla="*/ 12197239 h 12201528"/>
              <a:gd name="connsiteX4" fmla="*/ 0 w 2121479"/>
              <a:gd name="connsiteY4" fmla="*/ 0 h 12201528"/>
              <a:gd name="connsiteX0" fmla="*/ 0 w 2121479"/>
              <a:gd name="connsiteY0" fmla="*/ 0 h 12201528"/>
              <a:gd name="connsiteX1" fmla="*/ 1441481 w 2121479"/>
              <a:gd name="connsiteY1" fmla="*/ 4289 h 12201528"/>
              <a:gd name="connsiteX2" fmla="*/ 2121479 w 2121479"/>
              <a:gd name="connsiteY2" fmla="*/ 12201528 h 12201528"/>
              <a:gd name="connsiteX3" fmla="*/ 277795 w 2121479"/>
              <a:gd name="connsiteY3" fmla="*/ 12194064 h 12201528"/>
              <a:gd name="connsiteX4" fmla="*/ 0 w 2121479"/>
              <a:gd name="connsiteY4" fmla="*/ 0 h 12201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1479" h="12201528">
                <a:moveTo>
                  <a:pt x="0" y="0"/>
                </a:moveTo>
                <a:lnTo>
                  <a:pt x="1441481" y="4289"/>
                </a:lnTo>
                <a:lnTo>
                  <a:pt x="2121479" y="12201528"/>
                </a:lnTo>
                <a:lnTo>
                  <a:pt x="277795" y="12194064"/>
                </a:lnTo>
                <a:lnTo>
                  <a:pt x="0" y="0"/>
                </a:lnTo>
                <a:close/>
              </a:path>
            </a:pathLst>
          </a:cu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chemeClr val="bg2">
                  <a:lumMod val="40000"/>
                  <a:lumOff val="60000"/>
                </a:schemeClr>
              </a:solidFill>
              <a:latin typeface="Arial" charset="0"/>
              <a:ea typeface="ＭＳ Ｐゴシック" pitchFamily="16" charset="-128"/>
              <a:cs typeface="ＭＳ Ｐゴシック" pitchFamily="-97" charset="-128"/>
            </a:endParaRPr>
          </a:p>
        </p:txBody>
      </p:sp>
      <p:sp>
        <p:nvSpPr>
          <p:cNvPr id="14" name="Parallelogram 10"/>
          <p:cNvSpPr/>
          <p:nvPr userDrawn="1"/>
        </p:nvSpPr>
        <p:spPr bwMode="auto">
          <a:xfrm rot="16200000">
            <a:off x="4910904" y="-448131"/>
            <a:ext cx="2364960" cy="12197228"/>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3244418"/>
              <a:gd name="connsiteY0" fmla="*/ 1 h 12191999"/>
              <a:gd name="connsiteX1" fmla="*/ 2777078 w 3244418"/>
              <a:gd name="connsiteY1" fmla="*/ 0 h 12191999"/>
              <a:gd name="connsiteX2" fmla="*/ 3244417 w 3244418"/>
              <a:gd name="connsiteY2" fmla="*/ 12191999 h 12191999"/>
              <a:gd name="connsiteX3" fmla="*/ 0 w 3244418"/>
              <a:gd name="connsiteY3" fmla="*/ 12191999 h 12191999"/>
              <a:gd name="connsiteX4" fmla="*/ 1085273 w 3244418"/>
              <a:gd name="connsiteY4" fmla="*/ 1 h 12191999"/>
              <a:gd name="connsiteX0" fmla="*/ 1085273 w 3244417"/>
              <a:gd name="connsiteY0" fmla="*/ 17930 h 12209928"/>
              <a:gd name="connsiteX1" fmla="*/ 2309739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 name="connsiteX0" fmla="*/ 1085273 w 3244417"/>
              <a:gd name="connsiteY0" fmla="*/ 17930 h 12209928"/>
              <a:gd name="connsiteX1" fmla="*/ 2186755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 name="connsiteX0" fmla="*/ 1085273 w 3244417"/>
              <a:gd name="connsiteY0" fmla="*/ 5230 h 12197228"/>
              <a:gd name="connsiteX1" fmla="*/ 2186755 w 3244417"/>
              <a:gd name="connsiteY1" fmla="*/ 0 h 12197228"/>
              <a:gd name="connsiteX2" fmla="*/ 3244417 w 3244417"/>
              <a:gd name="connsiteY2" fmla="*/ 12197228 h 12197228"/>
              <a:gd name="connsiteX3" fmla="*/ 0 w 3244417"/>
              <a:gd name="connsiteY3" fmla="*/ 12197228 h 12197228"/>
              <a:gd name="connsiteX4" fmla="*/ 1085273 w 3244417"/>
              <a:gd name="connsiteY4" fmla="*/ 5230 h 12197228"/>
              <a:gd name="connsiteX0" fmla="*/ 1080917 w 3244417"/>
              <a:gd name="connsiteY0" fmla="*/ 2055 h 12197228"/>
              <a:gd name="connsiteX1" fmla="*/ 2186755 w 3244417"/>
              <a:gd name="connsiteY1" fmla="*/ 0 h 12197228"/>
              <a:gd name="connsiteX2" fmla="*/ 3244417 w 3244417"/>
              <a:gd name="connsiteY2" fmla="*/ 12197228 h 12197228"/>
              <a:gd name="connsiteX3" fmla="*/ 0 w 3244417"/>
              <a:gd name="connsiteY3" fmla="*/ 12197228 h 12197228"/>
              <a:gd name="connsiteX4" fmla="*/ 1080917 w 3244417"/>
              <a:gd name="connsiteY4" fmla="*/ 2055 h 1219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417" h="12197228">
                <a:moveTo>
                  <a:pt x="1080917" y="2055"/>
                </a:moveTo>
                <a:lnTo>
                  <a:pt x="2186755" y="0"/>
                </a:lnTo>
                <a:lnTo>
                  <a:pt x="3244417" y="12197228"/>
                </a:lnTo>
                <a:lnTo>
                  <a:pt x="0" y="12197228"/>
                </a:lnTo>
                <a:lnTo>
                  <a:pt x="1080917" y="2055"/>
                </a:lnTo>
                <a:close/>
              </a:path>
            </a:pathLst>
          </a:custGeom>
          <a:solidFill>
            <a:schemeClr val="accent4">
              <a:alpha val="34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5" name="Parallelogram 10"/>
          <p:cNvSpPr/>
          <p:nvPr userDrawn="1"/>
        </p:nvSpPr>
        <p:spPr bwMode="auto">
          <a:xfrm rot="5400000" flipV="1">
            <a:off x="5083849" y="-250150"/>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chemeClr val="tx2">
              <a:alpha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chemeClr val="bg2">
                  <a:lumMod val="40000"/>
                  <a:lumOff val="60000"/>
                </a:schemeClr>
              </a:solidFill>
              <a:latin typeface="Arial" charset="0"/>
              <a:ea typeface="ＭＳ Ｐゴシック" pitchFamily="16" charset="-128"/>
              <a:cs typeface="ＭＳ Ｐゴシック" pitchFamily="-97" charset="-128"/>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3240" y="2487168"/>
            <a:ext cx="6062696" cy="1874520"/>
          </a:xfrm>
          <a:prstGeom prst="rect">
            <a:avLst/>
          </a:prstGeom>
        </p:spPr>
      </p:pic>
      <p:sp>
        <p:nvSpPr>
          <p:cNvPr id="12" name="Parallelogram 10"/>
          <p:cNvSpPr/>
          <p:nvPr userDrawn="1"/>
        </p:nvSpPr>
        <p:spPr bwMode="auto">
          <a:xfrm rot="5400000" flipH="1">
            <a:off x="4914550" y="-4880324"/>
            <a:ext cx="2364960" cy="12194058"/>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3244418"/>
              <a:gd name="connsiteY0" fmla="*/ 1 h 12191999"/>
              <a:gd name="connsiteX1" fmla="*/ 2777078 w 3244418"/>
              <a:gd name="connsiteY1" fmla="*/ 0 h 12191999"/>
              <a:gd name="connsiteX2" fmla="*/ 3244417 w 3244418"/>
              <a:gd name="connsiteY2" fmla="*/ 12191999 h 12191999"/>
              <a:gd name="connsiteX3" fmla="*/ 0 w 3244418"/>
              <a:gd name="connsiteY3" fmla="*/ 12191999 h 12191999"/>
              <a:gd name="connsiteX4" fmla="*/ 1085273 w 3244418"/>
              <a:gd name="connsiteY4" fmla="*/ 1 h 12191999"/>
              <a:gd name="connsiteX0" fmla="*/ 1085273 w 3244417"/>
              <a:gd name="connsiteY0" fmla="*/ 17930 h 12209928"/>
              <a:gd name="connsiteX1" fmla="*/ 2309739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 name="connsiteX0" fmla="*/ 1085273 w 3244417"/>
              <a:gd name="connsiteY0" fmla="*/ 17930 h 12209928"/>
              <a:gd name="connsiteX1" fmla="*/ 2186755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 name="connsiteX0" fmla="*/ 1085273 w 3244417"/>
              <a:gd name="connsiteY0" fmla="*/ 2055 h 12194053"/>
              <a:gd name="connsiteX1" fmla="*/ 2186755 w 3244417"/>
              <a:gd name="connsiteY1" fmla="*/ 0 h 12194053"/>
              <a:gd name="connsiteX2" fmla="*/ 3244417 w 3244417"/>
              <a:gd name="connsiteY2" fmla="*/ 12194053 h 12194053"/>
              <a:gd name="connsiteX3" fmla="*/ 0 w 3244417"/>
              <a:gd name="connsiteY3" fmla="*/ 12194053 h 12194053"/>
              <a:gd name="connsiteX4" fmla="*/ 1085273 w 3244417"/>
              <a:gd name="connsiteY4" fmla="*/ 2055 h 12194053"/>
              <a:gd name="connsiteX0" fmla="*/ 1085273 w 3244417"/>
              <a:gd name="connsiteY0" fmla="*/ 5233 h 12197231"/>
              <a:gd name="connsiteX1" fmla="*/ 2234671 w 3244417"/>
              <a:gd name="connsiteY1" fmla="*/ 0 h 12197231"/>
              <a:gd name="connsiteX2" fmla="*/ 3244417 w 3244417"/>
              <a:gd name="connsiteY2" fmla="*/ 12197231 h 12197231"/>
              <a:gd name="connsiteX3" fmla="*/ 0 w 3244417"/>
              <a:gd name="connsiteY3" fmla="*/ 12197231 h 12197231"/>
              <a:gd name="connsiteX4" fmla="*/ 1085273 w 3244417"/>
              <a:gd name="connsiteY4" fmla="*/ 5233 h 12197231"/>
              <a:gd name="connsiteX0" fmla="*/ 1085273 w 3244417"/>
              <a:gd name="connsiteY0" fmla="*/ 2060 h 12194058"/>
              <a:gd name="connsiteX1" fmla="*/ 2239031 w 3244417"/>
              <a:gd name="connsiteY1" fmla="*/ 0 h 12194058"/>
              <a:gd name="connsiteX2" fmla="*/ 3244417 w 3244417"/>
              <a:gd name="connsiteY2" fmla="*/ 12194058 h 12194058"/>
              <a:gd name="connsiteX3" fmla="*/ 0 w 3244417"/>
              <a:gd name="connsiteY3" fmla="*/ 12194058 h 12194058"/>
              <a:gd name="connsiteX4" fmla="*/ 1085273 w 3244417"/>
              <a:gd name="connsiteY4" fmla="*/ 2060 h 12194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417" h="12194058">
                <a:moveTo>
                  <a:pt x="1085273" y="2060"/>
                </a:moveTo>
                <a:lnTo>
                  <a:pt x="2239031" y="0"/>
                </a:lnTo>
                <a:lnTo>
                  <a:pt x="3244417" y="12194058"/>
                </a:lnTo>
                <a:lnTo>
                  <a:pt x="0" y="12194058"/>
                </a:lnTo>
                <a:lnTo>
                  <a:pt x="1085273" y="2060"/>
                </a:lnTo>
                <a:close/>
              </a:path>
            </a:pathLst>
          </a:custGeom>
          <a:solidFill>
            <a:schemeClr val="accent4">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3" name="Parallelogram 10"/>
          <p:cNvSpPr/>
          <p:nvPr userDrawn="1"/>
        </p:nvSpPr>
        <p:spPr bwMode="auto">
          <a:xfrm rot="5400000" flipH="1">
            <a:off x="5083850" y="-5084186"/>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chemeClr val="tx2">
              <a:alpha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chemeClr val="bg2">
                  <a:lumMod val="40000"/>
                  <a:lumOff val="60000"/>
                </a:schemeClr>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120482454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85800" y="682625"/>
            <a:ext cx="10826496" cy="369332"/>
          </a:xfrm>
        </p:spPr>
        <p:txBody>
          <a:bodyPr anchor="t"/>
          <a:lstStyle>
            <a:lvl1pPr>
              <a:defRPr sz="2400"/>
            </a:lvl1pPr>
          </a:lstStyle>
          <a:p>
            <a:r>
              <a:rPr lang="en-US" dirty="0"/>
              <a:t>Click to Edit Master Title Style</a:t>
            </a:r>
          </a:p>
        </p:txBody>
      </p:sp>
      <p:sp>
        <p:nvSpPr>
          <p:cNvPr id="6" name="Content Placeholder 4"/>
          <p:cNvSpPr>
            <a:spLocks noGrp="1"/>
          </p:cNvSpPr>
          <p:nvPr>
            <p:ph sz="quarter" idx="10"/>
          </p:nvPr>
        </p:nvSpPr>
        <p:spPr>
          <a:xfrm>
            <a:off x="914400" y="1828800"/>
            <a:ext cx="10369296" cy="3429000"/>
          </a:xfrm>
        </p:spPr>
        <p:txBody>
          <a:bodyPr/>
          <a:lstStyle>
            <a:lvl2pPr>
              <a:defRPr sz="1800"/>
            </a:lvl2pPr>
          </a:lstStyle>
          <a:p>
            <a:pPr lvl="0"/>
            <a:r>
              <a:rPr lang="en-US"/>
              <a:t>Click to edit Master text styles</a:t>
            </a:r>
          </a:p>
          <a:p>
            <a:pPr lvl="1"/>
            <a:r>
              <a:rPr lang="en-US"/>
              <a:t>Second level</a:t>
            </a:r>
          </a:p>
          <a:p>
            <a:pPr lvl="2"/>
            <a:r>
              <a:rPr lang="en-US"/>
              <a:t>Third level</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DD906A74-E0E8-1240-B0C6-4462E011BBD2}" type="datetime1">
              <a:rPr lang="en-US" smtClean="0"/>
              <a:pPr/>
              <a:t>7/22/2020</a:t>
            </a:fld>
            <a:endParaRPr lang="en-US"/>
          </a:p>
        </p:txBody>
      </p:sp>
      <p:sp>
        <p:nvSpPr>
          <p:cNvPr id="7"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8"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31502898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82625" y="682625"/>
            <a:ext cx="10826496" cy="369332"/>
          </a:xfrm>
        </p:spPr>
        <p:txBody>
          <a:bodyPr/>
          <a:lstStyle>
            <a:lvl1pPr>
              <a:defRPr lang="en-US" sz="2400" b="1" kern="1200" spc="0" dirty="0" smtClean="0">
                <a:solidFill>
                  <a:schemeClr val="tx1"/>
                </a:solidFill>
                <a:latin typeface="+mj-lt"/>
                <a:ea typeface="+mj-ea"/>
                <a:cs typeface="Arial"/>
              </a:defRPr>
            </a:lvl1pPr>
          </a:lstStyle>
          <a:p>
            <a:r>
              <a:rPr lang="en-US" dirty="0"/>
              <a:t>Click to Edit Master Title Style</a:t>
            </a:r>
          </a:p>
        </p:txBody>
      </p:sp>
      <p:sp>
        <p:nvSpPr>
          <p:cNvPr id="6" name="Text Placeholder 7"/>
          <p:cNvSpPr>
            <a:spLocks noGrp="1"/>
          </p:cNvSpPr>
          <p:nvPr>
            <p:ph type="body" sz="quarter" idx="11" hasCustomPrompt="1"/>
          </p:nvPr>
        </p:nvSpPr>
        <p:spPr>
          <a:xfrm>
            <a:off x="682625" y="1097313"/>
            <a:ext cx="10826496" cy="246221"/>
          </a:xfrm>
        </p:spPr>
        <p:txBody>
          <a:bodyPr anchor="t" anchorCtr="0">
            <a:spAutoFit/>
          </a:bodyPr>
          <a:lstStyle>
            <a:lvl1pPr marL="0" indent="0">
              <a:spcBef>
                <a:spcPts val="0"/>
              </a:spcBef>
              <a:spcAft>
                <a:spcPts val="0"/>
              </a:spcAft>
              <a:buNone/>
              <a:defRPr sz="1600">
                <a:solidFill>
                  <a:srgbClr val="4682AA"/>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a:t>Click to Edit Subtitle (optional)</a:t>
            </a:r>
          </a:p>
        </p:txBody>
      </p:sp>
      <p:sp>
        <p:nvSpPr>
          <p:cNvPr id="7" name="Content Placeholder 10"/>
          <p:cNvSpPr>
            <a:spLocks noGrp="1"/>
          </p:cNvSpPr>
          <p:nvPr>
            <p:ph sz="quarter" idx="12"/>
          </p:nvPr>
        </p:nvSpPr>
        <p:spPr>
          <a:xfrm>
            <a:off x="914400" y="1828804"/>
            <a:ext cx="10369296" cy="3427413"/>
          </a:xfrm>
        </p:spPr>
        <p:txBody>
          <a:bodyPr/>
          <a:lstStyle>
            <a:lvl2pPr>
              <a:defRPr sz="1800"/>
            </a:lvl2pPr>
          </a:lstStyle>
          <a:p>
            <a:pPr lvl="0"/>
            <a:r>
              <a:rPr lang="en-US"/>
              <a:t>Click to edit Master text styles</a:t>
            </a:r>
          </a:p>
          <a:p>
            <a:pPr lvl="1"/>
            <a:r>
              <a:rPr lang="en-US"/>
              <a:t>Second level</a:t>
            </a:r>
          </a:p>
          <a:p>
            <a:pPr lvl="2"/>
            <a:r>
              <a:rPr lang="en-US"/>
              <a:t>Third level</a:t>
            </a:r>
          </a:p>
        </p:txBody>
      </p:sp>
      <p:sp>
        <p:nvSpPr>
          <p:cNvPr id="8"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D8D4FB93-4713-E046-A949-BF8AD6F5F50B}" type="datetime1">
              <a:rPr lang="en-US" smtClean="0"/>
              <a:pPr/>
              <a:t>7/22/2020</a:t>
            </a:fld>
            <a:endParaRPr lang="en-US"/>
          </a:p>
        </p:txBody>
      </p:sp>
      <p:sp>
        <p:nvSpPr>
          <p:cNvPr id="9"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10"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379671402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85800" y="682625"/>
            <a:ext cx="10826496" cy="369332"/>
          </a:xfrm>
          <a:noFill/>
        </p:spPr>
        <p:txBody>
          <a:bodyPr vert="horz" wrap="square" lIns="0" tIns="0" rIns="0" bIns="0" rtlCol="0" anchor="t">
            <a:spAutoFit/>
          </a:bodyPr>
          <a:lstStyle>
            <a:lvl1pPr>
              <a:defRPr lang="en-US" sz="2400" dirty="0"/>
            </a:lvl1pPr>
          </a:lstStyle>
          <a:p>
            <a:pPr lvl="0"/>
            <a:r>
              <a:rPr lang="en-US" dirty="0"/>
              <a:t>Click to Edit Master Title Style</a:t>
            </a:r>
          </a:p>
        </p:txBody>
      </p:sp>
      <p:sp>
        <p:nvSpPr>
          <p:cNvPr id="6" name="Content Placeholder 3"/>
          <p:cNvSpPr>
            <a:spLocks noGrp="1"/>
          </p:cNvSpPr>
          <p:nvPr>
            <p:ph sz="half" idx="2"/>
          </p:nvPr>
        </p:nvSpPr>
        <p:spPr>
          <a:xfrm>
            <a:off x="914400" y="1828800"/>
            <a:ext cx="10369296"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8" name="Text Placeholder 6"/>
          <p:cNvSpPr>
            <a:spLocks noGrp="1"/>
          </p:cNvSpPr>
          <p:nvPr>
            <p:ph type="body" sz="quarter" idx="14" hasCustomPrompt="1"/>
          </p:nvPr>
        </p:nvSpPr>
        <p:spPr>
          <a:xfrm>
            <a:off x="687266" y="6177085"/>
            <a:ext cx="10826495"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rgbClr val="4682AA"/>
                </a:solidFill>
                <a:latin typeface="+mn-lt"/>
                <a:ea typeface="+mn-ea"/>
                <a:cs typeface="Arial"/>
              </a:defRPr>
            </a:lvl1pPr>
          </a:lstStyle>
          <a:p>
            <a:pPr lvl="0"/>
            <a:r>
              <a:rPr lang="en-US" dirty="0"/>
              <a:t>Click to Edit Tagline (optional)</a:t>
            </a:r>
          </a:p>
        </p:txBody>
      </p:sp>
      <p:sp>
        <p:nvSpPr>
          <p:cNvPr id="7" name="Date Placeholder 3"/>
          <p:cNvSpPr>
            <a:spLocks noGrp="1"/>
          </p:cNvSpPr>
          <p:nvPr>
            <p:ph type="dt" sz="half" idx="15"/>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D909286-8244-594D-A3AF-D8C91F30BD15}" type="datetime1">
              <a:rPr lang="en-US" smtClean="0"/>
              <a:t>7/22/2020</a:t>
            </a:fld>
            <a:endParaRPr lang="en-US"/>
          </a:p>
        </p:txBody>
      </p:sp>
      <p:sp>
        <p:nvSpPr>
          <p:cNvPr id="9"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8108518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4" name="TextBox 3"/>
          <p:cNvSpPr txBox="1"/>
          <p:nvPr/>
        </p:nvSpPr>
        <p:spPr>
          <a:xfrm>
            <a:off x="6128270" y="469900"/>
            <a:ext cx="1218883" cy="914400"/>
          </a:xfrm>
          <a:prstGeom prst="rect">
            <a:avLst/>
          </a:prstGeom>
          <a:noFill/>
          <a:effectLst/>
        </p:spPr>
        <p:txBody>
          <a:bodyPr wrap="none" lIns="0" tIns="0" rIns="0" bIns="0" rtlCol="0">
            <a:noAutofit/>
          </a:bodyPr>
          <a:lstStyle/>
          <a:p>
            <a:pPr algn="l" eaLnBrk="0" hangingPunct="0">
              <a:lnSpc>
                <a:spcPts val="1800"/>
              </a:lnSpc>
            </a:pPr>
            <a:endParaRPr lang="en-US" sz="1400" b="1" dirty="0">
              <a:ea typeface="+mn-ea"/>
              <a:cs typeface="+mn-cs"/>
            </a:endParaRPr>
          </a:p>
        </p:txBody>
      </p:sp>
      <p:sp>
        <p:nvSpPr>
          <p:cNvPr id="7" name="TextBox 6"/>
          <p:cNvSpPr txBox="1"/>
          <p:nvPr/>
        </p:nvSpPr>
        <p:spPr>
          <a:xfrm>
            <a:off x="6128270" y="469900"/>
            <a:ext cx="1218883" cy="914400"/>
          </a:xfrm>
          <a:prstGeom prst="rect">
            <a:avLst/>
          </a:prstGeom>
          <a:noFill/>
          <a:effectLst/>
        </p:spPr>
        <p:txBody>
          <a:bodyPr wrap="none" lIns="0" tIns="0" rIns="0" bIns="0" rtlCol="0">
            <a:noAutofit/>
          </a:bodyPr>
          <a:lstStyle/>
          <a:p>
            <a:pPr algn="l" eaLnBrk="0" hangingPunct="0">
              <a:lnSpc>
                <a:spcPts val="1800"/>
              </a:lnSpc>
            </a:pPr>
            <a:endParaRPr lang="en-US" sz="1400" b="1" dirty="0">
              <a:ea typeface="+mn-ea"/>
              <a:cs typeface="+mn-cs"/>
            </a:endParaRPr>
          </a:p>
        </p:txBody>
      </p:sp>
      <p:sp>
        <p:nvSpPr>
          <p:cNvPr id="15" name="Title 1"/>
          <p:cNvSpPr>
            <a:spLocks noGrp="1"/>
          </p:cNvSpPr>
          <p:nvPr>
            <p:ph type="title" hasCustomPrompt="1"/>
          </p:nvPr>
        </p:nvSpPr>
        <p:spPr>
          <a:xfrm>
            <a:off x="685800" y="682625"/>
            <a:ext cx="10826496" cy="369332"/>
          </a:xfrm>
        </p:spPr>
        <p:txBody>
          <a:bodyPr/>
          <a:lstStyle>
            <a:lvl1pPr>
              <a:defRPr sz="2400"/>
            </a:lvl1pPr>
          </a:lstStyle>
          <a:p>
            <a:r>
              <a:rPr lang="en-US" dirty="0"/>
              <a:t>Click to Edit Master Title Style</a:t>
            </a:r>
          </a:p>
        </p:txBody>
      </p:sp>
      <p:sp>
        <p:nvSpPr>
          <p:cNvPr id="16" name="Content Placeholder 21"/>
          <p:cNvSpPr>
            <a:spLocks noGrp="1"/>
          </p:cNvSpPr>
          <p:nvPr>
            <p:ph sz="quarter" idx="18"/>
          </p:nvPr>
        </p:nvSpPr>
        <p:spPr>
          <a:xfrm>
            <a:off x="914400" y="1828800"/>
            <a:ext cx="10369296" cy="3429000"/>
          </a:xfrm>
        </p:spPr>
        <p:txBody>
          <a:bodyPr/>
          <a:lstStyle>
            <a:lvl2pPr>
              <a:defRPr sz="1800"/>
            </a:lvl2pPr>
          </a:lstStyle>
          <a:p>
            <a:pPr lvl="0"/>
            <a:r>
              <a:rPr lang="en-US"/>
              <a:t>Click to edit Master text styles</a:t>
            </a:r>
          </a:p>
          <a:p>
            <a:pPr lvl="1"/>
            <a:r>
              <a:rPr lang="en-US"/>
              <a:t>Second level</a:t>
            </a:r>
          </a:p>
          <a:p>
            <a:pPr lvl="2"/>
            <a:r>
              <a:rPr lang="en-US"/>
              <a:t>Third level</a:t>
            </a:r>
          </a:p>
        </p:txBody>
      </p:sp>
      <p:sp>
        <p:nvSpPr>
          <p:cNvPr id="17" name="Text Placeholder 9"/>
          <p:cNvSpPr>
            <a:spLocks noGrp="1"/>
          </p:cNvSpPr>
          <p:nvPr>
            <p:ph type="body" sz="quarter" idx="16" hasCustomPrompt="1"/>
          </p:nvPr>
        </p:nvSpPr>
        <p:spPr>
          <a:xfrm>
            <a:off x="685800" y="1097313"/>
            <a:ext cx="10826496" cy="246221"/>
          </a:xfrm>
        </p:spPr>
        <p:txBody>
          <a:bodyPr vert="horz" wrap="square"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4682AA"/>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a:t>Click to Edit Subtitle (optional)</a:t>
            </a:r>
          </a:p>
        </p:txBody>
      </p:sp>
      <p:sp>
        <p:nvSpPr>
          <p:cNvPr id="18" name="Text Placeholder 25"/>
          <p:cNvSpPr>
            <a:spLocks noGrp="1"/>
          </p:cNvSpPr>
          <p:nvPr>
            <p:ph type="body" sz="quarter" idx="21" hasCustomPrompt="1"/>
          </p:nvPr>
        </p:nvSpPr>
        <p:spPr>
          <a:xfrm>
            <a:off x="685800" y="6185356"/>
            <a:ext cx="10826496" cy="215444"/>
          </a:xfrm>
        </p:spPr>
        <p:txBody>
          <a:bodyPr anchor="b">
            <a:spAutoFit/>
          </a:bodyPr>
          <a:lstStyle>
            <a:lvl1pPr marL="0" indent="0" algn="r">
              <a:spcBef>
                <a:spcPts val="0"/>
              </a:spcBef>
              <a:spcAft>
                <a:spcPts val="0"/>
              </a:spcAft>
              <a:buNone/>
              <a:defRPr sz="1400" b="0" i="1" baseline="0">
                <a:solidFill>
                  <a:srgbClr val="4682AA"/>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a:t>Click to Edit Tagline (optional)</a:t>
            </a:r>
          </a:p>
        </p:txBody>
      </p:sp>
      <p:sp>
        <p:nvSpPr>
          <p:cNvPr id="8" name="TextBox 7"/>
          <p:cNvSpPr txBox="1"/>
          <p:nvPr userDrawn="1"/>
        </p:nvSpPr>
        <p:spPr>
          <a:xfrm>
            <a:off x="6128270" y="469900"/>
            <a:ext cx="1218883" cy="914400"/>
          </a:xfrm>
          <a:prstGeom prst="rect">
            <a:avLst/>
          </a:prstGeom>
          <a:noFill/>
          <a:effectLst/>
        </p:spPr>
        <p:txBody>
          <a:bodyPr wrap="none" lIns="0" tIns="0" rIns="0" bIns="0" rtlCol="0">
            <a:noAutofit/>
          </a:bodyPr>
          <a:lstStyle/>
          <a:p>
            <a:pPr algn="l" eaLnBrk="0" hangingPunct="0">
              <a:lnSpc>
                <a:spcPts val="1800"/>
              </a:lnSpc>
            </a:pPr>
            <a:endParaRPr lang="en-US" sz="1400" b="1" dirty="0">
              <a:ea typeface="+mn-ea"/>
              <a:cs typeface="+mn-cs"/>
            </a:endParaRPr>
          </a:p>
        </p:txBody>
      </p:sp>
      <p:sp>
        <p:nvSpPr>
          <p:cNvPr id="9"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808C4CB4-9223-E341-BF63-A3EE03A0E40B}" type="datetime1">
              <a:rPr lang="en-US" smtClean="0"/>
              <a:pPr/>
              <a:t>7/22/2020</a:t>
            </a:fld>
            <a:endParaRPr lang="en-US"/>
          </a:p>
        </p:txBody>
      </p:sp>
      <p:sp>
        <p:nvSpPr>
          <p:cNvPr id="10"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11"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4010022297"/>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85800" y="682625"/>
            <a:ext cx="10826496" cy="369332"/>
          </a:xfrm>
        </p:spPr>
        <p:txBody>
          <a:bodyPr/>
          <a:lstStyle>
            <a:lvl1pPr>
              <a:defRPr sz="2400"/>
            </a:lvl1pPr>
          </a:lstStyle>
          <a:p>
            <a:r>
              <a:rPr lang="en-US" dirty="0"/>
              <a:t>Click to Edit Master Title Style</a:t>
            </a:r>
          </a:p>
        </p:txBody>
      </p:sp>
      <p:sp>
        <p:nvSpPr>
          <p:cNvPr id="3"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E7900BEA-2003-484C-82C9-BD32BBB70350}" type="datetime1">
              <a:rPr lang="en-US" smtClean="0"/>
              <a:pPr/>
              <a:t>7/22/2020</a:t>
            </a:fld>
            <a:endParaRPr lang="en-US"/>
          </a:p>
        </p:txBody>
      </p:sp>
      <p:sp>
        <p:nvSpPr>
          <p:cNvPr id="5"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6"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10701379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out Graphic (center justified)">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682625"/>
            <a:ext cx="10826496" cy="369332"/>
          </a:xfrm>
        </p:spPr>
        <p:txBody>
          <a:bodyPr/>
          <a:lstStyle>
            <a:lvl1pPr algn="ctr">
              <a:defRPr/>
            </a:lvl1pPr>
          </a:lstStyle>
          <a:p>
            <a:r>
              <a:rPr lang="en-US" dirty="0"/>
              <a:t>Click to Edit Master Title Style</a:t>
            </a:r>
          </a:p>
        </p:txBody>
      </p:sp>
      <p:sp>
        <p:nvSpPr>
          <p:cNvPr id="4"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AD708DD8-0CD0-3F40-B2B2-D9F6ED5C9015}" type="datetime1">
              <a:rPr lang="en-US" smtClean="0"/>
              <a:pPr/>
              <a:t>7/22/2020</a:t>
            </a:fld>
            <a:endParaRPr lang="en-US"/>
          </a:p>
        </p:txBody>
      </p:sp>
      <p:sp>
        <p:nvSpPr>
          <p:cNvPr id="5"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6"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170228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7A195C72-222E-4D4E-A777-C861BD8DE0BE}" type="datetime1">
              <a:rPr lang="en-US" smtClean="0"/>
              <a:pPr/>
              <a:t>7/22/2020</a:t>
            </a:fld>
            <a:endParaRPr lang="en-US"/>
          </a:p>
        </p:txBody>
      </p:sp>
      <p:sp>
        <p:nvSpPr>
          <p:cNvPr id="3"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4"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32205110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Parallelogram 10"/>
          <p:cNvSpPr/>
          <p:nvPr/>
        </p:nvSpPr>
        <p:spPr bwMode="auto">
          <a:xfrm rot="16200000" flipH="1" flipV="1">
            <a:off x="5083850" y="-250150"/>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D9D9D9"/>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7" name="Parallelogram 10"/>
          <p:cNvSpPr/>
          <p:nvPr/>
        </p:nvSpPr>
        <p:spPr bwMode="auto">
          <a:xfrm rot="5400000" flipH="1">
            <a:off x="5083849" y="-5083848"/>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D9D9D9"/>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Parallelogram 10"/>
          <p:cNvSpPr/>
          <p:nvPr/>
        </p:nvSpPr>
        <p:spPr bwMode="auto">
          <a:xfrm flipV="1">
            <a:off x="8866909" y="0"/>
            <a:ext cx="3325091" cy="6865698"/>
          </a:xfrm>
          <a:custGeom>
            <a:avLst/>
            <a:gdLst>
              <a:gd name="connsiteX0" fmla="*/ 0 w 5497956"/>
              <a:gd name="connsiteY0" fmla="*/ 0 h 6858000"/>
              <a:gd name="connsiteX1" fmla="*/ 5497956 w 5497956"/>
              <a:gd name="connsiteY1" fmla="*/ 0 h 6858000"/>
              <a:gd name="connsiteX2" fmla="*/ 5497956 w 5497956"/>
              <a:gd name="connsiteY2" fmla="*/ 6858000 h 6858000"/>
              <a:gd name="connsiteX3" fmla="*/ 0 w 5497956"/>
              <a:gd name="connsiteY3" fmla="*/ 6858000 h 6858000"/>
              <a:gd name="connsiteX4" fmla="*/ 0 w 5497956"/>
              <a:gd name="connsiteY4" fmla="*/ 0 h 6858000"/>
              <a:gd name="connsiteX0" fmla="*/ 0 w 5497956"/>
              <a:gd name="connsiteY0" fmla="*/ 0 h 6865697"/>
              <a:gd name="connsiteX1" fmla="*/ 5497956 w 5497956"/>
              <a:gd name="connsiteY1" fmla="*/ 0 h 6865697"/>
              <a:gd name="connsiteX2" fmla="*/ 5497956 w 5497956"/>
              <a:gd name="connsiteY2" fmla="*/ 6858000 h 6865697"/>
              <a:gd name="connsiteX3" fmla="*/ 2747818 w 5497956"/>
              <a:gd name="connsiteY3" fmla="*/ 6865697 h 6865697"/>
              <a:gd name="connsiteX4" fmla="*/ 0 w 5497956"/>
              <a:gd name="connsiteY4" fmla="*/ 0 h 686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7956" h="6865697">
                <a:moveTo>
                  <a:pt x="0" y="0"/>
                </a:moveTo>
                <a:lnTo>
                  <a:pt x="5497956" y="0"/>
                </a:lnTo>
                <a:lnTo>
                  <a:pt x="5497956" y="6858000"/>
                </a:lnTo>
                <a:lnTo>
                  <a:pt x="2747818" y="6865697"/>
                </a:lnTo>
                <a:lnTo>
                  <a:pt x="0" y="0"/>
                </a:lnTo>
                <a:close/>
              </a:path>
            </a:pathLst>
          </a:custGeom>
          <a:solidFill>
            <a:schemeClr val="bg2">
              <a:alpha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chemeClr val="bg2">
                  <a:lumMod val="40000"/>
                  <a:lumOff val="60000"/>
                </a:schemeClr>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914162" y="3511296"/>
            <a:ext cx="8220456" cy="338554"/>
          </a:xfrm>
          <a:noFill/>
        </p:spPr>
        <p:txBody>
          <a:bodyPr anchor="t">
            <a:spAutoFit/>
          </a:bodyPr>
          <a:lstStyle>
            <a:lvl1pPr marL="0" indent="0" algn="l">
              <a:lnSpc>
                <a:spcPct val="100000"/>
              </a:lnSpc>
              <a:spcBef>
                <a:spcPts val="0"/>
              </a:spcBef>
              <a:spcAft>
                <a:spcPts val="0"/>
              </a:spcAft>
              <a:buNone/>
              <a:defRPr sz="2200" b="0">
                <a:solidFill>
                  <a:srgbClr val="438EB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914161" y="2734056"/>
            <a:ext cx="8686800" cy="738664"/>
          </a:xfrm>
        </p:spPr>
        <p:txBody>
          <a:bodyPr wrap="square" anchor="b">
            <a:spAutoFit/>
          </a:bodyPr>
          <a:lstStyle>
            <a:lvl1pPr algn="l" defTabSz="457200" rtl="0" eaLnBrk="1" latinLnBrk="0" hangingPunct="1">
              <a:lnSpc>
                <a:spcPct val="100000"/>
              </a:lnSpc>
              <a:spcBef>
                <a:spcPct val="0"/>
              </a:spcBef>
              <a:buNone/>
              <a:defRPr kumimoji="0" lang="en-US" sz="4800" b="1" i="0" kern="1200" cap="none" baseline="0">
                <a:solidFill>
                  <a:schemeClr val="bg1"/>
                </a:solidFill>
                <a:effectLst/>
                <a:latin typeface="+mj-lt"/>
                <a:ea typeface="+mj-ea"/>
                <a:cs typeface="Arial"/>
              </a:defRPr>
            </a:lvl1pPr>
          </a:lstStyle>
          <a:p>
            <a:r>
              <a:rPr kumimoji="0" lang="en-US" dirty="0"/>
              <a:t>Click to Edit Section Title</a:t>
            </a:r>
            <a:endParaRPr lang="en-US" dirty="0"/>
          </a:p>
        </p:txBody>
      </p:sp>
      <p:sp>
        <p:nvSpPr>
          <p:cNvPr id="9"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lumMod val="50000"/>
                  </a:schemeClr>
                </a:solidFill>
              </a:defRPr>
            </a:lvl1pPr>
          </a:lstStyle>
          <a:p>
            <a:fld id="{DD63D93C-2C2B-C44B-9CE8-4914A2089327}" type="datetime1">
              <a:rPr lang="en-US" smtClean="0"/>
              <a:pPr/>
              <a:t>7/22/2020</a:t>
            </a:fld>
            <a:endParaRPr lang="en-US"/>
          </a:p>
        </p:txBody>
      </p:sp>
      <p:sp>
        <p:nvSpPr>
          <p:cNvPr id="10"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11"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323444246"/>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6EBEC"/>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85800" y="682625"/>
            <a:ext cx="10826496" cy="369332"/>
          </a:xfrm>
          <a:prstGeom prst="rect">
            <a:avLst/>
          </a:prstGeom>
          <a:noFill/>
        </p:spPr>
        <p:txBody>
          <a:bodyPr vert="horz" wrap="square" lIns="0" tIns="0" rIns="0" bIns="0" rtlCol="0" anchor="t">
            <a:spAutoFit/>
          </a:bodyPr>
          <a:lstStyle/>
          <a:p>
            <a:r>
              <a:rPr lang="en-US"/>
              <a:t>Click to edit Master title style</a:t>
            </a:r>
            <a:endParaRPr lang="en-US" dirty="0"/>
          </a:p>
        </p:txBody>
      </p:sp>
      <p:sp>
        <p:nvSpPr>
          <p:cNvPr id="13" name="Text Placeholder 2"/>
          <p:cNvSpPr>
            <a:spLocks noGrp="1"/>
          </p:cNvSpPr>
          <p:nvPr>
            <p:ph type="body" idx="1"/>
          </p:nvPr>
        </p:nvSpPr>
        <p:spPr>
          <a:xfrm>
            <a:off x="914400" y="1828800"/>
            <a:ext cx="10361957" cy="3429000"/>
          </a:xfrm>
          <a:prstGeom prst="rect">
            <a:avLst/>
          </a:prstGeom>
          <a:noFill/>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sp>
        <p:nvSpPr>
          <p:cNvPr id="7"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28060D76-E8AF-9642-A1BA-16CAFD652B91}" type="datetime1">
              <a:rPr lang="en-US" smtClean="0"/>
              <a:pPr/>
              <a:t>7/22/2020</a:t>
            </a:fld>
            <a:endParaRPr lang="en-US"/>
          </a:p>
        </p:txBody>
      </p:sp>
      <p:sp>
        <p:nvSpPr>
          <p:cNvPr id="8"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a:p>
        </p:txBody>
      </p:sp>
      <p:sp>
        <p:nvSpPr>
          <p:cNvPr id="9"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4022729989"/>
      </p:ext>
    </p:extLst>
  </p:cSld>
  <p:clrMap bg1="lt1" tx1="dk1" bg2="lt2" tx2="dk2" accent1="accent1" accent2="accent2" accent3="accent3" accent4="accent4" accent5="accent5" accent6="accent6" hlink="hlink" folHlink="folHlink"/>
  <p:sldLayoutIdLst>
    <p:sldLayoutId id="2147486546" r:id="rId1"/>
    <p:sldLayoutId id="2147486547" r:id="rId2"/>
    <p:sldLayoutId id="2147486548" r:id="rId3"/>
    <p:sldLayoutId id="2147486549" r:id="rId4"/>
    <p:sldLayoutId id="2147486550" r:id="rId5"/>
    <p:sldLayoutId id="2147486551" r:id="rId6"/>
    <p:sldLayoutId id="2147486552" r:id="rId7"/>
    <p:sldLayoutId id="2147486553" r:id="rId8"/>
    <p:sldLayoutId id="2147486554" r:id="rId9"/>
    <p:sldLayoutId id="2147486555" r:id="rId10"/>
    <p:sldLayoutId id="2147486556" r:id="rId11"/>
    <p:sldLayoutId id="2147486557" r:id="rId12"/>
    <p:sldLayoutId id="2147486558" r:id="rId13"/>
    <p:sldLayoutId id="2147486562" r:id="rId14"/>
  </p:sldLayoutIdLst>
  <p:transition spd="med">
    <p:fade/>
  </p:transition>
  <p:hf sldNum="0" hdr="0" ftr="0" dt="0"/>
  <p:txStyles>
    <p:titleStyle>
      <a:lvl1pPr algn="l" defTabSz="457200" rtl="0" eaLnBrk="1" latinLnBrk="0" hangingPunct="1">
        <a:lnSpc>
          <a:spcPct val="100000"/>
        </a:lnSpc>
        <a:spcBef>
          <a:spcPct val="0"/>
        </a:spcBef>
        <a:buNone/>
        <a:defRPr sz="2400" b="1" kern="1200">
          <a:solidFill>
            <a:schemeClr val="tx1"/>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rgbClr val="4682AA"/>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rgbClr val="4682AA"/>
        </a:buClr>
        <a:buSzPct val="80000"/>
        <a:buFont typeface="Lucida Grande"/>
        <a:buChar char="-"/>
        <a:defRPr sz="16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rgbClr val="4682AA"/>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ruffing@esr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A162-E243-48AC-A890-2F15B87A141A}"/>
              </a:ext>
            </a:extLst>
          </p:cNvPr>
          <p:cNvSpPr>
            <a:spLocks noGrp="1"/>
          </p:cNvSpPr>
          <p:nvPr>
            <p:ph type="ctrTitle"/>
          </p:nvPr>
        </p:nvSpPr>
        <p:spPr>
          <a:xfrm>
            <a:off x="1015068" y="2428193"/>
            <a:ext cx="10008066" cy="914400"/>
          </a:xfrm>
        </p:spPr>
        <p:txBody>
          <a:bodyPr/>
          <a:lstStyle/>
          <a:p>
            <a:r>
              <a:rPr lang="en-US" dirty="0"/>
              <a:t>Migration to ArcGIS Pro Parcel Fabric in Oregon</a:t>
            </a:r>
            <a:br>
              <a:rPr lang="en-US" dirty="0"/>
            </a:br>
            <a:r>
              <a:rPr lang="en-US" sz="2400" dirty="0"/>
              <a:t>(ORMAP Tools Committee Presentation)</a:t>
            </a:r>
            <a:endParaRPr lang="en-US" dirty="0"/>
          </a:p>
        </p:txBody>
      </p:sp>
      <p:sp>
        <p:nvSpPr>
          <p:cNvPr id="3" name="Subtitle 2">
            <a:extLst>
              <a:ext uri="{FF2B5EF4-FFF2-40B4-BE49-F238E27FC236}">
                <a16:creationId xmlns:a16="http://schemas.microsoft.com/office/drawing/2014/main" id="{B109F639-465E-45F4-A4CE-C879CDA4F752}"/>
              </a:ext>
            </a:extLst>
          </p:cNvPr>
          <p:cNvSpPr>
            <a:spLocks noGrp="1"/>
          </p:cNvSpPr>
          <p:nvPr>
            <p:ph type="subTitle" idx="1"/>
          </p:nvPr>
        </p:nvSpPr>
        <p:spPr/>
        <p:txBody>
          <a:bodyPr/>
          <a:lstStyle/>
          <a:p>
            <a:r>
              <a:rPr lang="en-US" dirty="0"/>
              <a:t>John Ruffing </a:t>
            </a:r>
            <a:r>
              <a:rPr lang="en-US" dirty="0">
                <a:hlinkClick r:id="rId2"/>
              </a:rPr>
              <a:t>jruffing@esri.com</a:t>
            </a:r>
            <a:endParaRPr lang="en-US" dirty="0"/>
          </a:p>
          <a:p>
            <a:r>
              <a:rPr lang="en-US" dirty="0"/>
              <a:t>John Sharrard </a:t>
            </a:r>
            <a:r>
              <a:rPr lang="en-US" dirty="0">
                <a:hlinkClick r:id="rId2"/>
              </a:rPr>
              <a:t>jruffing@esri.com</a:t>
            </a:r>
            <a:endParaRPr lang="en-US" dirty="0"/>
          </a:p>
          <a:p>
            <a:endParaRPr lang="en-US" dirty="0"/>
          </a:p>
        </p:txBody>
      </p:sp>
    </p:spTree>
    <p:extLst>
      <p:ext uri="{BB962C8B-B14F-4D97-AF65-F5344CB8AC3E}">
        <p14:creationId xmlns:p14="http://schemas.microsoft.com/office/powerpoint/2010/main" val="163873061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621" y="683340"/>
            <a:ext cx="11503204" cy="738664"/>
          </a:xfrm>
        </p:spPr>
        <p:txBody>
          <a:bodyPr/>
          <a:lstStyle/>
          <a:p>
            <a:r>
              <a:rPr lang="en-US" dirty="0"/>
              <a:t>Workflow Options :  Independent County =&gt; Central Server  </a:t>
            </a:r>
            <a:br>
              <a:rPr lang="en-US" dirty="0"/>
            </a:br>
            <a:endParaRPr lang="en-US" dirty="0"/>
          </a:p>
        </p:txBody>
      </p:sp>
      <p:sp>
        <p:nvSpPr>
          <p:cNvPr id="30" name="TextBox 29">
            <a:extLst>
              <a:ext uri="{FF2B5EF4-FFF2-40B4-BE49-F238E27FC236}">
                <a16:creationId xmlns:a16="http://schemas.microsoft.com/office/drawing/2014/main" id="{36513447-67F3-47A2-BD0D-4F38875FD17B}"/>
              </a:ext>
            </a:extLst>
          </p:cNvPr>
          <p:cNvSpPr txBox="1"/>
          <p:nvPr/>
        </p:nvSpPr>
        <p:spPr>
          <a:xfrm>
            <a:off x="1863914" y="2171448"/>
            <a:ext cx="3740986" cy="738664"/>
          </a:xfrm>
          <a:prstGeom prst="rect">
            <a:avLst/>
          </a:prstGeom>
          <a:noFill/>
          <a:effectLst/>
        </p:spPr>
        <p:txBody>
          <a:bodyPr wrap="square" lIns="0" tIns="0" rIns="0" bIns="0" rtlCol="0" anchor="b">
            <a:noAutofit/>
          </a:bodyPr>
          <a:lstStyle/>
          <a:p>
            <a:pPr algn="ctr" eaLnBrk="0" hangingPunct="0"/>
            <a:r>
              <a:rPr lang="en-US" dirty="0">
                <a:ea typeface="+mn-ea"/>
                <a:cs typeface="+mn-cs"/>
              </a:rPr>
              <a:t>ArcGIS</a:t>
            </a:r>
          </a:p>
          <a:p>
            <a:pPr algn="ctr" eaLnBrk="0" hangingPunct="0"/>
            <a:r>
              <a:rPr lang="en-US" dirty="0"/>
              <a:t>Enterprise</a:t>
            </a:r>
            <a:endParaRPr lang="en-US" sz="900" dirty="0"/>
          </a:p>
          <a:p>
            <a:pPr algn="ctr" eaLnBrk="0" hangingPunct="0"/>
            <a:endParaRPr lang="en-US" sz="900" dirty="0"/>
          </a:p>
        </p:txBody>
      </p:sp>
      <p:grpSp>
        <p:nvGrpSpPr>
          <p:cNvPr id="31" name="Group 30">
            <a:extLst>
              <a:ext uri="{FF2B5EF4-FFF2-40B4-BE49-F238E27FC236}">
                <a16:creationId xmlns:a16="http://schemas.microsoft.com/office/drawing/2014/main" id="{EBA74850-B132-42EF-BCA8-472CBFFC9C86}"/>
              </a:ext>
            </a:extLst>
          </p:cNvPr>
          <p:cNvGrpSpPr/>
          <p:nvPr/>
        </p:nvGrpSpPr>
        <p:grpSpPr>
          <a:xfrm>
            <a:off x="2978348" y="2747184"/>
            <a:ext cx="1518896" cy="1260556"/>
            <a:chOff x="4534968" y="3390266"/>
            <a:chExt cx="457200" cy="493776"/>
          </a:xfrm>
        </p:grpSpPr>
        <p:sp useBgFill="1">
          <p:nvSpPr>
            <p:cNvPr id="32" name="Freeform 20">
              <a:extLst>
                <a:ext uri="{FF2B5EF4-FFF2-40B4-BE49-F238E27FC236}">
                  <a16:creationId xmlns:a16="http://schemas.microsoft.com/office/drawing/2014/main" id="{CFA2960D-8C6C-4092-A904-BDCB45340DE8}"/>
                </a:ext>
              </a:extLst>
            </p:cNvPr>
            <p:cNvSpPr>
              <a:spLocks/>
            </p:cNvSpPr>
            <p:nvPr/>
          </p:nvSpPr>
          <p:spPr bwMode="auto">
            <a:xfrm>
              <a:off x="4548399" y="3390266"/>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6" name="Picture 55">
              <a:extLst>
                <a:ext uri="{FF2B5EF4-FFF2-40B4-BE49-F238E27FC236}">
                  <a16:creationId xmlns:a16="http://schemas.microsoft.com/office/drawing/2014/main" id="{BC310EE7-802C-45C4-AE41-17237276F93D}"/>
                </a:ext>
              </a:extLst>
            </p:cNvPr>
            <p:cNvPicPr>
              <a:picLocks noChangeAspect="1"/>
            </p:cNvPicPr>
            <p:nvPr/>
          </p:nvPicPr>
          <p:blipFill>
            <a:blip r:embed="rId3"/>
            <a:stretch>
              <a:fillRect/>
            </a:stretch>
          </p:blipFill>
          <p:spPr>
            <a:xfrm>
              <a:off x="4534968" y="3408554"/>
              <a:ext cx="457200" cy="457200"/>
            </a:xfrm>
            <a:prstGeom prst="rect">
              <a:avLst/>
            </a:prstGeom>
          </p:spPr>
        </p:pic>
      </p:grpSp>
      <p:sp>
        <p:nvSpPr>
          <p:cNvPr id="57" name="TextBox 56">
            <a:extLst>
              <a:ext uri="{FF2B5EF4-FFF2-40B4-BE49-F238E27FC236}">
                <a16:creationId xmlns:a16="http://schemas.microsoft.com/office/drawing/2014/main" id="{B383F0BD-6488-4595-9966-65192C083804}"/>
              </a:ext>
            </a:extLst>
          </p:cNvPr>
          <p:cNvSpPr txBox="1"/>
          <p:nvPr/>
        </p:nvSpPr>
        <p:spPr>
          <a:xfrm>
            <a:off x="-585426" y="2308395"/>
            <a:ext cx="3740986" cy="690196"/>
          </a:xfrm>
          <a:prstGeom prst="rect">
            <a:avLst/>
          </a:prstGeom>
          <a:noFill/>
          <a:effectLst/>
        </p:spPr>
        <p:txBody>
          <a:bodyPr wrap="square" lIns="0" tIns="0" rIns="0" bIns="0" rtlCol="0" anchor="b">
            <a:noAutofit/>
          </a:bodyPr>
          <a:lstStyle/>
          <a:p>
            <a:pPr algn="ctr" eaLnBrk="0" hangingPunct="0"/>
            <a:r>
              <a:rPr lang="en-US" dirty="0">
                <a:ea typeface="+mn-ea"/>
                <a:cs typeface="+mn-cs"/>
              </a:rPr>
              <a:t>ArcGIS </a:t>
            </a:r>
          </a:p>
          <a:p>
            <a:pPr algn="ctr" eaLnBrk="0" hangingPunct="0"/>
            <a:r>
              <a:rPr lang="en-US" dirty="0">
                <a:ea typeface="+mn-ea"/>
                <a:cs typeface="+mn-cs"/>
              </a:rPr>
              <a:t>Pro</a:t>
            </a:r>
            <a:endParaRPr lang="en-US" sz="900" dirty="0"/>
          </a:p>
          <a:p>
            <a:pPr algn="ctr" eaLnBrk="0" hangingPunct="0"/>
            <a:endParaRPr lang="en-US" sz="900" dirty="0"/>
          </a:p>
        </p:txBody>
      </p:sp>
      <p:grpSp>
        <p:nvGrpSpPr>
          <p:cNvPr id="58" name="Group 57">
            <a:extLst>
              <a:ext uri="{FF2B5EF4-FFF2-40B4-BE49-F238E27FC236}">
                <a16:creationId xmlns:a16="http://schemas.microsoft.com/office/drawing/2014/main" id="{DE0E4CB6-A7E7-40BE-BB4E-4F63D0029F40}"/>
              </a:ext>
            </a:extLst>
          </p:cNvPr>
          <p:cNvGrpSpPr/>
          <p:nvPr/>
        </p:nvGrpSpPr>
        <p:grpSpPr>
          <a:xfrm>
            <a:off x="526689" y="2795941"/>
            <a:ext cx="1518896" cy="1260556"/>
            <a:chOff x="10962914" y="3386010"/>
            <a:chExt cx="457200" cy="493776"/>
          </a:xfrm>
        </p:grpSpPr>
        <p:sp useBgFill="1">
          <p:nvSpPr>
            <p:cNvPr id="59" name="Freeform 20">
              <a:extLst>
                <a:ext uri="{FF2B5EF4-FFF2-40B4-BE49-F238E27FC236}">
                  <a16:creationId xmlns:a16="http://schemas.microsoft.com/office/drawing/2014/main" id="{3CDF0743-E376-4DB7-855D-DDB9C8F4A63C}"/>
                </a:ext>
              </a:extLst>
            </p:cNvPr>
            <p:cNvSpPr>
              <a:spLocks/>
            </p:cNvSpPr>
            <p:nvPr/>
          </p:nvSpPr>
          <p:spPr bwMode="auto">
            <a:xfrm>
              <a:off x="10976345" y="3386010"/>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60" name="Picture 59">
              <a:extLst>
                <a:ext uri="{FF2B5EF4-FFF2-40B4-BE49-F238E27FC236}">
                  <a16:creationId xmlns:a16="http://schemas.microsoft.com/office/drawing/2014/main" id="{897DC7E2-BC22-4ED3-8F72-EC5E99117AF7}"/>
                </a:ext>
              </a:extLst>
            </p:cNvPr>
            <p:cNvPicPr>
              <a:picLocks noChangeAspect="1"/>
            </p:cNvPicPr>
            <p:nvPr/>
          </p:nvPicPr>
          <p:blipFill>
            <a:blip r:embed="rId4"/>
            <a:stretch>
              <a:fillRect/>
            </a:stretch>
          </p:blipFill>
          <p:spPr>
            <a:xfrm>
              <a:off x="10962914" y="3404298"/>
              <a:ext cx="457200" cy="457200"/>
            </a:xfrm>
            <a:prstGeom prst="rect">
              <a:avLst/>
            </a:prstGeom>
          </p:spPr>
        </p:pic>
      </p:grpSp>
      <p:grpSp>
        <p:nvGrpSpPr>
          <p:cNvPr id="61" name="Group 60">
            <a:extLst>
              <a:ext uri="{FF2B5EF4-FFF2-40B4-BE49-F238E27FC236}">
                <a16:creationId xmlns:a16="http://schemas.microsoft.com/office/drawing/2014/main" id="{ACC27BA9-B0EF-4B53-AAA1-B18422A70061}"/>
              </a:ext>
            </a:extLst>
          </p:cNvPr>
          <p:cNvGrpSpPr/>
          <p:nvPr/>
        </p:nvGrpSpPr>
        <p:grpSpPr>
          <a:xfrm>
            <a:off x="3183593" y="4760603"/>
            <a:ext cx="1053207" cy="1109467"/>
            <a:chOff x="1111443" y="2568745"/>
            <a:chExt cx="386930" cy="428131"/>
          </a:xfrm>
        </p:grpSpPr>
        <p:sp useBgFill="1">
          <p:nvSpPr>
            <p:cNvPr id="62" name="Freeform 13">
              <a:extLst>
                <a:ext uri="{FF2B5EF4-FFF2-40B4-BE49-F238E27FC236}">
                  <a16:creationId xmlns:a16="http://schemas.microsoft.com/office/drawing/2014/main" id="{F58118A2-E190-4AFF-9BF7-7BACF9F93F7E}"/>
                </a:ext>
              </a:extLst>
            </p:cNvPr>
            <p:cNvSpPr>
              <a:spLocks noEditPoints="1"/>
            </p:cNvSpPr>
            <p:nvPr/>
          </p:nvSpPr>
          <p:spPr bwMode="auto">
            <a:xfrm>
              <a:off x="1111443" y="2568745"/>
              <a:ext cx="386930" cy="428131"/>
            </a:xfrm>
            <a:custGeom>
              <a:avLst/>
              <a:gdLst>
                <a:gd name="T0" fmla="*/ 1518 w 1518"/>
                <a:gd name="T1" fmla="*/ 930 h 1675"/>
                <a:gd name="T2" fmla="*/ 1518 w 1518"/>
                <a:gd name="T3" fmla="*/ 865 h 1675"/>
                <a:gd name="T4" fmla="*/ 1518 w 1518"/>
                <a:gd name="T5" fmla="*/ 753 h 1675"/>
                <a:gd name="T6" fmla="*/ 758 w 1518"/>
                <a:gd name="T7" fmla="*/ 0 h 1675"/>
                <a:gd name="T8" fmla="*/ 919 w 1518"/>
                <a:gd name="T9" fmla="*/ 5 h 1675"/>
                <a:gd name="T10" fmla="*/ 1078 w 1518"/>
                <a:gd name="T11" fmla="*/ 23 h 1675"/>
                <a:gd name="T12" fmla="*/ 1224 w 1518"/>
                <a:gd name="T13" fmla="*/ 55 h 1675"/>
                <a:gd name="T14" fmla="*/ 1351 w 1518"/>
                <a:gd name="T15" fmla="*/ 101 h 1675"/>
                <a:gd name="T16" fmla="*/ 1448 w 1518"/>
                <a:gd name="T17" fmla="*/ 164 h 1675"/>
                <a:gd name="T18" fmla="*/ 1506 w 1518"/>
                <a:gd name="T19" fmla="*/ 245 h 1675"/>
                <a:gd name="T20" fmla="*/ 1518 w 1518"/>
                <a:gd name="T21" fmla="*/ 477 h 1675"/>
                <a:gd name="T22" fmla="*/ 1518 w 1518"/>
                <a:gd name="T23" fmla="*/ 720 h 1675"/>
                <a:gd name="T24" fmla="*/ 1518 w 1518"/>
                <a:gd name="T25" fmla="*/ 724 h 1675"/>
                <a:gd name="T26" fmla="*/ 1518 w 1518"/>
                <a:gd name="T27" fmla="*/ 732 h 1675"/>
                <a:gd name="T28" fmla="*/ 1518 w 1518"/>
                <a:gd name="T29" fmla="*/ 757 h 1675"/>
                <a:gd name="T30" fmla="*/ 1518 w 1518"/>
                <a:gd name="T31" fmla="*/ 781 h 1675"/>
                <a:gd name="T32" fmla="*/ 1518 w 1518"/>
                <a:gd name="T33" fmla="*/ 830 h 1675"/>
                <a:gd name="T34" fmla="*/ 1518 w 1518"/>
                <a:gd name="T35" fmla="*/ 830 h 1675"/>
                <a:gd name="T36" fmla="*/ 1518 w 1518"/>
                <a:gd name="T37" fmla="*/ 867 h 1675"/>
                <a:gd name="T38" fmla="*/ 1518 w 1518"/>
                <a:gd name="T39" fmla="*/ 906 h 1675"/>
                <a:gd name="T40" fmla="*/ 1518 w 1518"/>
                <a:gd name="T41" fmla="*/ 1089 h 1675"/>
                <a:gd name="T42" fmla="*/ 1515 w 1518"/>
                <a:gd name="T43" fmla="*/ 1354 h 1675"/>
                <a:gd name="T44" fmla="*/ 1473 w 1518"/>
                <a:gd name="T45" fmla="*/ 1445 h 1675"/>
                <a:gd name="T46" fmla="*/ 1388 w 1518"/>
                <a:gd name="T47" fmla="*/ 1522 h 1675"/>
                <a:gd name="T48" fmla="*/ 1270 w 1518"/>
                <a:gd name="T49" fmla="*/ 1584 h 1675"/>
                <a:gd name="T50" fmla="*/ 1128 w 1518"/>
                <a:gd name="T51" fmla="*/ 1630 h 1675"/>
                <a:gd name="T52" fmla="*/ 972 w 1518"/>
                <a:gd name="T53" fmla="*/ 1661 h 1675"/>
                <a:gd name="T54" fmla="*/ 811 w 1518"/>
                <a:gd name="T55" fmla="*/ 1674 h 1675"/>
                <a:gd name="T56" fmla="*/ 653 w 1518"/>
                <a:gd name="T57" fmla="*/ 1671 h 1675"/>
                <a:gd name="T58" fmla="*/ 492 w 1518"/>
                <a:gd name="T59" fmla="*/ 1652 h 1675"/>
                <a:gd name="T60" fmla="*/ 340 w 1518"/>
                <a:gd name="T61" fmla="*/ 1616 h 1675"/>
                <a:gd name="T62" fmla="*/ 206 w 1518"/>
                <a:gd name="T63" fmla="*/ 1564 h 1675"/>
                <a:gd name="T64" fmla="*/ 97 w 1518"/>
                <a:gd name="T65" fmla="*/ 1498 h 1675"/>
                <a:gd name="T66" fmla="*/ 25 w 1518"/>
                <a:gd name="T67" fmla="*/ 1417 h 1675"/>
                <a:gd name="T68" fmla="*/ 0 w 1518"/>
                <a:gd name="T69" fmla="*/ 1320 h 1675"/>
                <a:gd name="T70" fmla="*/ 0 w 1518"/>
                <a:gd name="T71" fmla="*/ 821 h 1675"/>
                <a:gd name="T72" fmla="*/ 0 w 1518"/>
                <a:gd name="T73" fmla="*/ 308 h 1675"/>
                <a:gd name="T74" fmla="*/ 25 w 1518"/>
                <a:gd name="T75" fmla="*/ 216 h 1675"/>
                <a:gd name="T76" fmla="*/ 97 w 1518"/>
                <a:gd name="T77" fmla="*/ 142 h 1675"/>
                <a:gd name="T78" fmla="*/ 206 w 1518"/>
                <a:gd name="T79" fmla="*/ 85 h 1675"/>
                <a:gd name="T80" fmla="*/ 340 w 1518"/>
                <a:gd name="T81" fmla="*/ 42 h 1675"/>
                <a:gd name="T82" fmla="*/ 492 w 1518"/>
                <a:gd name="T83" fmla="*/ 16 h 1675"/>
                <a:gd name="T84" fmla="*/ 653 w 1518"/>
                <a:gd name="T85" fmla="*/ 2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8" h="1675">
                  <a:moveTo>
                    <a:pt x="1518" y="906"/>
                  </a:moveTo>
                  <a:lnTo>
                    <a:pt x="1518" y="919"/>
                  </a:lnTo>
                  <a:lnTo>
                    <a:pt x="1518" y="930"/>
                  </a:lnTo>
                  <a:lnTo>
                    <a:pt x="1518" y="906"/>
                  </a:lnTo>
                  <a:close/>
                  <a:moveTo>
                    <a:pt x="1518" y="859"/>
                  </a:moveTo>
                  <a:lnTo>
                    <a:pt x="1518" y="865"/>
                  </a:lnTo>
                  <a:lnTo>
                    <a:pt x="1518" y="859"/>
                  </a:lnTo>
                  <a:close/>
                  <a:moveTo>
                    <a:pt x="1518" y="750"/>
                  </a:moveTo>
                  <a:lnTo>
                    <a:pt x="1518" y="753"/>
                  </a:lnTo>
                  <a:lnTo>
                    <a:pt x="1518" y="756"/>
                  </a:lnTo>
                  <a:lnTo>
                    <a:pt x="1518" y="750"/>
                  </a:lnTo>
                  <a:close/>
                  <a:moveTo>
                    <a:pt x="758" y="0"/>
                  </a:moveTo>
                  <a:lnTo>
                    <a:pt x="811" y="0"/>
                  </a:lnTo>
                  <a:lnTo>
                    <a:pt x="865" y="2"/>
                  </a:lnTo>
                  <a:lnTo>
                    <a:pt x="919" y="5"/>
                  </a:lnTo>
                  <a:lnTo>
                    <a:pt x="972" y="10"/>
                  </a:lnTo>
                  <a:lnTo>
                    <a:pt x="1025" y="16"/>
                  </a:lnTo>
                  <a:lnTo>
                    <a:pt x="1078" y="23"/>
                  </a:lnTo>
                  <a:lnTo>
                    <a:pt x="1128" y="32"/>
                  </a:lnTo>
                  <a:lnTo>
                    <a:pt x="1178" y="42"/>
                  </a:lnTo>
                  <a:lnTo>
                    <a:pt x="1224" y="55"/>
                  </a:lnTo>
                  <a:lnTo>
                    <a:pt x="1270" y="69"/>
                  </a:lnTo>
                  <a:lnTo>
                    <a:pt x="1312" y="85"/>
                  </a:lnTo>
                  <a:lnTo>
                    <a:pt x="1351" y="101"/>
                  </a:lnTo>
                  <a:lnTo>
                    <a:pt x="1388" y="120"/>
                  </a:lnTo>
                  <a:lnTo>
                    <a:pt x="1420" y="142"/>
                  </a:lnTo>
                  <a:lnTo>
                    <a:pt x="1448" y="164"/>
                  </a:lnTo>
                  <a:lnTo>
                    <a:pt x="1473" y="189"/>
                  </a:lnTo>
                  <a:lnTo>
                    <a:pt x="1492" y="216"/>
                  </a:lnTo>
                  <a:lnTo>
                    <a:pt x="1506" y="245"/>
                  </a:lnTo>
                  <a:lnTo>
                    <a:pt x="1515" y="276"/>
                  </a:lnTo>
                  <a:lnTo>
                    <a:pt x="1518" y="308"/>
                  </a:lnTo>
                  <a:lnTo>
                    <a:pt x="1518" y="477"/>
                  </a:lnTo>
                  <a:lnTo>
                    <a:pt x="1518" y="550"/>
                  </a:lnTo>
                  <a:lnTo>
                    <a:pt x="1518" y="616"/>
                  </a:lnTo>
                  <a:lnTo>
                    <a:pt x="1518" y="720"/>
                  </a:lnTo>
                  <a:lnTo>
                    <a:pt x="1518" y="725"/>
                  </a:lnTo>
                  <a:lnTo>
                    <a:pt x="1518" y="727"/>
                  </a:lnTo>
                  <a:lnTo>
                    <a:pt x="1518" y="724"/>
                  </a:lnTo>
                  <a:lnTo>
                    <a:pt x="1518" y="727"/>
                  </a:lnTo>
                  <a:lnTo>
                    <a:pt x="1518" y="727"/>
                  </a:lnTo>
                  <a:lnTo>
                    <a:pt x="1518" y="732"/>
                  </a:lnTo>
                  <a:lnTo>
                    <a:pt x="1518" y="750"/>
                  </a:lnTo>
                  <a:lnTo>
                    <a:pt x="1518" y="742"/>
                  </a:lnTo>
                  <a:lnTo>
                    <a:pt x="1518" y="757"/>
                  </a:lnTo>
                  <a:lnTo>
                    <a:pt x="1518" y="756"/>
                  </a:lnTo>
                  <a:lnTo>
                    <a:pt x="1518" y="775"/>
                  </a:lnTo>
                  <a:lnTo>
                    <a:pt x="1518" y="781"/>
                  </a:lnTo>
                  <a:lnTo>
                    <a:pt x="1518" y="797"/>
                  </a:lnTo>
                  <a:lnTo>
                    <a:pt x="1518" y="812"/>
                  </a:lnTo>
                  <a:lnTo>
                    <a:pt x="1518" y="830"/>
                  </a:lnTo>
                  <a:lnTo>
                    <a:pt x="1518" y="809"/>
                  </a:lnTo>
                  <a:lnTo>
                    <a:pt x="1518" y="835"/>
                  </a:lnTo>
                  <a:lnTo>
                    <a:pt x="1518" y="830"/>
                  </a:lnTo>
                  <a:lnTo>
                    <a:pt x="1518" y="859"/>
                  </a:lnTo>
                  <a:lnTo>
                    <a:pt x="1518" y="856"/>
                  </a:lnTo>
                  <a:lnTo>
                    <a:pt x="1518" y="867"/>
                  </a:lnTo>
                  <a:lnTo>
                    <a:pt x="1518" y="865"/>
                  </a:lnTo>
                  <a:lnTo>
                    <a:pt x="1518" y="878"/>
                  </a:lnTo>
                  <a:lnTo>
                    <a:pt x="1518" y="906"/>
                  </a:lnTo>
                  <a:lnTo>
                    <a:pt x="1518" y="899"/>
                  </a:lnTo>
                  <a:lnTo>
                    <a:pt x="1518" y="1027"/>
                  </a:lnTo>
                  <a:lnTo>
                    <a:pt x="1518" y="1089"/>
                  </a:lnTo>
                  <a:lnTo>
                    <a:pt x="1518" y="1159"/>
                  </a:lnTo>
                  <a:lnTo>
                    <a:pt x="1518" y="1320"/>
                  </a:lnTo>
                  <a:lnTo>
                    <a:pt x="1515" y="1354"/>
                  </a:lnTo>
                  <a:lnTo>
                    <a:pt x="1506" y="1386"/>
                  </a:lnTo>
                  <a:lnTo>
                    <a:pt x="1492" y="1417"/>
                  </a:lnTo>
                  <a:lnTo>
                    <a:pt x="1473" y="1445"/>
                  </a:lnTo>
                  <a:lnTo>
                    <a:pt x="1448" y="1473"/>
                  </a:lnTo>
                  <a:lnTo>
                    <a:pt x="1420" y="1498"/>
                  </a:lnTo>
                  <a:lnTo>
                    <a:pt x="1388" y="1522"/>
                  </a:lnTo>
                  <a:lnTo>
                    <a:pt x="1351" y="1544"/>
                  </a:lnTo>
                  <a:lnTo>
                    <a:pt x="1312" y="1564"/>
                  </a:lnTo>
                  <a:lnTo>
                    <a:pt x="1270" y="1584"/>
                  </a:lnTo>
                  <a:lnTo>
                    <a:pt x="1224" y="1600"/>
                  </a:lnTo>
                  <a:lnTo>
                    <a:pt x="1178" y="1616"/>
                  </a:lnTo>
                  <a:lnTo>
                    <a:pt x="1128" y="1630"/>
                  </a:lnTo>
                  <a:lnTo>
                    <a:pt x="1078" y="1642"/>
                  </a:lnTo>
                  <a:lnTo>
                    <a:pt x="1025" y="1652"/>
                  </a:lnTo>
                  <a:lnTo>
                    <a:pt x="972" y="1661"/>
                  </a:lnTo>
                  <a:lnTo>
                    <a:pt x="919" y="1667"/>
                  </a:lnTo>
                  <a:lnTo>
                    <a:pt x="865" y="1671"/>
                  </a:lnTo>
                  <a:lnTo>
                    <a:pt x="811" y="1674"/>
                  </a:lnTo>
                  <a:lnTo>
                    <a:pt x="758" y="1675"/>
                  </a:lnTo>
                  <a:lnTo>
                    <a:pt x="706" y="1674"/>
                  </a:lnTo>
                  <a:lnTo>
                    <a:pt x="653" y="1671"/>
                  </a:lnTo>
                  <a:lnTo>
                    <a:pt x="599" y="1667"/>
                  </a:lnTo>
                  <a:lnTo>
                    <a:pt x="545" y="1661"/>
                  </a:lnTo>
                  <a:lnTo>
                    <a:pt x="492" y="1652"/>
                  </a:lnTo>
                  <a:lnTo>
                    <a:pt x="441" y="1642"/>
                  </a:lnTo>
                  <a:lnTo>
                    <a:pt x="390" y="1630"/>
                  </a:lnTo>
                  <a:lnTo>
                    <a:pt x="340" y="1616"/>
                  </a:lnTo>
                  <a:lnTo>
                    <a:pt x="293" y="1600"/>
                  </a:lnTo>
                  <a:lnTo>
                    <a:pt x="248" y="1584"/>
                  </a:lnTo>
                  <a:lnTo>
                    <a:pt x="206" y="1564"/>
                  </a:lnTo>
                  <a:lnTo>
                    <a:pt x="166" y="1544"/>
                  </a:lnTo>
                  <a:lnTo>
                    <a:pt x="130" y="1522"/>
                  </a:lnTo>
                  <a:lnTo>
                    <a:pt x="97" y="1498"/>
                  </a:lnTo>
                  <a:lnTo>
                    <a:pt x="69" y="1473"/>
                  </a:lnTo>
                  <a:lnTo>
                    <a:pt x="45" y="1445"/>
                  </a:lnTo>
                  <a:lnTo>
                    <a:pt x="25" y="1417"/>
                  </a:lnTo>
                  <a:lnTo>
                    <a:pt x="12" y="1386"/>
                  </a:lnTo>
                  <a:lnTo>
                    <a:pt x="3" y="1354"/>
                  </a:lnTo>
                  <a:lnTo>
                    <a:pt x="0" y="1320"/>
                  </a:lnTo>
                  <a:lnTo>
                    <a:pt x="0" y="1159"/>
                  </a:lnTo>
                  <a:lnTo>
                    <a:pt x="0" y="991"/>
                  </a:lnTo>
                  <a:lnTo>
                    <a:pt x="0" y="821"/>
                  </a:lnTo>
                  <a:lnTo>
                    <a:pt x="0" y="650"/>
                  </a:lnTo>
                  <a:lnTo>
                    <a:pt x="0" y="477"/>
                  </a:lnTo>
                  <a:lnTo>
                    <a:pt x="0" y="308"/>
                  </a:lnTo>
                  <a:lnTo>
                    <a:pt x="3" y="276"/>
                  </a:lnTo>
                  <a:lnTo>
                    <a:pt x="12" y="245"/>
                  </a:lnTo>
                  <a:lnTo>
                    <a:pt x="25" y="216"/>
                  </a:lnTo>
                  <a:lnTo>
                    <a:pt x="45" y="189"/>
                  </a:lnTo>
                  <a:lnTo>
                    <a:pt x="69" y="164"/>
                  </a:lnTo>
                  <a:lnTo>
                    <a:pt x="97" y="142"/>
                  </a:lnTo>
                  <a:lnTo>
                    <a:pt x="130" y="120"/>
                  </a:lnTo>
                  <a:lnTo>
                    <a:pt x="166" y="101"/>
                  </a:lnTo>
                  <a:lnTo>
                    <a:pt x="206" y="85"/>
                  </a:lnTo>
                  <a:lnTo>
                    <a:pt x="248" y="69"/>
                  </a:lnTo>
                  <a:lnTo>
                    <a:pt x="293" y="55"/>
                  </a:lnTo>
                  <a:lnTo>
                    <a:pt x="340" y="42"/>
                  </a:lnTo>
                  <a:lnTo>
                    <a:pt x="390" y="32"/>
                  </a:lnTo>
                  <a:lnTo>
                    <a:pt x="441" y="23"/>
                  </a:lnTo>
                  <a:lnTo>
                    <a:pt x="492" y="16"/>
                  </a:lnTo>
                  <a:lnTo>
                    <a:pt x="545" y="10"/>
                  </a:lnTo>
                  <a:lnTo>
                    <a:pt x="599" y="5"/>
                  </a:lnTo>
                  <a:lnTo>
                    <a:pt x="653" y="2"/>
                  </a:lnTo>
                  <a:lnTo>
                    <a:pt x="706" y="0"/>
                  </a:lnTo>
                  <a:lnTo>
                    <a:pt x="758"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63" name="Freeform 14">
              <a:extLst>
                <a:ext uri="{FF2B5EF4-FFF2-40B4-BE49-F238E27FC236}">
                  <a16:creationId xmlns:a16="http://schemas.microsoft.com/office/drawing/2014/main" id="{6A8ED0D7-EBDF-4FF6-B756-F38CA7506A05}"/>
                </a:ext>
              </a:extLst>
            </p:cNvPr>
            <p:cNvSpPr>
              <a:spLocks noEditPoints="1"/>
            </p:cNvSpPr>
            <p:nvPr/>
          </p:nvSpPr>
          <p:spPr bwMode="auto">
            <a:xfrm>
              <a:off x="1140104" y="2597406"/>
              <a:ext cx="329607" cy="370808"/>
            </a:xfrm>
            <a:custGeom>
              <a:avLst/>
              <a:gdLst>
                <a:gd name="T0" fmla="*/ 39 w 1293"/>
                <a:gd name="T1" fmla="*/ 790 h 1450"/>
                <a:gd name="T2" fmla="*/ 130 w 1293"/>
                <a:gd name="T3" fmla="*/ 828 h 1450"/>
                <a:gd name="T4" fmla="*/ 233 w 1293"/>
                <a:gd name="T5" fmla="*/ 858 h 1450"/>
                <a:gd name="T6" fmla="*/ 348 w 1293"/>
                <a:gd name="T7" fmla="*/ 879 h 1450"/>
                <a:gd name="T8" fmla="*/ 466 w 1293"/>
                <a:gd name="T9" fmla="*/ 893 h 1450"/>
                <a:gd name="T10" fmla="*/ 587 w 1293"/>
                <a:gd name="T11" fmla="*/ 899 h 1450"/>
                <a:gd name="T12" fmla="*/ 707 w 1293"/>
                <a:gd name="T13" fmla="*/ 899 h 1450"/>
                <a:gd name="T14" fmla="*/ 827 w 1293"/>
                <a:gd name="T15" fmla="*/ 893 h 1450"/>
                <a:gd name="T16" fmla="*/ 946 w 1293"/>
                <a:gd name="T17" fmla="*/ 879 h 1450"/>
                <a:gd name="T18" fmla="*/ 1061 w 1293"/>
                <a:gd name="T19" fmla="*/ 858 h 1450"/>
                <a:gd name="T20" fmla="*/ 1164 w 1293"/>
                <a:gd name="T21" fmla="*/ 828 h 1450"/>
                <a:gd name="T22" fmla="*/ 1255 w 1293"/>
                <a:gd name="T23" fmla="*/ 790 h 1450"/>
                <a:gd name="T24" fmla="*/ 1293 w 1293"/>
                <a:gd name="T25" fmla="*/ 1208 h 1450"/>
                <a:gd name="T26" fmla="*/ 1278 w 1293"/>
                <a:gd name="T27" fmla="*/ 1253 h 1450"/>
                <a:gd name="T28" fmla="*/ 1236 w 1293"/>
                <a:gd name="T29" fmla="*/ 1298 h 1450"/>
                <a:gd name="T30" fmla="*/ 1168 w 1293"/>
                <a:gd name="T31" fmla="*/ 1341 h 1450"/>
                <a:gd name="T32" fmla="*/ 1080 w 1293"/>
                <a:gd name="T33" fmla="*/ 1380 h 1450"/>
                <a:gd name="T34" fmla="*/ 973 w 1293"/>
                <a:gd name="T35" fmla="*/ 1412 h 1450"/>
                <a:gd name="T36" fmla="*/ 851 w 1293"/>
                <a:gd name="T37" fmla="*/ 1436 h 1450"/>
                <a:gd name="T38" fmla="*/ 717 w 1293"/>
                <a:gd name="T39" fmla="*/ 1449 h 1450"/>
                <a:gd name="T40" fmla="*/ 577 w 1293"/>
                <a:gd name="T41" fmla="*/ 1449 h 1450"/>
                <a:gd name="T42" fmla="*/ 443 w 1293"/>
                <a:gd name="T43" fmla="*/ 1436 h 1450"/>
                <a:gd name="T44" fmla="*/ 320 w 1293"/>
                <a:gd name="T45" fmla="*/ 1412 h 1450"/>
                <a:gd name="T46" fmla="*/ 213 w 1293"/>
                <a:gd name="T47" fmla="*/ 1380 h 1450"/>
                <a:gd name="T48" fmla="*/ 125 w 1293"/>
                <a:gd name="T49" fmla="*/ 1341 h 1450"/>
                <a:gd name="T50" fmla="*/ 58 w 1293"/>
                <a:gd name="T51" fmla="*/ 1298 h 1450"/>
                <a:gd name="T52" fmla="*/ 15 w 1293"/>
                <a:gd name="T53" fmla="*/ 1253 h 1450"/>
                <a:gd name="T54" fmla="*/ 0 w 1293"/>
                <a:gd name="T55" fmla="*/ 1208 h 1450"/>
                <a:gd name="T56" fmla="*/ 646 w 1293"/>
                <a:gd name="T57" fmla="*/ 0 h 1450"/>
                <a:gd name="T58" fmla="*/ 786 w 1293"/>
                <a:gd name="T59" fmla="*/ 4 h 1450"/>
                <a:gd name="T60" fmla="*/ 914 w 1293"/>
                <a:gd name="T61" fmla="*/ 18 h 1450"/>
                <a:gd name="T62" fmla="*/ 1029 w 1293"/>
                <a:gd name="T63" fmla="*/ 38 h 1450"/>
                <a:gd name="T64" fmla="*/ 1127 w 1293"/>
                <a:gd name="T65" fmla="*/ 65 h 1450"/>
                <a:gd name="T66" fmla="*/ 1205 w 1293"/>
                <a:gd name="T67" fmla="*/ 97 h 1450"/>
                <a:gd name="T68" fmla="*/ 1260 w 1293"/>
                <a:gd name="T69" fmla="*/ 134 h 1450"/>
                <a:gd name="T70" fmla="*/ 1290 w 1293"/>
                <a:gd name="T71" fmla="*/ 175 h 1450"/>
                <a:gd name="T72" fmla="*/ 1290 w 1293"/>
                <a:gd name="T73" fmla="*/ 219 h 1450"/>
                <a:gd name="T74" fmla="*/ 1260 w 1293"/>
                <a:gd name="T75" fmla="*/ 259 h 1450"/>
                <a:gd name="T76" fmla="*/ 1205 w 1293"/>
                <a:gd name="T77" fmla="*/ 296 h 1450"/>
                <a:gd name="T78" fmla="*/ 1127 w 1293"/>
                <a:gd name="T79" fmla="*/ 329 h 1450"/>
                <a:gd name="T80" fmla="*/ 1029 w 1293"/>
                <a:gd name="T81" fmla="*/ 356 h 1450"/>
                <a:gd name="T82" fmla="*/ 914 w 1293"/>
                <a:gd name="T83" fmla="*/ 376 h 1450"/>
                <a:gd name="T84" fmla="*/ 786 w 1293"/>
                <a:gd name="T85" fmla="*/ 389 h 1450"/>
                <a:gd name="T86" fmla="*/ 646 w 1293"/>
                <a:gd name="T87" fmla="*/ 394 h 1450"/>
                <a:gd name="T88" fmla="*/ 508 w 1293"/>
                <a:gd name="T89" fmla="*/ 389 h 1450"/>
                <a:gd name="T90" fmla="*/ 380 w 1293"/>
                <a:gd name="T91" fmla="*/ 376 h 1450"/>
                <a:gd name="T92" fmla="*/ 265 w 1293"/>
                <a:gd name="T93" fmla="*/ 356 h 1450"/>
                <a:gd name="T94" fmla="*/ 167 w 1293"/>
                <a:gd name="T95" fmla="*/ 329 h 1450"/>
                <a:gd name="T96" fmla="*/ 89 w 1293"/>
                <a:gd name="T97" fmla="*/ 296 h 1450"/>
                <a:gd name="T98" fmla="*/ 33 w 1293"/>
                <a:gd name="T99" fmla="*/ 259 h 1450"/>
                <a:gd name="T100" fmla="*/ 4 w 1293"/>
                <a:gd name="T101" fmla="*/ 219 h 1450"/>
                <a:gd name="T102" fmla="*/ 4 w 1293"/>
                <a:gd name="T103" fmla="*/ 175 h 1450"/>
                <a:gd name="T104" fmla="*/ 33 w 1293"/>
                <a:gd name="T105" fmla="*/ 134 h 1450"/>
                <a:gd name="T106" fmla="*/ 89 w 1293"/>
                <a:gd name="T107" fmla="*/ 97 h 1450"/>
                <a:gd name="T108" fmla="*/ 167 w 1293"/>
                <a:gd name="T109" fmla="*/ 65 h 1450"/>
                <a:gd name="T110" fmla="*/ 265 w 1293"/>
                <a:gd name="T111" fmla="*/ 38 h 1450"/>
                <a:gd name="T112" fmla="*/ 380 w 1293"/>
                <a:gd name="T113" fmla="*/ 18 h 1450"/>
                <a:gd name="T114" fmla="*/ 508 w 1293"/>
                <a:gd name="T115" fmla="*/ 4 h 1450"/>
                <a:gd name="T116" fmla="*/ 646 w 1293"/>
                <a:gd name="T1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93" h="1450">
                  <a:moveTo>
                    <a:pt x="0" y="767"/>
                  </a:moveTo>
                  <a:lnTo>
                    <a:pt x="39" y="790"/>
                  </a:lnTo>
                  <a:lnTo>
                    <a:pt x="82" y="810"/>
                  </a:lnTo>
                  <a:lnTo>
                    <a:pt x="130" y="828"/>
                  </a:lnTo>
                  <a:lnTo>
                    <a:pt x="180" y="844"/>
                  </a:lnTo>
                  <a:lnTo>
                    <a:pt x="233" y="858"/>
                  </a:lnTo>
                  <a:lnTo>
                    <a:pt x="289" y="869"/>
                  </a:lnTo>
                  <a:lnTo>
                    <a:pt x="348" y="879"/>
                  </a:lnTo>
                  <a:lnTo>
                    <a:pt x="407" y="886"/>
                  </a:lnTo>
                  <a:lnTo>
                    <a:pt x="466" y="893"/>
                  </a:lnTo>
                  <a:lnTo>
                    <a:pt x="527" y="897"/>
                  </a:lnTo>
                  <a:lnTo>
                    <a:pt x="587" y="899"/>
                  </a:lnTo>
                  <a:lnTo>
                    <a:pt x="646" y="900"/>
                  </a:lnTo>
                  <a:lnTo>
                    <a:pt x="707" y="899"/>
                  </a:lnTo>
                  <a:lnTo>
                    <a:pt x="767" y="897"/>
                  </a:lnTo>
                  <a:lnTo>
                    <a:pt x="827" y="893"/>
                  </a:lnTo>
                  <a:lnTo>
                    <a:pt x="887" y="886"/>
                  </a:lnTo>
                  <a:lnTo>
                    <a:pt x="946" y="879"/>
                  </a:lnTo>
                  <a:lnTo>
                    <a:pt x="1005" y="869"/>
                  </a:lnTo>
                  <a:lnTo>
                    <a:pt x="1061" y="858"/>
                  </a:lnTo>
                  <a:lnTo>
                    <a:pt x="1113" y="844"/>
                  </a:lnTo>
                  <a:lnTo>
                    <a:pt x="1164" y="828"/>
                  </a:lnTo>
                  <a:lnTo>
                    <a:pt x="1212" y="810"/>
                  </a:lnTo>
                  <a:lnTo>
                    <a:pt x="1255" y="790"/>
                  </a:lnTo>
                  <a:lnTo>
                    <a:pt x="1293" y="767"/>
                  </a:lnTo>
                  <a:lnTo>
                    <a:pt x="1293" y="1208"/>
                  </a:lnTo>
                  <a:lnTo>
                    <a:pt x="1290" y="1231"/>
                  </a:lnTo>
                  <a:lnTo>
                    <a:pt x="1278" y="1253"/>
                  </a:lnTo>
                  <a:lnTo>
                    <a:pt x="1260" y="1276"/>
                  </a:lnTo>
                  <a:lnTo>
                    <a:pt x="1236" y="1298"/>
                  </a:lnTo>
                  <a:lnTo>
                    <a:pt x="1205" y="1319"/>
                  </a:lnTo>
                  <a:lnTo>
                    <a:pt x="1168" y="1341"/>
                  </a:lnTo>
                  <a:lnTo>
                    <a:pt x="1127" y="1361"/>
                  </a:lnTo>
                  <a:lnTo>
                    <a:pt x="1080" y="1380"/>
                  </a:lnTo>
                  <a:lnTo>
                    <a:pt x="1029" y="1397"/>
                  </a:lnTo>
                  <a:lnTo>
                    <a:pt x="973" y="1412"/>
                  </a:lnTo>
                  <a:lnTo>
                    <a:pt x="914" y="1425"/>
                  </a:lnTo>
                  <a:lnTo>
                    <a:pt x="851" y="1436"/>
                  </a:lnTo>
                  <a:lnTo>
                    <a:pt x="786" y="1444"/>
                  </a:lnTo>
                  <a:lnTo>
                    <a:pt x="717" y="1449"/>
                  </a:lnTo>
                  <a:lnTo>
                    <a:pt x="646" y="1450"/>
                  </a:lnTo>
                  <a:lnTo>
                    <a:pt x="577" y="1449"/>
                  </a:lnTo>
                  <a:lnTo>
                    <a:pt x="508" y="1444"/>
                  </a:lnTo>
                  <a:lnTo>
                    <a:pt x="443" y="1436"/>
                  </a:lnTo>
                  <a:lnTo>
                    <a:pt x="380" y="1425"/>
                  </a:lnTo>
                  <a:lnTo>
                    <a:pt x="320" y="1412"/>
                  </a:lnTo>
                  <a:lnTo>
                    <a:pt x="265" y="1397"/>
                  </a:lnTo>
                  <a:lnTo>
                    <a:pt x="213" y="1380"/>
                  </a:lnTo>
                  <a:lnTo>
                    <a:pt x="167" y="1361"/>
                  </a:lnTo>
                  <a:lnTo>
                    <a:pt x="125" y="1341"/>
                  </a:lnTo>
                  <a:lnTo>
                    <a:pt x="89" y="1319"/>
                  </a:lnTo>
                  <a:lnTo>
                    <a:pt x="58" y="1298"/>
                  </a:lnTo>
                  <a:lnTo>
                    <a:pt x="33" y="1276"/>
                  </a:lnTo>
                  <a:lnTo>
                    <a:pt x="15" y="1253"/>
                  </a:lnTo>
                  <a:lnTo>
                    <a:pt x="4" y="1231"/>
                  </a:lnTo>
                  <a:lnTo>
                    <a:pt x="0" y="1208"/>
                  </a:lnTo>
                  <a:lnTo>
                    <a:pt x="0" y="767"/>
                  </a:lnTo>
                  <a:close/>
                  <a:moveTo>
                    <a:pt x="646" y="0"/>
                  </a:moveTo>
                  <a:lnTo>
                    <a:pt x="717" y="1"/>
                  </a:lnTo>
                  <a:lnTo>
                    <a:pt x="786" y="4"/>
                  </a:lnTo>
                  <a:lnTo>
                    <a:pt x="851" y="11"/>
                  </a:lnTo>
                  <a:lnTo>
                    <a:pt x="914" y="18"/>
                  </a:lnTo>
                  <a:lnTo>
                    <a:pt x="973" y="26"/>
                  </a:lnTo>
                  <a:lnTo>
                    <a:pt x="1029" y="38"/>
                  </a:lnTo>
                  <a:lnTo>
                    <a:pt x="1080" y="51"/>
                  </a:lnTo>
                  <a:lnTo>
                    <a:pt x="1127" y="65"/>
                  </a:lnTo>
                  <a:lnTo>
                    <a:pt x="1168" y="80"/>
                  </a:lnTo>
                  <a:lnTo>
                    <a:pt x="1205" y="97"/>
                  </a:lnTo>
                  <a:lnTo>
                    <a:pt x="1236" y="115"/>
                  </a:lnTo>
                  <a:lnTo>
                    <a:pt x="1260" y="134"/>
                  </a:lnTo>
                  <a:lnTo>
                    <a:pt x="1278" y="154"/>
                  </a:lnTo>
                  <a:lnTo>
                    <a:pt x="1290" y="175"/>
                  </a:lnTo>
                  <a:lnTo>
                    <a:pt x="1293" y="196"/>
                  </a:lnTo>
                  <a:lnTo>
                    <a:pt x="1290" y="219"/>
                  </a:lnTo>
                  <a:lnTo>
                    <a:pt x="1278" y="239"/>
                  </a:lnTo>
                  <a:lnTo>
                    <a:pt x="1260" y="259"/>
                  </a:lnTo>
                  <a:lnTo>
                    <a:pt x="1236" y="278"/>
                  </a:lnTo>
                  <a:lnTo>
                    <a:pt x="1205" y="296"/>
                  </a:lnTo>
                  <a:lnTo>
                    <a:pt x="1168" y="313"/>
                  </a:lnTo>
                  <a:lnTo>
                    <a:pt x="1127" y="329"/>
                  </a:lnTo>
                  <a:lnTo>
                    <a:pt x="1080" y="343"/>
                  </a:lnTo>
                  <a:lnTo>
                    <a:pt x="1029" y="356"/>
                  </a:lnTo>
                  <a:lnTo>
                    <a:pt x="973" y="367"/>
                  </a:lnTo>
                  <a:lnTo>
                    <a:pt x="914" y="376"/>
                  </a:lnTo>
                  <a:lnTo>
                    <a:pt x="851" y="383"/>
                  </a:lnTo>
                  <a:lnTo>
                    <a:pt x="786" y="389"/>
                  </a:lnTo>
                  <a:lnTo>
                    <a:pt x="717" y="393"/>
                  </a:lnTo>
                  <a:lnTo>
                    <a:pt x="646" y="394"/>
                  </a:lnTo>
                  <a:lnTo>
                    <a:pt x="577" y="393"/>
                  </a:lnTo>
                  <a:lnTo>
                    <a:pt x="508" y="389"/>
                  </a:lnTo>
                  <a:lnTo>
                    <a:pt x="443" y="383"/>
                  </a:lnTo>
                  <a:lnTo>
                    <a:pt x="380" y="376"/>
                  </a:lnTo>
                  <a:lnTo>
                    <a:pt x="320" y="367"/>
                  </a:lnTo>
                  <a:lnTo>
                    <a:pt x="265" y="356"/>
                  </a:lnTo>
                  <a:lnTo>
                    <a:pt x="213" y="343"/>
                  </a:lnTo>
                  <a:lnTo>
                    <a:pt x="167" y="329"/>
                  </a:lnTo>
                  <a:lnTo>
                    <a:pt x="125" y="313"/>
                  </a:lnTo>
                  <a:lnTo>
                    <a:pt x="89" y="296"/>
                  </a:lnTo>
                  <a:lnTo>
                    <a:pt x="58" y="278"/>
                  </a:lnTo>
                  <a:lnTo>
                    <a:pt x="33" y="259"/>
                  </a:lnTo>
                  <a:lnTo>
                    <a:pt x="15" y="239"/>
                  </a:lnTo>
                  <a:lnTo>
                    <a:pt x="4" y="219"/>
                  </a:lnTo>
                  <a:lnTo>
                    <a:pt x="0" y="196"/>
                  </a:lnTo>
                  <a:lnTo>
                    <a:pt x="4" y="175"/>
                  </a:lnTo>
                  <a:lnTo>
                    <a:pt x="15" y="154"/>
                  </a:lnTo>
                  <a:lnTo>
                    <a:pt x="33" y="134"/>
                  </a:lnTo>
                  <a:lnTo>
                    <a:pt x="58" y="115"/>
                  </a:lnTo>
                  <a:lnTo>
                    <a:pt x="89" y="97"/>
                  </a:lnTo>
                  <a:lnTo>
                    <a:pt x="125" y="80"/>
                  </a:lnTo>
                  <a:lnTo>
                    <a:pt x="167" y="65"/>
                  </a:lnTo>
                  <a:lnTo>
                    <a:pt x="213" y="51"/>
                  </a:lnTo>
                  <a:lnTo>
                    <a:pt x="265" y="38"/>
                  </a:lnTo>
                  <a:lnTo>
                    <a:pt x="320" y="26"/>
                  </a:lnTo>
                  <a:lnTo>
                    <a:pt x="380" y="18"/>
                  </a:lnTo>
                  <a:lnTo>
                    <a:pt x="443" y="11"/>
                  </a:lnTo>
                  <a:lnTo>
                    <a:pt x="508" y="4"/>
                  </a:lnTo>
                  <a:lnTo>
                    <a:pt x="577" y="1"/>
                  </a:lnTo>
                  <a:lnTo>
                    <a:pt x="646"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64" name="Freeform 15">
              <a:extLst>
                <a:ext uri="{FF2B5EF4-FFF2-40B4-BE49-F238E27FC236}">
                  <a16:creationId xmlns:a16="http://schemas.microsoft.com/office/drawing/2014/main" id="{EB1649C1-F58F-4487-9899-34331050F1A5}"/>
                </a:ext>
              </a:extLst>
            </p:cNvPr>
            <p:cNvSpPr>
              <a:spLocks/>
            </p:cNvSpPr>
            <p:nvPr/>
          </p:nvSpPr>
          <p:spPr bwMode="auto">
            <a:xfrm>
              <a:off x="1140104" y="2692348"/>
              <a:ext cx="329607" cy="105689"/>
            </a:xfrm>
            <a:custGeom>
              <a:avLst/>
              <a:gdLst>
                <a:gd name="T0" fmla="*/ 0 w 1293"/>
                <a:gd name="T1" fmla="*/ 0 h 413"/>
                <a:gd name="T2" fmla="*/ 39 w 1293"/>
                <a:gd name="T3" fmla="*/ 22 h 413"/>
                <a:gd name="T4" fmla="*/ 82 w 1293"/>
                <a:gd name="T5" fmla="*/ 42 h 413"/>
                <a:gd name="T6" fmla="*/ 129 w 1293"/>
                <a:gd name="T7" fmla="*/ 60 h 413"/>
                <a:gd name="T8" fmla="*/ 180 w 1293"/>
                <a:gd name="T9" fmla="*/ 76 h 413"/>
                <a:gd name="T10" fmla="*/ 233 w 1293"/>
                <a:gd name="T11" fmla="*/ 90 h 413"/>
                <a:gd name="T12" fmla="*/ 289 w 1293"/>
                <a:gd name="T13" fmla="*/ 101 h 413"/>
                <a:gd name="T14" fmla="*/ 346 w 1293"/>
                <a:gd name="T15" fmla="*/ 111 h 413"/>
                <a:gd name="T16" fmla="*/ 406 w 1293"/>
                <a:gd name="T17" fmla="*/ 119 h 413"/>
                <a:gd name="T18" fmla="*/ 466 w 1293"/>
                <a:gd name="T19" fmla="*/ 125 h 413"/>
                <a:gd name="T20" fmla="*/ 527 w 1293"/>
                <a:gd name="T21" fmla="*/ 129 h 413"/>
                <a:gd name="T22" fmla="*/ 587 w 1293"/>
                <a:gd name="T23" fmla="*/ 131 h 413"/>
                <a:gd name="T24" fmla="*/ 646 w 1293"/>
                <a:gd name="T25" fmla="*/ 132 h 413"/>
                <a:gd name="T26" fmla="*/ 707 w 1293"/>
                <a:gd name="T27" fmla="*/ 131 h 413"/>
                <a:gd name="T28" fmla="*/ 767 w 1293"/>
                <a:gd name="T29" fmla="*/ 129 h 413"/>
                <a:gd name="T30" fmla="*/ 827 w 1293"/>
                <a:gd name="T31" fmla="*/ 125 h 413"/>
                <a:gd name="T32" fmla="*/ 887 w 1293"/>
                <a:gd name="T33" fmla="*/ 119 h 413"/>
                <a:gd name="T34" fmla="*/ 946 w 1293"/>
                <a:gd name="T35" fmla="*/ 111 h 413"/>
                <a:gd name="T36" fmla="*/ 1005 w 1293"/>
                <a:gd name="T37" fmla="*/ 101 h 413"/>
                <a:gd name="T38" fmla="*/ 1061 w 1293"/>
                <a:gd name="T39" fmla="*/ 90 h 413"/>
                <a:gd name="T40" fmla="*/ 1113 w 1293"/>
                <a:gd name="T41" fmla="*/ 76 h 413"/>
                <a:gd name="T42" fmla="*/ 1164 w 1293"/>
                <a:gd name="T43" fmla="*/ 60 h 413"/>
                <a:gd name="T44" fmla="*/ 1212 w 1293"/>
                <a:gd name="T45" fmla="*/ 42 h 413"/>
                <a:gd name="T46" fmla="*/ 1255 w 1293"/>
                <a:gd name="T47" fmla="*/ 22 h 413"/>
                <a:gd name="T48" fmla="*/ 1293 w 1293"/>
                <a:gd name="T49" fmla="*/ 0 h 413"/>
                <a:gd name="T50" fmla="*/ 1293 w 1293"/>
                <a:gd name="T51" fmla="*/ 281 h 413"/>
                <a:gd name="T52" fmla="*/ 1255 w 1293"/>
                <a:gd name="T53" fmla="*/ 303 h 413"/>
                <a:gd name="T54" fmla="*/ 1212 w 1293"/>
                <a:gd name="T55" fmla="*/ 324 h 413"/>
                <a:gd name="T56" fmla="*/ 1164 w 1293"/>
                <a:gd name="T57" fmla="*/ 341 h 413"/>
                <a:gd name="T58" fmla="*/ 1113 w 1293"/>
                <a:gd name="T59" fmla="*/ 357 h 413"/>
                <a:gd name="T60" fmla="*/ 1061 w 1293"/>
                <a:gd name="T61" fmla="*/ 371 h 413"/>
                <a:gd name="T62" fmla="*/ 1005 w 1293"/>
                <a:gd name="T63" fmla="*/ 382 h 413"/>
                <a:gd name="T64" fmla="*/ 946 w 1293"/>
                <a:gd name="T65" fmla="*/ 392 h 413"/>
                <a:gd name="T66" fmla="*/ 887 w 1293"/>
                <a:gd name="T67" fmla="*/ 400 h 413"/>
                <a:gd name="T68" fmla="*/ 827 w 1293"/>
                <a:gd name="T69" fmla="*/ 406 h 413"/>
                <a:gd name="T70" fmla="*/ 767 w 1293"/>
                <a:gd name="T71" fmla="*/ 410 h 413"/>
                <a:gd name="T72" fmla="*/ 707 w 1293"/>
                <a:gd name="T73" fmla="*/ 412 h 413"/>
                <a:gd name="T74" fmla="*/ 646 w 1293"/>
                <a:gd name="T75" fmla="*/ 413 h 413"/>
                <a:gd name="T76" fmla="*/ 587 w 1293"/>
                <a:gd name="T77" fmla="*/ 412 h 413"/>
                <a:gd name="T78" fmla="*/ 527 w 1293"/>
                <a:gd name="T79" fmla="*/ 410 h 413"/>
                <a:gd name="T80" fmla="*/ 466 w 1293"/>
                <a:gd name="T81" fmla="*/ 406 h 413"/>
                <a:gd name="T82" fmla="*/ 407 w 1293"/>
                <a:gd name="T83" fmla="*/ 400 h 413"/>
                <a:gd name="T84" fmla="*/ 348 w 1293"/>
                <a:gd name="T85" fmla="*/ 392 h 413"/>
                <a:gd name="T86" fmla="*/ 289 w 1293"/>
                <a:gd name="T87" fmla="*/ 382 h 413"/>
                <a:gd name="T88" fmla="*/ 233 w 1293"/>
                <a:gd name="T89" fmla="*/ 371 h 413"/>
                <a:gd name="T90" fmla="*/ 180 w 1293"/>
                <a:gd name="T91" fmla="*/ 357 h 413"/>
                <a:gd name="T92" fmla="*/ 130 w 1293"/>
                <a:gd name="T93" fmla="*/ 341 h 413"/>
                <a:gd name="T94" fmla="*/ 82 w 1293"/>
                <a:gd name="T95" fmla="*/ 324 h 413"/>
                <a:gd name="T96" fmla="*/ 39 w 1293"/>
                <a:gd name="T97" fmla="*/ 303 h 413"/>
                <a:gd name="T98" fmla="*/ 0 w 1293"/>
                <a:gd name="T99" fmla="*/ 281 h 413"/>
                <a:gd name="T100" fmla="*/ 0 w 1293"/>
                <a:gd name="T101"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3" h="413">
                  <a:moveTo>
                    <a:pt x="0" y="0"/>
                  </a:moveTo>
                  <a:lnTo>
                    <a:pt x="39" y="22"/>
                  </a:lnTo>
                  <a:lnTo>
                    <a:pt x="82" y="42"/>
                  </a:lnTo>
                  <a:lnTo>
                    <a:pt x="129" y="60"/>
                  </a:lnTo>
                  <a:lnTo>
                    <a:pt x="180" y="76"/>
                  </a:lnTo>
                  <a:lnTo>
                    <a:pt x="233" y="90"/>
                  </a:lnTo>
                  <a:lnTo>
                    <a:pt x="289" y="101"/>
                  </a:lnTo>
                  <a:lnTo>
                    <a:pt x="346" y="111"/>
                  </a:lnTo>
                  <a:lnTo>
                    <a:pt x="406" y="119"/>
                  </a:lnTo>
                  <a:lnTo>
                    <a:pt x="466" y="125"/>
                  </a:lnTo>
                  <a:lnTo>
                    <a:pt x="527" y="129"/>
                  </a:lnTo>
                  <a:lnTo>
                    <a:pt x="587" y="131"/>
                  </a:lnTo>
                  <a:lnTo>
                    <a:pt x="646" y="132"/>
                  </a:lnTo>
                  <a:lnTo>
                    <a:pt x="707" y="131"/>
                  </a:lnTo>
                  <a:lnTo>
                    <a:pt x="767" y="129"/>
                  </a:lnTo>
                  <a:lnTo>
                    <a:pt x="827" y="125"/>
                  </a:lnTo>
                  <a:lnTo>
                    <a:pt x="887" y="119"/>
                  </a:lnTo>
                  <a:lnTo>
                    <a:pt x="946" y="111"/>
                  </a:lnTo>
                  <a:lnTo>
                    <a:pt x="1005" y="101"/>
                  </a:lnTo>
                  <a:lnTo>
                    <a:pt x="1061" y="90"/>
                  </a:lnTo>
                  <a:lnTo>
                    <a:pt x="1113" y="76"/>
                  </a:lnTo>
                  <a:lnTo>
                    <a:pt x="1164" y="60"/>
                  </a:lnTo>
                  <a:lnTo>
                    <a:pt x="1212" y="42"/>
                  </a:lnTo>
                  <a:lnTo>
                    <a:pt x="1255" y="22"/>
                  </a:lnTo>
                  <a:lnTo>
                    <a:pt x="1293" y="0"/>
                  </a:lnTo>
                  <a:lnTo>
                    <a:pt x="1293" y="281"/>
                  </a:lnTo>
                  <a:lnTo>
                    <a:pt x="1255" y="303"/>
                  </a:lnTo>
                  <a:lnTo>
                    <a:pt x="1212" y="324"/>
                  </a:lnTo>
                  <a:lnTo>
                    <a:pt x="1164" y="341"/>
                  </a:lnTo>
                  <a:lnTo>
                    <a:pt x="1113" y="357"/>
                  </a:lnTo>
                  <a:lnTo>
                    <a:pt x="1061" y="371"/>
                  </a:lnTo>
                  <a:lnTo>
                    <a:pt x="1005" y="382"/>
                  </a:lnTo>
                  <a:lnTo>
                    <a:pt x="946" y="392"/>
                  </a:lnTo>
                  <a:lnTo>
                    <a:pt x="887" y="400"/>
                  </a:lnTo>
                  <a:lnTo>
                    <a:pt x="827" y="406"/>
                  </a:lnTo>
                  <a:lnTo>
                    <a:pt x="767" y="410"/>
                  </a:lnTo>
                  <a:lnTo>
                    <a:pt x="707" y="412"/>
                  </a:lnTo>
                  <a:lnTo>
                    <a:pt x="646" y="413"/>
                  </a:lnTo>
                  <a:lnTo>
                    <a:pt x="587" y="412"/>
                  </a:lnTo>
                  <a:lnTo>
                    <a:pt x="527" y="410"/>
                  </a:lnTo>
                  <a:lnTo>
                    <a:pt x="466" y="406"/>
                  </a:lnTo>
                  <a:lnTo>
                    <a:pt x="407" y="400"/>
                  </a:lnTo>
                  <a:lnTo>
                    <a:pt x="348" y="392"/>
                  </a:lnTo>
                  <a:lnTo>
                    <a:pt x="289" y="382"/>
                  </a:lnTo>
                  <a:lnTo>
                    <a:pt x="233" y="371"/>
                  </a:lnTo>
                  <a:lnTo>
                    <a:pt x="180" y="357"/>
                  </a:lnTo>
                  <a:lnTo>
                    <a:pt x="130" y="341"/>
                  </a:lnTo>
                  <a:lnTo>
                    <a:pt x="82" y="324"/>
                  </a:lnTo>
                  <a:lnTo>
                    <a:pt x="39" y="303"/>
                  </a:lnTo>
                  <a:lnTo>
                    <a:pt x="0" y="281"/>
                  </a:lnTo>
                  <a:lnTo>
                    <a:pt x="0"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sp>
        <p:nvSpPr>
          <p:cNvPr id="65" name="TextBox 64">
            <a:extLst>
              <a:ext uri="{FF2B5EF4-FFF2-40B4-BE49-F238E27FC236}">
                <a16:creationId xmlns:a16="http://schemas.microsoft.com/office/drawing/2014/main" id="{978159DC-70CB-4DC1-B6F9-54AA4A45C8A5}"/>
              </a:ext>
            </a:extLst>
          </p:cNvPr>
          <p:cNvSpPr txBox="1">
            <a:spLocks/>
          </p:cNvSpPr>
          <p:nvPr/>
        </p:nvSpPr>
        <p:spPr>
          <a:xfrm>
            <a:off x="3207804" y="5933693"/>
            <a:ext cx="1053207" cy="809244"/>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RDBMS</a:t>
            </a:r>
          </a:p>
          <a:p>
            <a:r>
              <a:rPr lang="en-US" dirty="0"/>
              <a:t>Geodatabase</a:t>
            </a:r>
          </a:p>
          <a:p>
            <a:r>
              <a:rPr lang="en-US" dirty="0"/>
              <a:t>With Parcel Fabric</a:t>
            </a:r>
          </a:p>
          <a:p>
            <a:endParaRPr lang="en-US" sz="900" dirty="0"/>
          </a:p>
        </p:txBody>
      </p:sp>
      <p:sp>
        <p:nvSpPr>
          <p:cNvPr id="2" name="Arrow: Left-Right 1">
            <a:extLst>
              <a:ext uri="{FF2B5EF4-FFF2-40B4-BE49-F238E27FC236}">
                <a16:creationId xmlns:a16="http://schemas.microsoft.com/office/drawing/2014/main" id="{C7E964CF-FCC7-4E94-97C9-5D2EEB2F5AD0}"/>
              </a:ext>
            </a:extLst>
          </p:cNvPr>
          <p:cNvSpPr/>
          <p:nvPr/>
        </p:nvSpPr>
        <p:spPr bwMode="auto">
          <a:xfrm>
            <a:off x="2000968" y="3299249"/>
            <a:ext cx="976856"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4" name="TextBox 3">
            <a:extLst>
              <a:ext uri="{FF2B5EF4-FFF2-40B4-BE49-F238E27FC236}">
                <a16:creationId xmlns:a16="http://schemas.microsoft.com/office/drawing/2014/main" id="{93921AA1-7476-4F73-83A8-0DB1690B63F7}"/>
              </a:ext>
            </a:extLst>
          </p:cNvPr>
          <p:cNvSpPr txBox="1"/>
          <p:nvPr/>
        </p:nvSpPr>
        <p:spPr>
          <a:xfrm>
            <a:off x="5310231" y="2840094"/>
            <a:ext cx="45719" cy="45719"/>
          </a:xfrm>
          <a:prstGeom prst="rect">
            <a:avLst/>
          </a:prstGeom>
          <a:noFill/>
          <a:effectLst/>
        </p:spPr>
        <p:txBody>
          <a:bodyPr wrap="square" lIns="0" tIns="0" rIns="0" bIns="0" rtlCol="0">
            <a:noAutofit/>
          </a:bodyPr>
          <a:lstStyle/>
          <a:p>
            <a:pPr algn="l" eaLnBrk="0" hangingPunct="0"/>
            <a:endParaRPr lang="en-US" dirty="0"/>
          </a:p>
        </p:txBody>
      </p:sp>
      <p:sp>
        <p:nvSpPr>
          <p:cNvPr id="110" name="TextBox 109">
            <a:extLst>
              <a:ext uri="{FF2B5EF4-FFF2-40B4-BE49-F238E27FC236}">
                <a16:creationId xmlns:a16="http://schemas.microsoft.com/office/drawing/2014/main" id="{C2868C61-6F97-4152-87C7-80367EC92BD5}"/>
              </a:ext>
            </a:extLst>
          </p:cNvPr>
          <p:cNvSpPr txBox="1"/>
          <p:nvPr/>
        </p:nvSpPr>
        <p:spPr>
          <a:xfrm>
            <a:off x="461128" y="3774514"/>
            <a:ext cx="2623757" cy="2527945"/>
          </a:xfrm>
          <a:prstGeom prst="rect">
            <a:avLst/>
          </a:prstGeom>
          <a:noFill/>
          <a:effectLst/>
        </p:spPr>
        <p:txBody>
          <a:bodyPr wrap="square" lIns="0" tIns="0" rIns="0" bIns="0" rtlCol="0" anchor="b">
            <a:noAutofit/>
          </a:bodyPr>
          <a:lstStyle/>
          <a:p>
            <a:pPr algn="ctr" eaLnBrk="0" hangingPunct="0"/>
            <a:r>
              <a:rPr lang="en-US" sz="1200" dirty="0"/>
              <a:t>Role: Land Records</a:t>
            </a:r>
          </a:p>
          <a:p>
            <a:pPr algn="ctr" eaLnBrk="0" hangingPunct="0"/>
            <a:r>
              <a:rPr lang="en-US" sz="1200" dirty="0"/>
              <a:t> Editing</a:t>
            </a:r>
            <a:r>
              <a:rPr lang="en-US" sz="1200" dirty="0">
                <a:ea typeface="+mn-ea"/>
                <a:cs typeface="+mn-cs"/>
              </a:rPr>
              <a:t> </a:t>
            </a:r>
            <a:r>
              <a:rPr lang="en-US" sz="1200" dirty="0"/>
              <a:t>and Analysis</a:t>
            </a:r>
          </a:p>
          <a:p>
            <a:pPr algn="ctr" eaLnBrk="0" hangingPunct="0"/>
            <a:endParaRPr lang="en-US" sz="1200" dirty="0"/>
          </a:p>
          <a:p>
            <a:pPr eaLnBrk="0" hangingPunct="0"/>
            <a:r>
              <a:rPr lang="en-US" sz="1200" dirty="0"/>
              <a:t>County staff uses ArcGIS Pro to create/maintain land records data in parcel fabric format.  Parcel polygon layers are derived from parcel fabric and are used to support internal business needs, public access needs, and posted to State central server.</a:t>
            </a:r>
          </a:p>
          <a:p>
            <a:pPr algn="ctr" eaLnBrk="0" hangingPunct="0"/>
            <a:endParaRPr lang="en-US" sz="1200" dirty="0">
              <a:ea typeface="+mn-ea"/>
              <a:cs typeface="+mn-cs"/>
            </a:endParaRPr>
          </a:p>
        </p:txBody>
      </p:sp>
      <p:sp>
        <p:nvSpPr>
          <p:cNvPr id="12" name="Rectangle 11">
            <a:extLst>
              <a:ext uri="{FF2B5EF4-FFF2-40B4-BE49-F238E27FC236}">
                <a16:creationId xmlns:a16="http://schemas.microsoft.com/office/drawing/2014/main" id="{8C914E1E-C123-4FA3-915A-9F29F94814E5}"/>
              </a:ext>
            </a:extLst>
          </p:cNvPr>
          <p:cNvSpPr/>
          <p:nvPr/>
        </p:nvSpPr>
        <p:spPr bwMode="auto">
          <a:xfrm>
            <a:off x="326572" y="1604866"/>
            <a:ext cx="4269380" cy="5113176"/>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4" name="TextBox 123">
            <a:extLst>
              <a:ext uri="{FF2B5EF4-FFF2-40B4-BE49-F238E27FC236}">
                <a16:creationId xmlns:a16="http://schemas.microsoft.com/office/drawing/2014/main" id="{E365A852-8D33-4459-8585-D8DEA807D8D1}"/>
              </a:ext>
            </a:extLst>
          </p:cNvPr>
          <p:cNvSpPr txBox="1"/>
          <p:nvPr/>
        </p:nvSpPr>
        <p:spPr>
          <a:xfrm>
            <a:off x="1281359" y="1711573"/>
            <a:ext cx="2305410"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County System (on-premise)</a:t>
            </a:r>
          </a:p>
        </p:txBody>
      </p:sp>
      <p:sp>
        <p:nvSpPr>
          <p:cNvPr id="84" name="Arrow: Left-Right 83">
            <a:extLst>
              <a:ext uri="{FF2B5EF4-FFF2-40B4-BE49-F238E27FC236}">
                <a16:creationId xmlns:a16="http://schemas.microsoft.com/office/drawing/2014/main" id="{2F41A3FB-825B-4BDE-81B7-8E01FF7F27D9}"/>
              </a:ext>
            </a:extLst>
          </p:cNvPr>
          <p:cNvSpPr/>
          <p:nvPr/>
        </p:nvSpPr>
        <p:spPr bwMode="auto">
          <a:xfrm rot="5400000">
            <a:off x="3394300" y="4313336"/>
            <a:ext cx="680217" cy="224839"/>
          </a:xfrm>
          <a:prstGeom prst="leftRightArrow">
            <a:avLst/>
          </a:prstGeom>
          <a:solidFill>
            <a:schemeClr val="accent5">
              <a:lumMod val="60000"/>
              <a:lumOff val="40000"/>
            </a:schemeClr>
          </a:solidFill>
          <a:ln>
            <a:solidFill>
              <a:schemeClr val="accent5">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grpSp>
        <p:nvGrpSpPr>
          <p:cNvPr id="66" name="Group 65">
            <a:extLst>
              <a:ext uri="{FF2B5EF4-FFF2-40B4-BE49-F238E27FC236}">
                <a16:creationId xmlns:a16="http://schemas.microsoft.com/office/drawing/2014/main" id="{88F11810-C2A3-48F7-AE13-4790A8F63151}"/>
              </a:ext>
            </a:extLst>
          </p:cNvPr>
          <p:cNvGrpSpPr/>
          <p:nvPr/>
        </p:nvGrpSpPr>
        <p:grpSpPr>
          <a:xfrm>
            <a:off x="5316995" y="2720437"/>
            <a:ext cx="1518896" cy="1260556"/>
            <a:chOff x="4534968" y="3390266"/>
            <a:chExt cx="457200" cy="493776"/>
          </a:xfrm>
        </p:grpSpPr>
        <p:sp useBgFill="1">
          <p:nvSpPr>
            <p:cNvPr id="67" name="Freeform 20">
              <a:extLst>
                <a:ext uri="{FF2B5EF4-FFF2-40B4-BE49-F238E27FC236}">
                  <a16:creationId xmlns:a16="http://schemas.microsoft.com/office/drawing/2014/main" id="{6E043B85-ED5F-4FFF-904F-E7ABB7E85448}"/>
                </a:ext>
              </a:extLst>
            </p:cNvPr>
            <p:cNvSpPr>
              <a:spLocks/>
            </p:cNvSpPr>
            <p:nvPr/>
          </p:nvSpPr>
          <p:spPr bwMode="auto">
            <a:xfrm>
              <a:off x="4548399" y="3390266"/>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68" name="Picture 67">
              <a:extLst>
                <a:ext uri="{FF2B5EF4-FFF2-40B4-BE49-F238E27FC236}">
                  <a16:creationId xmlns:a16="http://schemas.microsoft.com/office/drawing/2014/main" id="{D6FF0122-879B-483D-9385-0AD426E826DA}"/>
                </a:ext>
              </a:extLst>
            </p:cNvPr>
            <p:cNvPicPr>
              <a:picLocks noChangeAspect="1"/>
            </p:cNvPicPr>
            <p:nvPr/>
          </p:nvPicPr>
          <p:blipFill>
            <a:blip r:embed="rId3"/>
            <a:stretch>
              <a:fillRect/>
            </a:stretch>
          </p:blipFill>
          <p:spPr>
            <a:xfrm>
              <a:off x="4534968" y="3408554"/>
              <a:ext cx="457200" cy="457200"/>
            </a:xfrm>
            <a:prstGeom prst="rect">
              <a:avLst/>
            </a:prstGeom>
          </p:spPr>
        </p:pic>
      </p:grpSp>
      <p:grpSp>
        <p:nvGrpSpPr>
          <p:cNvPr id="88" name="Group 87">
            <a:extLst>
              <a:ext uri="{FF2B5EF4-FFF2-40B4-BE49-F238E27FC236}">
                <a16:creationId xmlns:a16="http://schemas.microsoft.com/office/drawing/2014/main" id="{38A2F1FA-E59F-422B-92C2-07C1C3B9AEFF}"/>
              </a:ext>
            </a:extLst>
          </p:cNvPr>
          <p:cNvGrpSpPr/>
          <p:nvPr/>
        </p:nvGrpSpPr>
        <p:grpSpPr>
          <a:xfrm>
            <a:off x="5522240" y="4733856"/>
            <a:ext cx="1053207" cy="1109467"/>
            <a:chOff x="1111443" y="2568745"/>
            <a:chExt cx="386930" cy="428131"/>
          </a:xfrm>
        </p:grpSpPr>
        <p:sp useBgFill="1">
          <p:nvSpPr>
            <p:cNvPr id="89" name="Freeform 13">
              <a:extLst>
                <a:ext uri="{FF2B5EF4-FFF2-40B4-BE49-F238E27FC236}">
                  <a16:creationId xmlns:a16="http://schemas.microsoft.com/office/drawing/2014/main" id="{8E73651E-5306-4DDC-A123-5770380FD655}"/>
                </a:ext>
              </a:extLst>
            </p:cNvPr>
            <p:cNvSpPr>
              <a:spLocks noEditPoints="1"/>
            </p:cNvSpPr>
            <p:nvPr/>
          </p:nvSpPr>
          <p:spPr bwMode="auto">
            <a:xfrm>
              <a:off x="1111443" y="2568745"/>
              <a:ext cx="386930" cy="428131"/>
            </a:xfrm>
            <a:custGeom>
              <a:avLst/>
              <a:gdLst>
                <a:gd name="T0" fmla="*/ 1518 w 1518"/>
                <a:gd name="T1" fmla="*/ 930 h 1675"/>
                <a:gd name="T2" fmla="*/ 1518 w 1518"/>
                <a:gd name="T3" fmla="*/ 865 h 1675"/>
                <a:gd name="T4" fmla="*/ 1518 w 1518"/>
                <a:gd name="T5" fmla="*/ 753 h 1675"/>
                <a:gd name="T6" fmla="*/ 758 w 1518"/>
                <a:gd name="T7" fmla="*/ 0 h 1675"/>
                <a:gd name="T8" fmla="*/ 919 w 1518"/>
                <a:gd name="T9" fmla="*/ 5 h 1675"/>
                <a:gd name="T10" fmla="*/ 1078 w 1518"/>
                <a:gd name="T11" fmla="*/ 23 h 1675"/>
                <a:gd name="T12" fmla="*/ 1224 w 1518"/>
                <a:gd name="T13" fmla="*/ 55 h 1675"/>
                <a:gd name="T14" fmla="*/ 1351 w 1518"/>
                <a:gd name="T15" fmla="*/ 101 h 1675"/>
                <a:gd name="T16" fmla="*/ 1448 w 1518"/>
                <a:gd name="T17" fmla="*/ 164 h 1675"/>
                <a:gd name="T18" fmla="*/ 1506 w 1518"/>
                <a:gd name="T19" fmla="*/ 245 h 1675"/>
                <a:gd name="T20" fmla="*/ 1518 w 1518"/>
                <a:gd name="T21" fmla="*/ 477 h 1675"/>
                <a:gd name="T22" fmla="*/ 1518 w 1518"/>
                <a:gd name="T23" fmla="*/ 720 h 1675"/>
                <a:gd name="T24" fmla="*/ 1518 w 1518"/>
                <a:gd name="T25" fmla="*/ 724 h 1675"/>
                <a:gd name="T26" fmla="*/ 1518 w 1518"/>
                <a:gd name="T27" fmla="*/ 732 h 1675"/>
                <a:gd name="T28" fmla="*/ 1518 w 1518"/>
                <a:gd name="T29" fmla="*/ 757 h 1675"/>
                <a:gd name="T30" fmla="*/ 1518 w 1518"/>
                <a:gd name="T31" fmla="*/ 781 h 1675"/>
                <a:gd name="T32" fmla="*/ 1518 w 1518"/>
                <a:gd name="T33" fmla="*/ 830 h 1675"/>
                <a:gd name="T34" fmla="*/ 1518 w 1518"/>
                <a:gd name="T35" fmla="*/ 830 h 1675"/>
                <a:gd name="T36" fmla="*/ 1518 w 1518"/>
                <a:gd name="T37" fmla="*/ 867 h 1675"/>
                <a:gd name="T38" fmla="*/ 1518 w 1518"/>
                <a:gd name="T39" fmla="*/ 906 h 1675"/>
                <a:gd name="T40" fmla="*/ 1518 w 1518"/>
                <a:gd name="T41" fmla="*/ 1089 h 1675"/>
                <a:gd name="T42" fmla="*/ 1515 w 1518"/>
                <a:gd name="T43" fmla="*/ 1354 h 1675"/>
                <a:gd name="T44" fmla="*/ 1473 w 1518"/>
                <a:gd name="T45" fmla="*/ 1445 h 1675"/>
                <a:gd name="T46" fmla="*/ 1388 w 1518"/>
                <a:gd name="T47" fmla="*/ 1522 h 1675"/>
                <a:gd name="T48" fmla="*/ 1270 w 1518"/>
                <a:gd name="T49" fmla="*/ 1584 h 1675"/>
                <a:gd name="T50" fmla="*/ 1128 w 1518"/>
                <a:gd name="T51" fmla="*/ 1630 h 1675"/>
                <a:gd name="T52" fmla="*/ 972 w 1518"/>
                <a:gd name="T53" fmla="*/ 1661 h 1675"/>
                <a:gd name="T54" fmla="*/ 811 w 1518"/>
                <a:gd name="T55" fmla="*/ 1674 h 1675"/>
                <a:gd name="T56" fmla="*/ 653 w 1518"/>
                <a:gd name="T57" fmla="*/ 1671 h 1675"/>
                <a:gd name="T58" fmla="*/ 492 w 1518"/>
                <a:gd name="T59" fmla="*/ 1652 h 1675"/>
                <a:gd name="T60" fmla="*/ 340 w 1518"/>
                <a:gd name="T61" fmla="*/ 1616 h 1675"/>
                <a:gd name="T62" fmla="*/ 206 w 1518"/>
                <a:gd name="T63" fmla="*/ 1564 h 1675"/>
                <a:gd name="T64" fmla="*/ 97 w 1518"/>
                <a:gd name="T65" fmla="*/ 1498 h 1675"/>
                <a:gd name="T66" fmla="*/ 25 w 1518"/>
                <a:gd name="T67" fmla="*/ 1417 h 1675"/>
                <a:gd name="T68" fmla="*/ 0 w 1518"/>
                <a:gd name="T69" fmla="*/ 1320 h 1675"/>
                <a:gd name="T70" fmla="*/ 0 w 1518"/>
                <a:gd name="T71" fmla="*/ 821 h 1675"/>
                <a:gd name="T72" fmla="*/ 0 w 1518"/>
                <a:gd name="T73" fmla="*/ 308 h 1675"/>
                <a:gd name="T74" fmla="*/ 25 w 1518"/>
                <a:gd name="T75" fmla="*/ 216 h 1675"/>
                <a:gd name="T76" fmla="*/ 97 w 1518"/>
                <a:gd name="T77" fmla="*/ 142 h 1675"/>
                <a:gd name="T78" fmla="*/ 206 w 1518"/>
                <a:gd name="T79" fmla="*/ 85 h 1675"/>
                <a:gd name="T80" fmla="*/ 340 w 1518"/>
                <a:gd name="T81" fmla="*/ 42 h 1675"/>
                <a:gd name="T82" fmla="*/ 492 w 1518"/>
                <a:gd name="T83" fmla="*/ 16 h 1675"/>
                <a:gd name="T84" fmla="*/ 653 w 1518"/>
                <a:gd name="T85" fmla="*/ 2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8" h="1675">
                  <a:moveTo>
                    <a:pt x="1518" y="906"/>
                  </a:moveTo>
                  <a:lnTo>
                    <a:pt x="1518" y="919"/>
                  </a:lnTo>
                  <a:lnTo>
                    <a:pt x="1518" y="930"/>
                  </a:lnTo>
                  <a:lnTo>
                    <a:pt x="1518" y="906"/>
                  </a:lnTo>
                  <a:close/>
                  <a:moveTo>
                    <a:pt x="1518" y="859"/>
                  </a:moveTo>
                  <a:lnTo>
                    <a:pt x="1518" y="865"/>
                  </a:lnTo>
                  <a:lnTo>
                    <a:pt x="1518" y="859"/>
                  </a:lnTo>
                  <a:close/>
                  <a:moveTo>
                    <a:pt x="1518" y="750"/>
                  </a:moveTo>
                  <a:lnTo>
                    <a:pt x="1518" y="753"/>
                  </a:lnTo>
                  <a:lnTo>
                    <a:pt x="1518" y="756"/>
                  </a:lnTo>
                  <a:lnTo>
                    <a:pt x="1518" y="750"/>
                  </a:lnTo>
                  <a:close/>
                  <a:moveTo>
                    <a:pt x="758" y="0"/>
                  </a:moveTo>
                  <a:lnTo>
                    <a:pt x="811" y="0"/>
                  </a:lnTo>
                  <a:lnTo>
                    <a:pt x="865" y="2"/>
                  </a:lnTo>
                  <a:lnTo>
                    <a:pt x="919" y="5"/>
                  </a:lnTo>
                  <a:lnTo>
                    <a:pt x="972" y="10"/>
                  </a:lnTo>
                  <a:lnTo>
                    <a:pt x="1025" y="16"/>
                  </a:lnTo>
                  <a:lnTo>
                    <a:pt x="1078" y="23"/>
                  </a:lnTo>
                  <a:lnTo>
                    <a:pt x="1128" y="32"/>
                  </a:lnTo>
                  <a:lnTo>
                    <a:pt x="1178" y="42"/>
                  </a:lnTo>
                  <a:lnTo>
                    <a:pt x="1224" y="55"/>
                  </a:lnTo>
                  <a:lnTo>
                    <a:pt x="1270" y="69"/>
                  </a:lnTo>
                  <a:lnTo>
                    <a:pt x="1312" y="85"/>
                  </a:lnTo>
                  <a:lnTo>
                    <a:pt x="1351" y="101"/>
                  </a:lnTo>
                  <a:lnTo>
                    <a:pt x="1388" y="120"/>
                  </a:lnTo>
                  <a:lnTo>
                    <a:pt x="1420" y="142"/>
                  </a:lnTo>
                  <a:lnTo>
                    <a:pt x="1448" y="164"/>
                  </a:lnTo>
                  <a:lnTo>
                    <a:pt x="1473" y="189"/>
                  </a:lnTo>
                  <a:lnTo>
                    <a:pt x="1492" y="216"/>
                  </a:lnTo>
                  <a:lnTo>
                    <a:pt x="1506" y="245"/>
                  </a:lnTo>
                  <a:lnTo>
                    <a:pt x="1515" y="276"/>
                  </a:lnTo>
                  <a:lnTo>
                    <a:pt x="1518" y="308"/>
                  </a:lnTo>
                  <a:lnTo>
                    <a:pt x="1518" y="477"/>
                  </a:lnTo>
                  <a:lnTo>
                    <a:pt x="1518" y="550"/>
                  </a:lnTo>
                  <a:lnTo>
                    <a:pt x="1518" y="616"/>
                  </a:lnTo>
                  <a:lnTo>
                    <a:pt x="1518" y="720"/>
                  </a:lnTo>
                  <a:lnTo>
                    <a:pt x="1518" y="725"/>
                  </a:lnTo>
                  <a:lnTo>
                    <a:pt x="1518" y="727"/>
                  </a:lnTo>
                  <a:lnTo>
                    <a:pt x="1518" y="724"/>
                  </a:lnTo>
                  <a:lnTo>
                    <a:pt x="1518" y="727"/>
                  </a:lnTo>
                  <a:lnTo>
                    <a:pt x="1518" y="727"/>
                  </a:lnTo>
                  <a:lnTo>
                    <a:pt x="1518" y="732"/>
                  </a:lnTo>
                  <a:lnTo>
                    <a:pt x="1518" y="750"/>
                  </a:lnTo>
                  <a:lnTo>
                    <a:pt x="1518" y="742"/>
                  </a:lnTo>
                  <a:lnTo>
                    <a:pt x="1518" y="757"/>
                  </a:lnTo>
                  <a:lnTo>
                    <a:pt x="1518" y="756"/>
                  </a:lnTo>
                  <a:lnTo>
                    <a:pt x="1518" y="775"/>
                  </a:lnTo>
                  <a:lnTo>
                    <a:pt x="1518" y="781"/>
                  </a:lnTo>
                  <a:lnTo>
                    <a:pt x="1518" y="797"/>
                  </a:lnTo>
                  <a:lnTo>
                    <a:pt x="1518" y="812"/>
                  </a:lnTo>
                  <a:lnTo>
                    <a:pt x="1518" y="830"/>
                  </a:lnTo>
                  <a:lnTo>
                    <a:pt x="1518" y="809"/>
                  </a:lnTo>
                  <a:lnTo>
                    <a:pt x="1518" y="835"/>
                  </a:lnTo>
                  <a:lnTo>
                    <a:pt x="1518" y="830"/>
                  </a:lnTo>
                  <a:lnTo>
                    <a:pt x="1518" y="859"/>
                  </a:lnTo>
                  <a:lnTo>
                    <a:pt x="1518" y="856"/>
                  </a:lnTo>
                  <a:lnTo>
                    <a:pt x="1518" y="867"/>
                  </a:lnTo>
                  <a:lnTo>
                    <a:pt x="1518" y="865"/>
                  </a:lnTo>
                  <a:lnTo>
                    <a:pt x="1518" y="878"/>
                  </a:lnTo>
                  <a:lnTo>
                    <a:pt x="1518" y="906"/>
                  </a:lnTo>
                  <a:lnTo>
                    <a:pt x="1518" y="899"/>
                  </a:lnTo>
                  <a:lnTo>
                    <a:pt x="1518" y="1027"/>
                  </a:lnTo>
                  <a:lnTo>
                    <a:pt x="1518" y="1089"/>
                  </a:lnTo>
                  <a:lnTo>
                    <a:pt x="1518" y="1159"/>
                  </a:lnTo>
                  <a:lnTo>
                    <a:pt x="1518" y="1320"/>
                  </a:lnTo>
                  <a:lnTo>
                    <a:pt x="1515" y="1354"/>
                  </a:lnTo>
                  <a:lnTo>
                    <a:pt x="1506" y="1386"/>
                  </a:lnTo>
                  <a:lnTo>
                    <a:pt x="1492" y="1417"/>
                  </a:lnTo>
                  <a:lnTo>
                    <a:pt x="1473" y="1445"/>
                  </a:lnTo>
                  <a:lnTo>
                    <a:pt x="1448" y="1473"/>
                  </a:lnTo>
                  <a:lnTo>
                    <a:pt x="1420" y="1498"/>
                  </a:lnTo>
                  <a:lnTo>
                    <a:pt x="1388" y="1522"/>
                  </a:lnTo>
                  <a:lnTo>
                    <a:pt x="1351" y="1544"/>
                  </a:lnTo>
                  <a:lnTo>
                    <a:pt x="1312" y="1564"/>
                  </a:lnTo>
                  <a:lnTo>
                    <a:pt x="1270" y="1584"/>
                  </a:lnTo>
                  <a:lnTo>
                    <a:pt x="1224" y="1600"/>
                  </a:lnTo>
                  <a:lnTo>
                    <a:pt x="1178" y="1616"/>
                  </a:lnTo>
                  <a:lnTo>
                    <a:pt x="1128" y="1630"/>
                  </a:lnTo>
                  <a:lnTo>
                    <a:pt x="1078" y="1642"/>
                  </a:lnTo>
                  <a:lnTo>
                    <a:pt x="1025" y="1652"/>
                  </a:lnTo>
                  <a:lnTo>
                    <a:pt x="972" y="1661"/>
                  </a:lnTo>
                  <a:lnTo>
                    <a:pt x="919" y="1667"/>
                  </a:lnTo>
                  <a:lnTo>
                    <a:pt x="865" y="1671"/>
                  </a:lnTo>
                  <a:lnTo>
                    <a:pt x="811" y="1674"/>
                  </a:lnTo>
                  <a:lnTo>
                    <a:pt x="758" y="1675"/>
                  </a:lnTo>
                  <a:lnTo>
                    <a:pt x="706" y="1674"/>
                  </a:lnTo>
                  <a:lnTo>
                    <a:pt x="653" y="1671"/>
                  </a:lnTo>
                  <a:lnTo>
                    <a:pt x="599" y="1667"/>
                  </a:lnTo>
                  <a:lnTo>
                    <a:pt x="545" y="1661"/>
                  </a:lnTo>
                  <a:lnTo>
                    <a:pt x="492" y="1652"/>
                  </a:lnTo>
                  <a:lnTo>
                    <a:pt x="441" y="1642"/>
                  </a:lnTo>
                  <a:lnTo>
                    <a:pt x="390" y="1630"/>
                  </a:lnTo>
                  <a:lnTo>
                    <a:pt x="340" y="1616"/>
                  </a:lnTo>
                  <a:lnTo>
                    <a:pt x="293" y="1600"/>
                  </a:lnTo>
                  <a:lnTo>
                    <a:pt x="248" y="1584"/>
                  </a:lnTo>
                  <a:lnTo>
                    <a:pt x="206" y="1564"/>
                  </a:lnTo>
                  <a:lnTo>
                    <a:pt x="166" y="1544"/>
                  </a:lnTo>
                  <a:lnTo>
                    <a:pt x="130" y="1522"/>
                  </a:lnTo>
                  <a:lnTo>
                    <a:pt x="97" y="1498"/>
                  </a:lnTo>
                  <a:lnTo>
                    <a:pt x="69" y="1473"/>
                  </a:lnTo>
                  <a:lnTo>
                    <a:pt x="45" y="1445"/>
                  </a:lnTo>
                  <a:lnTo>
                    <a:pt x="25" y="1417"/>
                  </a:lnTo>
                  <a:lnTo>
                    <a:pt x="12" y="1386"/>
                  </a:lnTo>
                  <a:lnTo>
                    <a:pt x="3" y="1354"/>
                  </a:lnTo>
                  <a:lnTo>
                    <a:pt x="0" y="1320"/>
                  </a:lnTo>
                  <a:lnTo>
                    <a:pt x="0" y="1159"/>
                  </a:lnTo>
                  <a:lnTo>
                    <a:pt x="0" y="991"/>
                  </a:lnTo>
                  <a:lnTo>
                    <a:pt x="0" y="821"/>
                  </a:lnTo>
                  <a:lnTo>
                    <a:pt x="0" y="650"/>
                  </a:lnTo>
                  <a:lnTo>
                    <a:pt x="0" y="477"/>
                  </a:lnTo>
                  <a:lnTo>
                    <a:pt x="0" y="308"/>
                  </a:lnTo>
                  <a:lnTo>
                    <a:pt x="3" y="276"/>
                  </a:lnTo>
                  <a:lnTo>
                    <a:pt x="12" y="245"/>
                  </a:lnTo>
                  <a:lnTo>
                    <a:pt x="25" y="216"/>
                  </a:lnTo>
                  <a:lnTo>
                    <a:pt x="45" y="189"/>
                  </a:lnTo>
                  <a:lnTo>
                    <a:pt x="69" y="164"/>
                  </a:lnTo>
                  <a:lnTo>
                    <a:pt x="97" y="142"/>
                  </a:lnTo>
                  <a:lnTo>
                    <a:pt x="130" y="120"/>
                  </a:lnTo>
                  <a:lnTo>
                    <a:pt x="166" y="101"/>
                  </a:lnTo>
                  <a:lnTo>
                    <a:pt x="206" y="85"/>
                  </a:lnTo>
                  <a:lnTo>
                    <a:pt x="248" y="69"/>
                  </a:lnTo>
                  <a:lnTo>
                    <a:pt x="293" y="55"/>
                  </a:lnTo>
                  <a:lnTo>
                    <a:pt x="340" y="42"/>
                  </a:lnTo>
                  <a:lnTo>
                    <a:pt x="390" y="32"/>
                  </a:lnTo>
                  <a:lnTo>
                    <a:pt x="441" y="23"/>
                  </a:lnTo>
                  <a:lnTo>
                    <a:pt x="492" y="16"/>
                  </a:lnTo>
                  <a:lnTo>
                    <a:pt x="545" y="10"/>
                  </a:lnTo>
                  <a:lnTo>
                    <a:pt x="599" y="5"/>
                  </a:lnTo>
                  <a:lnTo>
                    <a:pt x="653" y="2"/>
                  </a:lnTo>
                  <a:lnTo>
                    <a:pt x="706" y="0"/>
                  </a:lnTo>
                  <a:lnTo>
                    <a:pt x="758"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90" name="Freeform 14">
              <a:extLst>
                <a:ext uri="{FF2B5EF4-FFF2-40B4-BE49-F238E27FC236}">
                  <a16:creationId xmlns:a16="http://schemas.microsoft.com/office/drawing/2014/main" id="{5C7B707D-E28A-403C-8675-666E9B2B3D99}"/>
                </a:ext>
              </a:extLst>
            </p:cNvPr>
            <p:cNvSpPr>
              <a:spLocks noEditPoints="1"/>
            </p:cNvSpPr>
            <p:nvPr/>
          </p:nvSpPr>
          <p:spPr bwMode="auto">
            <a:xfrm>
              <a:off x="1140104" y="2597406"/>
              <a:ext cx="329607" cy="370808"/>
            </a:xfrm>
            <a:custGeom>
              <a:avLst/>
              <a:gdLst>
                <a:gd name="T0" fmla="*/ 39 w 1293"/>
                <a:gd name="T1" fmla="*/ 790 h 1450"/>
                <a:gd name="T2" fmla="*/ 130 w 1293"/>
                <a:gd name="T3" fmla="*/ 828 h 1450"/>
                <a:gd name="T4" fmla="*/ 233 w 1293"/>
                <a:gd name="T5" fmla="*/ 858 h 1450"/>
                <a:gd name="T6" fmla="*/ 348 w 1293"/>
                <a:gd name="T7" fmla="*/ 879 h 1450"/>
                <a:gd name="T8" fmla="*/ 466 w 1293"/>
                <a:gd name="T9" fmla="*/ 893 h 1450"/>
                <a:gd name="T10" fmla="*/ 587 w 1293"/>
                <a:gd name="T11" fmla="*/ 899 h 1450"/>
                <a:gd name="T12" fmla="*/ 707 w 1293"/>
                <a:gd name="T13" fmla="*/ 899 h 1450"/>
                <a:gd name="T14" fmla="*/ 827 w 1293"/>
                <a:gd name="T15" fmla="*/ 893 h 1450"/>
                <a:gd name="T16" fmla="*/ 946 w 1293"/>
                <a:gd name="T17" fmla="*/ 879 h 1450"/>
                <a:gd name="T18" fmla="*/ 1061 w 1293"/>
                <a:gd name="T19" fmla="*/ 858 h 1450"/>
                <a:gd name="T20" fmla="*/ 1164 w 1293"/>
                <a:gd name="T21" fmla="*/ 828 h 1450"/>
                <a:gd name="T22" fmla="*/ 1255 w 1293"/>
                <a:gd name="T23" fmla="*/ 790 h 1450"/>
                <a:gd name="T24" fmla="*/ 1293 w 1293"/>
                <a:gd name="T25" fmla="*/ 1208 h 1450"/>
                <a:gd name="T26" fmla="*/ 1278 w 1293"/>
                <a:gd name="T27" fmla="*/ 1253 h 1450"/>
                <a:gd name="T28" fmla="*/ 1236 w 1293"/>
                <a:gd name="T29" fmla="*/ 1298 h 1450"/>
                <a:gd name="T30" fmla="*/ 1168 w 1293"/>
                <a:gd name="T31" fmla="*/ 1341 h 1450"/>
                <a:gd name="T32" fmla="*/ 1080 w 1293"/>
                <a:gd name="T33" fmla="*/ 1380 h 1450"/>
                <a:gd name="T34" fmla="*/ 973 w 1293"/>
                <a:gd name="T35" fmla="*/ 1412 h 1450"/>
                <a:gd name="T36" fmla="*/ 851 w 1293"/>
                <a:gd name="T37" fmla="*/ 1436 h 1450"/>
                <a:gd name="T38" fmla="*/ 717 w 1293"/>
                <a:gd name="T39" fmla="*/ 1449 h 1450"/>
                <a:gd name="T40" fmla="*/ 577 w 1293"/>
                <a:gd name="T41" fmla="*/ 1449 h 1450"/>
                <a:gd name="T42" fmla="*/ 443 w 1293"/>
                <a:gd name="T43" fmla="*/ 1436 h 1450"/>
                <a:gd name="T44" fmla="*/ 320 w 1293"/>
                <a:gd name="T45" fmla="*/ 1412 h 1450"/>
                <a:gd name="T46" fmla="*/ 213 w 1293"/>
                <a:gd name="T47" fmla="*/ 1380 h 1450"/>
                <a:gd name="T48" fmla="*/ 125 w 1293"/>
                <a:gd name="T49" fmla="*/ 1341 h 1450"/>
                <a:gd name="T50" fmla="*/ 58 w 1293"/>
                <a:gd name="T51" fmla="*/ 1298 h 1450"/>
                <a:gd name="T52" fmla="*/ 15 w 1293"/>
                <a:gd name="T53" fmla="*/ 1253 h 1450"/>
                <a:gd name="T54" fmla="*/ 0 w 1293"/>
                <a:gd name="T55" fmla="*/ 1208 h 1450"/>
                <a:gd name="T56" fmla="*/ 646 w 1293"/>
                <a:gd name="T57" fmla="*/ 0 h 1450"/>
                <a:gd name="T58" fmla="*/ 786 w 1293"/>
                <a:gd name="T59" fmla="*/ 4 h 1450"/>
                <a:gd name="T60" fmla="*/ 914 w 1293"/>
                <a:gd name="T61" fmla="*/ 18 h 1450"/>
                <a:gd name="T62" fmla="*/ 1029 w 1293"/>
                <a:gd name="T63" fmla="*/ 38 h 1450"/>
                <a:gd name="T64" fmla="*/ 1127 w 1293"/>
                <a:gd name="T65" fmla="*/ 65 h 1450"/>
                <a:gd name="T66" fmla="*/ 1205 w 1293"/>
                <a:gd name="T67" fmla="*/ 97 h 1450"/>
                <a:gd name="T68" fmla="*/ 1260 w 1293"/>
                <a:gd name="T69" fmla="*/ 134 h 1450"/>
                <a:gd name="T70" fmla="*/ 1290 w 1293"/>
                <a:gd name="T71" fmla="*/ 175 h 1450"/>
                <a:gd name="T72" fmla="*/ 1290 w 1293"/>
                <a:gd name="T73" fmla="*/ 219 h 1450"/>
                <a:gd name="T74" fmla="*/ 1260 w 1293"/>
                <a:gd name="T75" fmla="*/ 259 h 1450"/>
                <a:gd name="T76" fmla="*/ 1205 w 1293"/>
                <a:gd name="T77" fmla="*/ 296 h 1450"/>
                <a:gd name="T78" fmla="*/ 1127 w 1293"/>
                <a:gd name="T79" fmla="*/ 329 h 1450"/>
                <a:gd name="T80" fmla="*/ 1029 w 1293"/>
                <a:gd name="T81" fmla="*/ 356 h 1450"/>
                <a:gd name="T82" fmla="*/ 914 w 1293"/>
                <a:gd name="T83" fmla="*/ 376 h 1450"/>
                <a:gd name="T84" fmla="*/ 786 w 1293"/>
                <a:gd name="T85" fmla="*/ 389 h 1450"/>
                <a:gd name="T86" fmla="*/ 646 w 1293"/>
                <a:gd name="T87" fmla="*/ 394 h 1450"/>
                <a:gd name="T88" fmla="*/ 508 w 1293"/>
                <a:gd name="T89" fmla="*/ 389 h 1450"/>
                <a:gd name="T90" fmla="*/ 380 w 1293"/>
                <a:gd name="T91" fmla="*/ 376 h 1450"/>
                <a:gd name="T92" fmla="*/ 265 w 1293"/>
                <a:gd name="T93" fmla="*/ 356 h 1450"/>
                <a:gd name="T94" fmla="*/ 167 w 1293"/>
                <a:gd name="T95" fmla="*/ 329 h 1450"/>
                <a:gd name="T96" fmla="*/ 89 w 1293"/>
                <a:gd name="T97" fmla="*/ 296 h 1450"/>
                <a:gd name="T98" fmla="*/ 33 w 1293"/>
                <a:gd name="T99" fmla="*/ 259 h 1450"/>
                <a:gd name="T100" fmla="*/ 4 w 1293"/>
                <a:gd name="T101" fmla="*/ 219 h 1450"/>
                <a:gd name="T102" fmla="*/ 4 w 1293"/>
                <a:gd name="T103" fmla="*/ 175 h 1450"/>
                <a:gd name="T104" fmla="*/ 33 w 1293"/>
                <a:gd name="T105" fmla="*/ 134 h 1450"/>
                <a:gd name="T106" fmla="*/ 89 w 1293"/>
                <a:gd name="T107" fmla="*/ 97 h 1450"/>
                <a:gd name="T108" fmla="*/ 167 w 1293"/>
                <a:gd name="T109" fmla="*/ 65 h 1450"/>
                <a:gd name="T110" fmla="*/ 265 w 1293"/>
                <a:gd name="T111" fmla="*/ 38 h 1450"/>
                <a:gd name="T112" fmla="*/ 380 w 1293"/>
                <a:gd name="T113" fmla="*/ 18 h 1450"/>
                <a:gd name="T114" fmla="*/ 508 w 1293"/>
                <a:gd name="T115" fmla="*/ 4 h 1450"/>
                <a:gd name="T116" fmla="*/ 646 w 1293"/>
                <a:gd name="T1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93" h="1450">
                  <a:moveTo>
                    <a:pt x="0" y="767"/>
                  </a:moveTo>
                  <a:lnTo>
                    <a:pt x="39" y="790"/>
                  </a:lnTo>
                  <a:lnTo>
                    <a:pt x="82" y="810"/>
                  </a:lnTo>
                  <a:lnTo>
                    <a:pt x="130" y="828"/>
                  </a:lnTo>
                  <a:lnTo>
                    <a:pt x="180" y="844"/>
                  </a:lnTo>
                  <a:lnTo>
                    <a:pt x="233" y="858"/>
                  </a:lnTo>
                  <a:lnTo>
                    <a:pt x="289" y="869"/>
                  </a:lnTo>
                  <a:lnTo>
                    <a:pt x="348" y="879"/>
                  </a:lnTo>
                  <a:lnTo>
                    <a:pt x="407" y="886"/>
                  </a:lnTo>
                  <a:lnTo>
                    <a:pt x="466" y="893"/>
                  </a:lnTo>
                  <a:lnTo>
                    <a:pt x="527" y="897"/>
                  </a:lnTo>
                  <a:lnTo>
                    <a:pt x="587" y="899"/>
                  </a:lnTo>
                  <a:lnTo>
                    <a:pt x="646" y="900"/>
                  </a:lnTo>
                  <a:lnTo>
                    <a:pt x="707" y="899"/>
                  </a:lnTo>
                  <a:lnTo>
                    <a:pt x="767" y="897"/>
                  </a:lnTo>
                  <a:lnTo>
                    <a:pt x="827" y="893"/>
                  </a:lnTo>
                  <a:lnTo>
                    <a:pt x="887" y="886"/>
                  </a:lnTo>
                  <a:lnTo>
                    <a:pt x="946" y="879"/>
                  </a:lnTo>
                  <a:lnTo>
                    <a:pt x="1005" y="869"/>
                  </a:lnTo>
                  <a:lnTo>
                    <a:pt x="1061" y="858"/>
                  </a:lnTo>
                  <a:lnTo>
                    <a:pt x="1113" y="844"/>
                  </a:lnTo>
                  <a:lnTo>
                    <a:pt x="1164" y="828"/>
                  </a:lnTo>
                  <a:lnTo>
                    <a:pt x="1212" y="810"/>
                  </a:lnTo>
                  <a:lnTo>
                    <a:pt x="1255" y="790"/>
                  </a:lnTo>
                  <a:lnTo>
                    <a:pt x="1293" y="767"/>
                  </a:lnTo>
                  <a:lnTo>
                    <a:pt x="1293" y="1208"/>
                  </a:lnTo>
                  <a:lnTo>
                    <a:pt x="1290" y="1231"/>
                  </a:lnTo>
                  <a:lnTo>
                    <a:pt x="1278" y="1253"/>
                  </a:lnTo>
                  <a:lnTo>
                    <a:pt x="1260" y="1276"/>
                  </a:lnTo>
                  <a:lnTo>
                    <a:pt x="1236" y="1298"/>
                  </a:lnTo>
                  <a:lnTo>
                    <a:pt x="1205" y="1319"/>
                  </a:lnTo>
                  <a:lnTo>
                    <a:pt x="1168" y="1341"/>
                  </a:lnTo>
                  <a:lnTo>
                    <a:pt x="1127" y="1361"/>
                  </a:lnTo>
                  <a:lnTo>
                    <a:pt x="1080" y="1380"/>
                  </a:lnTo>
                  <a:lnTo>
                    <a:pt x="1029" y="1397"/>
                  </a:lnTo>
                  <a:lnTo>
                    <a:pt x="973" y="1412"/>
                  </a:lnTo>
                  <a:lnTo>
                    <a:pt x="914" y="1425"/>
                  </a:lnTo>
                  <a:lnTo>
                    <a:pt x="851" y="1436"/>
                  </a:lnTo>
                  <a:lnTo>
                    <a:pt x="786" y="1444"/>
                  </a:lnTo>
                  <a:lnTo>
                    <a:pt x="717" y="1449"/>
                  </a:lnTo>
                  <a:lnTo>
                    <a:pt x="646" y="1450"/>
                  </a:lnTo>
                  <a:lnTo>
                    <a:pt x="577" y="1449"/>
                  </a:lnTo>
                  <a:lnTo>
                    <a:pt x="508" y="1444"/>
                  </a:lnTo>
                  <a:lnTo>
                    <a:pt x="443" y="1436"/>
                  </a:lnTo>
                  <a:lnTo>
                    <a:pt x="380" y="1425"/>
                  </a:lnTo>
                  <a:lnTo>
                    <a:pt x="320" y="1412"/>
                  </a:lnTo>
                  <a:lnTo>
                    <a:pt x="265" y="1397"/>
                  </a:lnTo>
                  <a:lnTo>
                    <a:pt x="213" y="1380"/>
                  </a:lnTo>
                  <a:lnTo>
                    <a:pt x="167" y="1361"/>
                  </a:lnTo>
                  <a:lnTo>
                    <a:pt x="125" y="1341"/>
                  </a:lnTo>
                  <a:lnTo>
                    <a:pt x="89" y="1319"/>
                  </a:lnTo>
                  <a:lnTo>
                    <a:pt x="58" y="1298"/>
                  </a:lnTo>
                  <a:lnTo>
                    <a:pt x="33" y="1276"/>
                  </a:lnTo>
                  <a:lnTo>
                    <a:pt x="15" y="1253"/>
                  </a:lnTo>
                  <a:lnTo>
                    <a:pt x="4" y="1231"/>
                  </a:lnTo>
                  <a:lnTo>
                    <a:pt x="0" y="1208"/>
                  </a:lnTo>
                  <a:lnTo>
                    <a:pt x="0" y="767"/>
                  </a:lnTo>
                  <a:close/>
                  <a:moveTo>
                    <a:pt x="646" y="0"/>
                  </a:moveTo>
                  <a:lnTo>
                    <a:pt x="717" y="1"/>
                  </a:lnTo>
                  <a:lnTo>
                    <a:pt x="786" y="4"/>
                  </a:lnTo>
                  <a:lnTo>
                    <a:pt x="851" y="11"/>
                  </a:lnTo>
                  <a:lnTo>
                    <a:pt x="914" y="18"/>
                  </a:lnTo>
                  <a:lnTo>
                    <a:pt x="973" y="26"/>
                  </a:lnTo>
                  <a:lnTo>
                    <a:pt x="1029" y="38"/>
                  </a:lnTo>
                  <a:lnTo>
                    <a:pt x="1080" y="51"/>
                  </a:lnTo>
                  <a:lnTo>
                    <a:pt x="1127" y="65"/>
                  </a:lnTo>
                  <a:lnTo>
                    <a:pt x="1168" y="80"/>
                  </a:lnTo>
                  <a:lnTo>
                    <a:pt x="1205" y="97"/>
                  </a:lnTo>
                  <a:lnTo>
                    <a:pt x="1236" y="115"/>
                  </a:lnTo>
                  <a:lnTo>
                    <a:pt x="1260" y="134"/>
                  </a:lnTo>
                  <a:lnTo>
                    <a:pt x="1278" y="154"/>
                  </a:lnTo>
                  <a:lnTo>
                    <a:pt x="1290" y="175"/>
                  </a:lnTo>
                  <a:lnTo>
                    <a:pt x="1293" y="196"/>
                  </a:lnTo>
                  <a:lnTo>
                    <a:pt x="1290" y="219"/>
                  </a:lnTo>
                  <a:lnTo>
                    <a:pt x="1278" y="239"/>
                  </a:lnTo>
                  <a:lnTo>
                    <a:pt x="1260" y="259"/>
                  </a:lnTo>
                  <a:lnTo>
                    <a:pt x="1236" y="278"/>
                  </a:lnTo>
                  <a:lnTo>
                    <a:pt x="1205" y="296"/>
                  </a:lnTo>
                  <a:lnTo>
                    <a:pt x="1168" y="313"/>
                  </a:lnTo>
                  <a:lnTo>
                    <a:pt x="1127" y="329"/>
                  </a:lnTo>
                  <a:lnTo>
                    <a:pt x="1080" y="343"/>
                  </a:lnTo>
                  <a:lnTo>
                    <a:pt x="1029" y="356"/>
                  </a:lnTo>
                  <a:lnTo>
                    <a:pt x="973" y="367"/>
                  </a:lnTo>
                  <a:lnTo>
                    <a:pt x="914" y="376"/>
                  </a:lnTo>
                  <a:lnTo>
                    <a:pt x="851" y="383"/>
                  </a:lnTo>
                  <a:lnTo>
                    <a:pt x="786" y="389"/>
                  </a:lnTo>
                  <a:lnTo>
                    <a:pt x="717" y="393"/>
                  </a:lnTo>
                  <a:lnTo>
                    <a:pt x="646" y="394"/>
                  </a:lnTo>
                  <a:lnTo>
                    <a:pt x="577" y="393"/>
                  </a:lnTo>
                  <a:lnTo>
                    <a:pt x="508" y="389"/>
                  </a:lnTo>
                  <a:lnTo>
                    <a:pt x="443" y="383"/>
                  </a:lnTo>
                  <a:lnTo>
                    <a:pt x="380" y="376"/>
                  </a:lnTo>
                  <a:lnTo>
                    <a:pt x="320" y="367"/>
                  </a:lnTo>
                  <a:lnTo>
                    <a:pt x="265" y="356"/>
                  </a:lnTo>
                  <a:lnTo>
                    <a:pt x="213" y="343"/>
                  </a:lnTo>
                  <a:lnTo>
                    <a:pt x="167" y="329"/>
                  </a:lnTo>
                  <a:lnTo>
                    <a:pt x="125" y="313"/>
                  </a:lnTo>
                  <a:lnTo>
                    <a:pt x="89" y="296"/>
                  </a:lnTo>
                  <a:lnTo>
                    <a:pt x="58" y="278"/>
                  </a:lnTo>
                  <a:lnTo>
                    <a:pt x="33" y="259"/>
                  </a:lnTo>
                  <a:lnTo>
                    <a:pt x="15" y="239"/>
                  </a:lnTo>
                  <a:lnTo>
                    <a:pt x="4" y="219"/>
                  </a:lnTo>
                  <a:lnTo>
                    <a:pt x="0" y="196"/>
                  </a:lnTo>
                  <a:lnTo>
                    <a:pt x="4" y="175"/>
                  </a:lnTo>
                  <a:lnTo>
                    <a:pt x="15" y="154"/>
                  </a:lnTo>
                  <a:lnTo>
                    <a:pt x="33" y="134"/>
                  </a:lnTo>
                  <a:lnTo>
                    <a:pt x="58" y="115"/>
                  </a:lnTo>
                  <a:lnTo>
                    <a:pt x="89" y="97"/>
                  </a:lnTo>
                  <a:lnTo>
                    <a:pt x="125" y="80"/>
                  </a:lnTo>
                  <a:lnTo>
                    <a:pt x="167" y="65"/>
                  </a:lnTo>
                  <a:lnTo>
                    <a:pt x="213" y="51"/>
                  </a:lnTo>
                  <a:lnTo>
                    <a:pt x="265" y="38"/>
                  </a:lnTo>
                  <a:lnTo>
                    <a:pt x="320" y="26"/>
                  </a:lnTo>
                  <a:lnTo>
                    <a:pt x="380" y="18"/>
                  </a:lnTo>
                  <a:lnTo>
                    <a:pt x="443" y="11"/>
                  </a:lnTo>
                  <a:lnTo>
                    <a:pt x="508" y="4"/>
                  </a:lnTo>
                  <a:lnTo>
                    <a:pt x="577" y="1"/>
                  </a:lnTo>
                  <a:lnTo>
                    <a:pt x="646"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91" name="Freeform 15">
              <a:extLst>
                <a:ext uri="{FF2B5EF4-FFF2-40B4-BE49-F238E27FC236}">
                  <a16:creationId xmlns:a16="http://schemas.microsoft.com/office/drawing/2014/main" id="{8674D66F-A0A9-41E4-AF3C-3E4CBF3F982C}"/>
                </a:ext>
              </a:extLst>
            </p:cNvPr>
            <p:cNvSpPr>
              <a:spLocks/>
            </p:cNvSpPr>
            <p:nvPr/>
          </p:nvSpPr>
          <p:spPr bwMode="auto">
            <a:xfrm>
              <a:off x="1140104" y="2692348"/>
              <a:ext cx="329607" cy="105689"/>
            </a:xfrm>
            <a:custGeom>
              <a:avLst/>
              <a:gdLst>
                <a:gd name="T0" fmla="*/ 0 w 1293"/>
                <a:gd name="T1" fmla="*/ 0 h 413"/>
                <a:gd name="T2" fmla="*/ 39 w 1293"/>
                <a:gd name="T3" fmla="*/ 22 h 413"/>
                <a:gd name="T4" fmla="*/ 82 w 1293"/>
                <a:gd name="T5" fmla="*/ 42 h 413"/>
                <a:gd name="T6" fmla="*/ 129 w 1293"/>
                <a:gd name="T7" fmla="*/ 60 h 413"/>
                <a:gd name="T8" fmla="*/ 180 w 1293"/>
                <a:gd name="T9" fmla="*/ 76 h 413"/>
                <a:gd name="T10" fmla="*/ 233 w 1293"/>
                <a:gd name="T11" fmla="*/ 90 h 413"/>
                <a:gd name="T12" fmla="*/ 289 w 1293"/>
                <a:gd name="T13" fmla="*/ 101 h 413"/>
                <a:gd name="T14" fmla="*/ 346 w 1293"/>
                <a:gd name="T15" fmla="*/ 111 h 413"/>
                <a:gd name="T16" fmla="*/ 406 w 1293"/>
                <a:gd name="T17" fmla="*/ 119 h 413"/>
                <a:gd name="T18" fmla="*/ 466 w 1293"/>
                <a:gd name="T19" fmla="*/ 125 h 413"/>
                <a:gd name="T20" fmla="*/ 527 w 1293"/>
                <a:gd name="T21" fmla="*/ 129 h 413"/>
                <a:gd name="T22" fmla="*/ 587 w 1293"/>
                <a:gd name="T23" fmla="*/ 131 h 413"/>
                <a:gd name="T24" fmla="*/ 646 w 1293"/>
                <a:gd name="T25" fmla="*/ 132 h 413"/>
                <a:gd name="T26" fmla="*/ 707 w 1293"/>
                <a:gd name="T27" fmla="*/ 131 h 413"/>
                <a:gd name="T28" fmla="*/ 767 w 1293"/>
                <a:gd name="T29" fmla="*/ 129 h 413"/>
                <a:gd name="T30" fmla="*/ 827 w 1293"/>
                <a:gd name="T31" fmla="*/ 125 h 413"/>
                <a:gd name="T32" fmla="*/ 887 w 1293"/>
                <a:gd name="T33" fmla="*/ 119 h 413"/>
                <a:gd name="T34" fmla="*/ 946 w 1293"/>
                <a:gd name="T35" fmla="*/ 111 h 413"/>
                <a:gd name="T36" fmla="*/ 1005 w 1293"/>
                <a:gd name="T37" fmla="*/ 101 h 413"/>
                <a:gd name="T38" fmla="*/ 1061 w 1293"/>
                <a:gd name="T39" fmla="*/ 90 h 413"/>
                <a:gd name="T40" fmla="*/ 1113 w 1293"/>
                <a:gd name="T41" fmla="*/ 76 h 413"/>
                <a:gd name="T42" fmla="*/ 1164 w 1293"/>
                <a:gd name="T43" fmla="*/ 60 h 413"/>
                <a:gd name="T44" fmla="*/ 1212 w 1293"/>
                <a:gd name="T45" fmla="*/ 42 h 413"/>
                <a:gd name="T46" fmla="*/ 1255 w 1293"/>
                <a:gd name="T47" fmla="*/ 22 h 413"/>
                <a:gd name="T48" fmla="*/ 1293 w 1293"/>
                <a:gd name="T49" fmla="*/ 0 h 413"/>
                <a:gd name="T50" fmla="*/ 1293 w 1293"/>
                <a:gd name="T51" fmla="*/ 281 h 413"/>
                <a:gd name="T52" fmla="*/ 1255 w 1293"/>
                <a:gd name="T53" fmla="*/ 303 h 413"/>
                <a:gd name="T54" fmla="*/ 1212 w 1293"/>
                <a:gd name="T55" fmla="*/ 324 h 413"/>
                <a:gd name="T56" fmla="*/ 1164 w 1293"/>
                <a:gd name="T57" fmla="*/ 341 h 413"/>
                <a:gd name="T58" fmla="*/ 1113 w 1293"/>
                <a:gd name="T59" fmla="*/ 357 h 413"/>
                <a:gd name="T60" fmla="*/ 1061 w 1293"/>
                <a:gd name="T61" fmla="*/ 371 h 413"/>
                <a:gd name="T62" fmla="*/ 1005 w 1293"/>
                <a:gd name="T63" fmla="*/ 382 h 413"/>
                <a:gd name="T64" fmla="*/ 946 w 1293"/>
                <a:gd name="T65" fmla="*/ 392 h 413"/>
                <a:gd name="T66" fmla="*/ 887 w 1293"/>
                <a:gd name="T67" fmla="*/ 400 h 413"/>
                <a:gd name="T68" fmla="*/ 827 w 1293"/>
                <a:gd name="T69" fmla="*/ 406 h 413"/>
                <a:gd name="T70" fmla="*/ 767 w 1293"/>
                <a:gd name="T71" fmla="*/ 410 h 413"/>
                <a:gd name="T72" fmla="*/ 707 w 1293"/>
                <a:gd name="T73" fmla="*/ 412 h 413"/>
                <a:gd name="T74" fmla="*/ 646 w 1293"/>
                <a:gd name="T75" fmla="*/ 413 h 413"/>
                <a:gd name="T76" fmla="*/ 587 w 1293"/>
                <a:gd name="T77" fmla="*/ 412 h 413"/>
                <a:gd name="T78" fmla="*/ 527 w 1293"/>
                <a:gd name="T79" fmla="*/ 410 h 413"/>
                <a:gd name="T80" fmla="*/ 466 w 1293"/>
                <a:gd name="T81" fmla="*/ 406 h 413"/>
                <a:gd name="T82" fmla="*/ 407 w 1293"/>
                <a:gd name="T83" fmla="*/ 400 h 413"/>
                <a:gd name="T84" fmla="*/ 348 w 1293"/>
                <a:gd name="T85" fmla="*/ 392 h 413"/>
                <a:gd name="T86" fmla="*/ 289 w 1293"/>
                <a:gd name="T87" fmla="*/ 382 h 413"/>
                <a:gd name="T88" fmla="*/ 233 w 1293"/>
                <a:gd name="T89" fmla="*/ 371 h 413"/>
                <a:gd name="T90" fmla="*/ 180 w 1293"/>
                <a:gd name="T91" fmla="*/ 357 h 413"/>
                <a:gd name="T92" fmla="*/ 130 w 1293"/>
                <a:gd name="T93" fmla="*/ 341 h 413"/>
                <a:gd name="T94" fmla="*/ 82 w 1293"/>
                <a:gd name="T95" fmla="*/ 324 h 413"/>
                <a:gd name="T96" fmla="*/ 39 w 1293"/>
                <a:gd name="T97" fmla="*/ 303 h 413"/>
                <a:gd name="T98" fmla="*/ 0 w 1293"/>
                <a:gd name="T99" fmla="*/ 281 h 413"/>
                <a:gd name="T100" fmla="*/ 0 w 1293"/>
                <a:gd name="T101"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3" h="413">
                  <a:moveTo>
                    <a:pt x="0" y="0"/>
                  </a:moveTo>
                  <a:lnTo>
                    <a:pt x="39" y="22"/>
                  </a:lnTo>
                  <a:lnTo>
                    <a:pt x="82" y="42"/>
                  </a:lnTo>
                  <a:lnTo>
                    <a:pt x="129" y="60"/>
                  </a:lnTo>
                  <a:lnTo>
                    <a:pt x="180" y="76"/>
                  </a:lnTo>
                  <a:lnTo>
                    <a:pt x="233" y="90"/>
                  </a:lnTo>
                  <a:lnTo>
                    <a:pt x="289" y="101"/>
                  </a:lnTo>
                  <a:lnTo>
                    <a:pt x="346" y="111"/>
                  </a:lnTo>
                  <a:lnTo>
                    <a:pt x="406" y="119"/>
                  </a:lnTo>
                  <a:lnTo>
                    <a:pt x="466" y="125"/>
                  </a:lnTo>
                  <a:lnTo>
                    <a:pt x="527" y="129"/>
                  </a:lnTo>
                  <a:lnTo>
                    <a:pt x="587" y="131"/>
                  </a:lnTo>
                  <a:lnTo>
                    <a:pt x="646" y="132"/>
                  </a:lnTo>
                  <a:lnTo>
                    <a:pt x="707" y="131"/>
                  </a:lnTo>
                  <a:lnTo>
                    <a:pt x="767" y="129"/>
                  </a:lnTo>
                  <a:lnTo>
                    <a:pt x="827" y="125"/>
                  </a:lnTo>
                  <a:lnTo>
                    <a:pt x="887" y="119"/>
                  </a:lnTo>
                  <a:lnTo>
                    <a:pt x="946" y="111"/>
                  </a:lnTo>
                  <a:lnTo>
                    <a:pt x="1005" y="101"/>
                  </a:lnTo>
                  <a:lnTo>
                    <a:pt x="1061" y="90"/>
                  </a:lnTo>
                  <a:lnTo>
                    <a:pt x="1113" y="76"/>
                  </a:lnTo>
                  <a:lnTo>
                    <a:pt x="1164" y="60"/>
                  </a:lnTo>
                  <a:lnTo>
                    <a:pt x="1212" y="42"/>
                  </a:lnTo>
                  <a:lnTo>
                    <a:pt x="1255" y="22"/>
                  </a:lnTo>
                  <a:lnTo>
                    <a:pt x="1293" y="0"/>
                  </a:lnTo>
                  <a:lnTo>
                    <a:pt x="1293" y="281"/>
                  </a:lnTo>
                  <a:lnTo>
                    <a:pt x="1255" y="303"/>
                  </a:lnTo>
                  <a:lnTo>
                    <a:pt x="1212" y="324"/>
                  </a:lnTo>
                  <a:lnTo>
                    <a:pt x="1164" y="341"/>
                  </a:lnTo>
                  <a:lnTo>
                    <a:pt x="1113" y="357"/>
                  </a:lnTo>
                  <a:lnTo>
                    <a:pt x="1061" y="371"/>
                  </a:lnTo>
                  <a:lnTo>
                    <a:pt x="1005" y="382"/>
                  </a:lnTo>
                  <a:lnTo>
                    <a:pt x="946" y="392"/>
                  </a:lnTo>
                  <a:lnTo>
                    <a:pt x="887" y="400"/>
                  </a:lnTo>
                  <a:lnTo>
                    <a:pt x="827" y="406"/>
                  </a:lnTo>
                  <a:lnTo>
                    <a:pt x="767" y="410"/>
                  </a:lnTo>
                  <a:lnTo>
                    <a:pt x="707" y="412"/>
                  </a:lnTo>
                  <a:lnTo>
                    <a:pt x="646" y="413"/>
                  </a:lnTo>
                  <a:lnTo>
                    <a:pt x="587" y="412"/>
                  </a:lnTo>
                  <a:lnTo>
                    <a:pt x="527" y="410"/>
                  </a:lnTo>
                  <a:lnTo>
                    <a:pt x="466" y="406"/>
                  </a:lnTo>
                  <a:lnTo>
                    <a:pt x="407" y="400"/>
                  </a:lnTo>
                  <a:lnTo>
                    <a:pt x="348" y="392"/>
                  </a:lnTo>
                  <a:lnTo>
                    <a:pt x="289" y="382"/>
                  </a:lnTo>
                  <a:lnTo>
                    <a:pt x="233" y="371"/>
                  </a:lnTo>
                  <a:lnTo>
                    <a:pt x="180" y="357"/>
                  </a:lnTo>
                  <a:lnTo>
                    <a:pt x="130" y="341"/>
                  </a:lnTo>
                  <a:lnTo>
                    <a:pt x="82" y="324"/>
                  </a:lnTo>
                  <a:lnTo>
                    <a:pt x="39" y="303"/>
                  </a:lnTo>
                  <a:lnTo>
                    <a:pt x="0" y="281"/>
                  </a:lnTo>
                  <a:lnTo>
                    <a:pt x="0"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sp>
        <p:nvSpPr>
          <p:cNvPr id="92" name="TextBox 91">
            <a:extLst>
              <a:ext uri="{FF2B5EF4-FFF2-40B4-BE49-F238E27FC236}">
                <a16:creationId xmlns:a16="http://schemas.microsoft.com/office/drawing/2014/main" id="{71F0AE34-D289-467D-A5F0-EC23F919B173}"/>
              </a:ext>
            </a:extLst>
          </p:cNvPr>
          <p:cNvSpPr txBox="1">
            <a:spLocks/>
          </p:cNvSpPr>
          <p:nvPr/>
        </p:nvSpPr>
        <p:spPr>
          <a:xfrm>
            <a:off x="5567808" y="5891427"/>
            <a:ext cx="1053207" cy="809244"/>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RDBMS</a:t>
            </a:r>
          </a:p>
          <a:p>
            <a:r>
              <a:rPr lang="en-US" dirty="0"/>
              <a:t>Geodatabase</a:t>
            </a:r>
          </a:p>
          <a:p>
            <a:r>
              <a:rPr lang="en-US" dirty="0"/>
              <a:t>With Parcel Fabric</a:t>
            </a:r>
          </a:p>
          <a:p>
            <a:endParaRPr lang="en-US" sz="900" dirty="0"/>
          </a:p>
        </p:txBody>
      </p:sp>
      <p:sp>
        <p:nvSpPr>
          <p:cNvPr id="94" name="Rectangle 93">
            <a:extLst>
              <a:ext uri="{FF2B5EF4-FFF2-40B4-BE49-F238E27FC236}">
                <a16:creationId xmlns:a16="http://schemas.microsoft.com/office/drawing/2014/main" id="{AB2733D6-1E3F-45E0-B372-8C236AA5B508}"/>
              </a:ext>
            </a:extLst>
          </p:cNvPr>
          <p:cNvSpPr/>
          <p:nvPr/>
        </p:nvSpPr>
        <p:spPr bwMode="auto">
          <a:xfrm>
            <a:off x="5174958" y="1629761"/>
            <a:ext cx="4269380" cy="5113176"/>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5" name="TextBox 94">
            <a:extLst>
              <a:ext uri="{FF2B5EF4-FFF2-40B4-BE49-F238E27FC236}">
                <a16:creationId xmlns:a16="http://schemas.microsoft.com/office/drawing/2014/main" id="{F0F97F99-9468-4FFC-BD05-B83572265536}"/>
              </a:ext>
            </a:extLst>
          </p:cNvPr>
          <p:cNvSpPr txBox="1"/>
          <p:nvPr/>
        </p:nvSpPr>
        <p:spPr>
          <a:xfrm>
            <a:off x="6293992" y="1763626"/>
            <a:ext cx="2098236"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Central Server (offsite)</a:t>
            </a:r>
          </a:p>
        </p:txBody>
      </p:sp>
      <p:sp>
        <p:nvSpPr>
          <p:cNvPr id="96" name="Arrow: Left-Right 95">
            <a:extLst>
              <a:ext uri="{FF2B5EF4-FFF2-40B4-BE49-F238E27FC236}">
                <a16:creationId xmlns:a16="http://schemas.microsoft.com/office/drawing/2014/main" id="{46B48F18-285C-47FA-B08E-A1ADD485AD35}"/>
              </a:ext>
            </a:extLst>
          </p:cNvPr>
          <p:cNvSpPr/>
          <p:nvPr/>
        </p:nvSpPr>
        <p:spPr bwMode="auto">
          <a:xfrm rot="5400000">
            <a:off x="5732947" y="4286589"/>
            <a:ext cx="680217" cy="224839"/>
          </a:xfrm>
          <a:prstGeom prst="leftRightArrow">
            <a:avLst/>
          </a:prstGeom>
          <a:solidFill>
            <a:schemeClr val="accent5">
              <a:lumMod val="60000"/>
              <a:lumOff val="40000"/>
            </a:schemeClr>
          </a:solidFill>
          <a:ln>
            <a:solidFill>
              <a:schemeClr val="accent5">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7" name="Arrow: Left-Right 96">
            <a:extLst>
              <a:ext uri="{FF2B5EF4-FFF2-40B4-BE49-F238E27FC236}">
                <a16:creationId xmlns:a16="http://schemas.microsoft.com/office/drawing/2014/main" id="{73782030-3642-4CEA-8D0B-006909166EBF}"/>
              </a:ext>
            </a:extLst>
          </p:cNvPr>
          <p:cNvSpPr/>
          <p:nvPr/>
        </p:nvSpPr>
        <p:spPr bwMode="auto">
          <a:xfrm>
            <a:off x="4434891" y="3285078"/>
            <a:ext cx="976856"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5" name="TextBox 124">
            <a:extLst>
              <a:ext uri="{FF2B5EF4-FFF2-40B4-BE49-F238E27FC236}">
                <a16:creationId xmlns:a16="http://schemas.microsoft.com/office/drawing/2014/main" id="{73ADE799-6749-487A-9644-B3341EADB31A}"/>
              </a:ext>
            </a:extLst>
          </p:cNvPr>
          <p:cNvSpPr txBox="1"/>
          <p:nvPr/>
        </p:nvSpPr>
        <p:spPr>
          <a:xfrm>
            <a:off x="6736501" y="3570903"/>
            <a:ext cx="2623757" cy="2527945"/>
          </a:xfrm>
          <a:prstGeom prst="rect">
            <a:avLst/>
          </a:prstGeom>
          <a:noFill/>
          <a:effectLst/>
        </p:spPr>
        <p:txBody>
          <a:bodyPr wrap="square" lIns="0" tIns="0" rIns="0" bIns="0" rtlCol="0" anchor="b">
            <a:noAutofit/>
          </a:bodyPr>
          <a:lstStyle/>
          <a:p>
            <a:pPr algn="ctr" eaLnBrk="0" hangingPunct="0"/>
            <a:r>
              <a:rPr lang="en-US" sz="1200" dirty="0"/>
              <a:t>Role: Land Records Data Compilation and Distribution</a:t>
            </a:r>
          </a:p>
          <a:p>
            <a:pPr algn="ctr" eaLnBrk="0" hangingPunct="0"/>
            <a:endParaRPr lang="en-US" sz="1200" dirty="0"/>
          </a:p>
          <a:p>
            <a:pPr eaLnBrk="0" hangingPunct="0"/>
            <a:r>
              <a:rPr lang="en-US" sz="1200" dirty="0"/>
              <a:t>Each County has a dedicated section of RDBMS database to push land records updates and map products to centralized server.  Central staff collate and append each county’s submitted parcel polygon layer into unified parcel polygon layer and provides web service access to layer.</a:t>
            </a:r>
          </a:p>
          <a:p>
            <a:pPr algn="ctr" eaLnBrk="0" hangingPunct="0"/>
            <a:endParaRPr lang="en-US" sz="1200" dirty="0">
              <a:ea typeface="+mn-ea"/>
              <a:cs typeface="+mn-cs"/>
            </a:endParaRPr>
          </a:p>
        </p:txBody>
      </p:sp>
      <p:pic>
        <p:nvPicPr>
          <p:cNvPr id="35" name="Picture 34" descr="A close up of a sign&#10;&#10;Description automatically generated">
            <a:extLst>
              <a:ext uri="{FF2B5EF4-FFF2-40B4-BE49-F238E27FC236}">
                <a16:creationId xmlns:a16="http://schemas.microsoft.com/office/drawing/2014/main" id="{5AA938EB-87DE-45DD-885A-950941D81C9F}"/>
              </a:ext>
            </a:extLst>
          </p:cNvPr>
          <p:cNvPicPr>
            <a:picLocks noChangeAspect="1"/>
          </p:cNvPicPr>
          <p:nvPr/>
        </p:nvPicPr>
        <p:blipFill>
          <a:blip r:embed="rId5"/>
          <a:stretch>
            <a:fillRect/>
          </a:stretch>
        </p:blipFill>
        <p:spPr>
          <a:xfrm>
            <a:off x="5761308" y="5139074"/>
            <a:ext cx="605595" cy="605595"/>
          </a:xfrm>
          <a:prstGeom prst="rect">
            <a:avLst/>
          </a:prstGeom>
        </p:spPr>
      </p:pic>
      <p:pic>
        <p:nvPicPr>
          <p:cNvPr id="36" name="Picture 35" descr="A close up of a sign&#10;&#10;Description automatically generated">
            <a:extLst>
              <a:ext uri="{FF2B5EF4-FFF2-40B4-BE49-F238E27FC236}">
                <a16:creationId xmlns:a16="http://schemas.microsoft.com/office/drawing/2014/main" id="{D722D99B-4CF6-430F-9F83-99A670326DB2}"/>
              </a:ext>
            </a:extLst>
          </p:cNvPr>
          <p:cNvPicPr>
            <a:picLocks noChangeAspect="1"/>
          </p:cNvPicPr>
          <p:nvPr/>
        </p:nvPicPr>
        <p:blipFill>
          <a:blip r:embed="rId5"/>
          <a:stretch>
            <a:fillRect/>
          </a:stretch>
        </p:blipFill>
        <p:spPr>
          <a:xfrm>
            <a:off x="3410449" y="5170133"/>
            <a:ext cx="605595" cy="605595"/>
          </a:xfrm>
          <a:prstGeom prst="rect">
            <a:avLst/>
          </a:prstGeom>
        </p:spPr>
      </p:pic>
    </p:spTree>
    <p:extLst>
      <p:ext uri="{BB962C8B-B14F-4D97-AF65-F5344CB8AC3E}">
        <p14:creationId xmlns:p14="http://schemas.microsoft.com/office/powerpoint/2010/main" val="299186326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7B18144E-C977-4EBA-A2C0-60E20A073A35}"/>
              </a:ext>
            </a:extLst>
          </p:cNvPr>
          <p:cNvGrpSpPr/>
          <p:nvPr/>
        </p:nvGrpSpPr>
        <p:grpSpPr>
          <a:xfrm>
            <a:off x="7937870" y="1522891"/>
            <a:ext cx="2323623" cy="2856205"/>
            <a:chOff x="5135880" y="2560109"/>
            <a:chExt cx="666378" cy="445403"/>
          </a:xfrm>
          <a:pattFill prst="pct5">
            <a:fgClr>
              <a:srgbClr val="E6EBEC"/>
            </a:fgClr>
            <a:bgClr>
              <a:schemeClr val="bg1"/>
            </a:bgClr>
          </a:pattFill>
        </p:grpSpPr>
        <p:sp useBgFill="1">
          <p:nvSpPr>
            <p:cNvPr id="50" name="Freeform 6">
              <a:extLst>
                <a:ext uri="{FF2B5EF4-FFF2-40B4-BE49-F238E27FC236}">
                  <a16:creationId xmlns:a16="http://schemas.microsoft.com/office/drawing/2014/main" id="{AD00F167-E26F-42D2-93F4-CB1A9B207D75}"/>
                </a:ext>
              </a:extLst>
            </p:cNvPr>
            <p:cNvSpPr>
              <a:spLocks/>
            </p:cNvSpPr>
            <p:nvPr/>
          </p:nvSpPr>
          <p:spPr bwMode="auto">
            <a:xfrm>
              <a:off x="5135880" y="2560109"/>
              <a:ext cx="666378" cy="445403"/>
            </a:xfrm>
            <a:custGeom>
              <a:avLst/>
              <a:gdLst>
                <a:gd name="T0" fmla="*/ 1489 w 2698"/>
                <a:gd name="T1" fmla="*/ 1 h 1807"/>
                <a:gd name="T2" fmla="*/ 1579 w 2698"/>
                <a:gd name="T3" fmla="*/ 16 h 1807"/>
                <a:gd name="T4" fmla="*/ 1667 w 2698"/>
                <a:gd name="T5" fmla="*/ 44 h 1807"/>
                <a:gd name="T6" fmla="*/ 1750 w 2698"/>
                <a:gd name="T7" fmla="*/ 86 h 1807"/>
                <a:gd name="T8" fmla="*/ 1825 w 2698"/>
                <a:gd name="T9" fmla="*/ 143 h 1807"/>
                <a:gd name="T10" fmla="*/ 1891 w 2698"/>
                <a:gd name="T11" fmla="*/ 213 h 1807"/>
                <a:gd name="T12" fmla="*/ 1945 w 2698"/>
                <a:gd name="T13" fmla="*/ 297 h 1807"/>
                <a:gd name="T14" fmla="*/ 1983 w 2698"/>
                <a:gd name="T15" fmla="*/ 395 h 1807"/>
                <a:gd name="T16" fmla="*/ 2082 w 2698"/>
                <a:gd name="T17" fmla="*/ 408 h 1807"/>
                <a:gd name="T18" fmla="*/ 2176 w 2698"/>
                <a:gd name="T19" fmla="*/ 441 h 1807"/>
                <a:gd name="T20" fmla="*/ 2262 w 2698"/>
                <a:gd name="T21" fmla="*/ 494 h 1807"/>
                <a:gd name="T22" fmla="*/ 2335 w 2698"/>
                <a:gd name="T23" fmla="*/ 564 h 1807"/>
                <a:gd name="T24" fmla="*/ 2393 w 2698"/>
                <a:gd name="T25" fmla="*/ 648 h 1807"/>
                <a:gd name="T26" fmla="*/ 2432 w 2698"/>
                <a:gd name="T27" fmla="*/ 741 h 1807"/>
                <a:gd name="T28" fmla="*/ 2450 w 2698"/>
                <a:gd name="T29" fmla="*/ 840 h 1807"/>
                <a:gd name="T30" fmla="*/ 2448 w 2698"/>
                <a:gd name="T31" fmla="*/ 939 h 1807"/>
                <a:gd name="T32" fmla="*/ 2531 w 2698"/>
                <a:gd name="T33" fmla="*/ 995 h 1807"/>
                <a:gd name="T34" fmla="*/ 2601 w 2698"/>
                <a:gd name="T35" fmla="*/ 1067 h 1807"/>
                <a:gd name="T36" fmla="*/ 2654 w 2698"/>
                <a:gd name="T37" fmla="*/ 1151 h 1807"/>
                <a:gd name="T38" fmla="*/ 2686 w 2698"/>
                <a:gd name="T39" fmla="*/ 1246 h 1807"/>
                <a:gd name="T40" fmla="*/ 2698 w 2698"/>
                <a:gd name="T41" fmla="*/ 1348 h 1807"/>
                <a:gd name="T42" fmla="*/ 2686 w 2698"/>
                <a:gd name="T43" fmla="*/ 1453 h 1807"/>
                <a:gd name="T44" fmla="*/ 2651 w 2698"/>
                <a:gd name="T45" fmla="*/ 1550 h 1807"/>
                <a:gd name="T46" fmla="*/ 2598 w 2698"/>
                <a:gd name="T47" fmla="*/ 1635 h 1807"/>
                <a:gd name="T48" fmla="*/ 2527 w 2698"/>
                <a:gd name="T49" fmla="*/ 1706 h 1807"/>
                <a:gd name="T50" fmla="*/ 2441 w 2698"/>
                <a:gd name="T51" fmla="*/ 1760 h 1807"/>
                <a:gd name="T52" fmla="*/ 2345 w 2698"/>
                <a:gd name="T53" fmla="*/ 1795 h 1807"/>
                <a:gd name="T54" fmla="*/ 2240 w 2698"/>
                <a:gd name="T55" fmla="*/ 1807 h 1807"/>
                <a:gd name="T56" fmla="*/ 533 w 2698"/>
                <a:gd name="T57" fmla="*/ 1804 h 1807"/>
                <a:gd name="T58" fmla="*/ 417 w 2698"/>
                <a:gd name="T59" fmla="*/ 1783 h 1807"/>
                <a:gd name="T60" fmla="*/ 311 w 2698"/>
                <a:gd name="T61" fmla="*/ 1740 h 1807"/>
                <a:gd name="T62" fmla="*/ 216 w 2698"/>
                <a:gd name="T63" fmla="*/ 1676 h 1807"/>
                <a:gd name="T64" fmla="*/ 135 w 2698"/>
                <a:gd name="T65" fmla="*/ 1597 h 1807"/>
                <a:gd name="T66" fmla="*/ 71 w 2698"/>
                <a:gd name="T67" fmla="*/ 1504 h 1807"/>
                <a:gd name="T68" fmla="*/ 26 w 2698"/>
                <a:gd name="T69" fmla="*/ 1398 h 1807"/>
                <a:gd name="T70" fmla="*/ 2 w 2698"/>
                <a:gd name="T71" fmla="*/ 1284 h 1807"/>
                <a:gd name="T72" fmla="*/ 2 w 2698"/>
                <a:gd name="T73" fmla="*/ 1167 h 1807"/>
                <a:gd name="T74" fmla="*/ 24 w 2698"/>
                <a:gd name="T75" fmla="*/ 1056 h 1807"/>
                <a:gd name="T76" fmla="*/ 67 w 2698"/>
                <a:gd name="T77" fmla="*/ 954 h 1807"/>
                <a:gd name="T78" fmla="*/ 127 w 2698"/>
                <a:gd name="T79" fmla="*/ 862 h 1807"/>
                <a:gd name="T80" fmla="*/ 204 w 2698"/>
                <a:gd name="T81" fmla="*/ 783 h 1807"/>
                <a:gd name="T82" fmla="*/ 294 w 2698"/>
                <a:gd name="T83" fmla="*/ 719 h 1807"/>
                <a:gd name="T84" fmla="*/ 395 w 2698"/>
                <a:gd name="T85" fmla="*/ 673 h 1807"/>
                <a:gd name="T86" fmla="*/ 408 w 2698"/>
                <a:gd name="T87" fmla="*/ 568 h 1807"/>
                <a:gd name="T88" fmla="*/ 444 w 2698"/>
                <a:gd name="T89" fmla="*/ 469 h 1807"/>
                <a:gd name="T90" fmla="*/ 501 w 2698"/>
                <a:gd name="T91" fmla="*/ 379 h 1807"/>
                <a:gd name="T92" fmla="*/ 569 w 2698"/>
                <a:gd name="T93" fmla="*/ 309 h 1807"/>
                <a:gd name="T94" fmla="*/ 649 w 2698"/>
                <a:gd name="T95" fmla="*/ 255 h 1807"/>
                <a:gd name="T96" fmla="*/ 737 w 2698"/>
                <a:gd name="T97" fmla="*/ 217 h 1807"/>
                <a:gd name="T98" fmla="*/ 831 w 2698"/>
                <a:gd name="T99" fmla="*/ 198 h 1807"/>
                <a:gd name="T100" fmla="*/ 923 w 2698"/>
                <a:gd name="T101" fmla="*/ 198 h 1807"/>
                <a:gd name="T102" fmla="*/ 1008 w 2698"/>
                <a:gd name="T103" fmla="*/ 213 h 1807"/>
                <a:gd name="T104" fmla="*/ 1085 w 2698"/>
                <a:gd name="T105" fmla="*/ 132 h 1807"/>
                <a:gd name="T106" fmla="*/ 1175 w 2698"/>
                <a:gd name="T107" fmla="*/ 68 h 1807"/>
                <a:gd name="T108" fmla="*/ 1276 w 2698"/>
                <a:gd name="T109" fmla="*/ 25 h 1807"/>
                <a:gd name="T110" fmla="*/ 1386 w 2698"/>
                <a:gd name="T111" fmla="*/ 2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98" h="1807">
                  <a:moveTo>
                    <a:pt x="1444" y="0"/>
                  </a:moveTo>
                  <a:lnTo>
                    <a:pt x="1489" y="1"/>
                  </a:lnTo>
                  <a:lnTo>
                    <a:pt x="1534" y="6"/>
                  </a:lnTo>
                  <a:lnTo>
                    <a:pt x="1579" y="16"/>
                  </a:lnTo>
                  <a:lnTo>
                    <a:pt x="1624" y="28"/>
                  </a:lnTo>
                  <a:lnTo>
                    <a:pt x="1667" y="44"/>
                  </a:lnTo>
                  <a:lnTo>
                    <a:pt x="1709" y="63"/>
                  </a:lnTo>
                  <a:lnTo>
                    <a:pt x="1750" y="86"/>
                  </a:lnTo>
                  <a:lnTo>
                    <a:pt x="1790" y="113"/>
                  </a:lnTo>
                  <a:lnTo>
                    <a:pt x="1825" y="143"/>
                  </a:lnTo>
                  <a:lnTo>
                    <a:pt x="1860" y="176"/>
                  </a:lnTo>
                  <a:lnTo>
                    <a:pt x="1891" y="213"/>
                  </a:lnTo>
                  <a:lnTo>
                    <a:pt x="1919" y="253"/>
                  </a:lnTo>
                  <a:lnTo>
                    <a:pt x="1945" y="297"/>
                  </a:lnTo>
                  <a:lnTo>
                    <a:pt x="1966" y="344"/>
                  </a:lnTo>
                  <a:lnTo>
                    <a:pt x="1983" y="395"/>
                  </a:lnTo>
                  <a:lnTo>
                    <a:pt x="2034" y="398"/>
                  </a:lnTo>
                  <a:lnTo>
                    <a:pt x="2082" y="408"/>
                  </a:lnTo>
                  <a:lnTo>
                    <a:pt x="2131" y="422"/>
                  </a:lnTo>
                  <a:lnTo>
                    <a:pt x="2176" y="441"/>
                  </a:lnTo>
                  <a:lnTo>
                    <a:pt x="2221" y="466"/>
                  </a:lnTo>
                  <a:lnTo>
                    <a:pt x="2262" y="494"/>
                  </a:lnTo>
                  <a:lnTo>
                    <a:pt x="2300" y="527"/>
                  </a:lnTo>
                  <a:lnTo>
                    <a:pt x="2335" y="564"/>
                  </a:lnTo>
                  <a:lnTo>
                    <a:pt x="2365" y="604"/>
                  </a:lnTo>
                  <a:lnTo>
                    <a:pt x="2393" y="648"/>
                  </a:lnTo>
                  <a:lnTo>
                    <a:pt x="2415" y="694"/>
                  </a:lnTo>
                  <a:lnTo>
                    <a:pt x="2432" y="741"/>
                  </a:lnTo>
                  <a:lnTo>
                    <a:pt x="2443" y="790"/>
                  </a:lnTo>
                  <a:lnTo>
                    <a:pt x="2450" y="840"/>
                  </a:lnTo>
                  <a:lnTo>
                    <a:pt x="2452" y="889"/>
                  </a:lnTo>
                  <a:lnTo>
                    <a:pt x="2448" y="939"/>
                  </a:lnTo>
                  <a:lnTo>
                    <a:pt x="2491" y="964"/>
                  </a:lnTo>
                  <a:lnTo>
                    <a:pt x="2531" y="995"/>
                  </a:lnTo>
                  <a:lnTo>
                    <a:pt x="2568" y="1029"/>
                  </a:lnTo>
                  <a:lnTo>
                    <a:pt x="2601" y="1067"/>
                  </a:lnTo>
                  <a:lnTo>
                    <a:pt x="2629" y="1107"/>
                  </a:lnTo>
                  <a:lnTo>
                    <a:pt x="2654" y="1151"/>
                  </a:lnTo>
                  <a:lnTo>
                    <a:pt x="2673" y="1198"/>
                  </a:lnTo>
                  <a:lnTo>
                    <a:pt x="2686" y="1246"/>
                  </a:lnTo>
                  <a:lnTo>
                    <a:pt x="2696" y="1296"/>
                  </a:lnTo>
                  <a:lnTo>
                    <a:pt x="2698" y="1348"/>
                  </a:lnTo>
                  <a:lnTo>
                    <a:pt x="2695" y="1402"/>
                  </a:lnTo>
                  <a:lnTo>
                    <a:pt x="2686" y="1453"/>
                  </a:lnTo>
                  <a:lnTo>
                    <a:pt x="2672" y="1503"/>
                  </a:lnTo>
                  <a:lnTo>
                    <a:pt x="2651" y="1550"/>
                  </a:lnTo>
                  <a:lnTo>
                    <a:pt x="2627" y="1594"/>
                  </a:lnTo>
                  <a:lnTo>
                    <a:pt x="2598" y="1635"/>
                  </a:lnTo>
                  <a:lnTo>
                    <a:pt x="2564" y="1672"/>
                  </a:lnTo>
                  <a:lnTo>
                    <a:pt x="2527" y="1706"/>
                  </a:lnTo>
                  <a:lnTo>
                    <a:pt x="2486" y="1735"/>
                  </a:lnTo>
                  <a:lnTo>
                    <a:pt x="2441" y="1760"/>
                  </a:lnTo>
                  <a:lnTo>
                    <a:pt x="2394" y="1780"/>
                  </a:lnTo>
                  <a:lnTo>
                    <a:pt x="2345" y="1795"/>
                  </a:lnTo>
                  <a:lnTo>
                    <a:pt x="2293" y="1804"/>
                  </a:lnTo>
                  <a:lnTo>
                    <a:pt x="2240" y="1807"/>
                  </a:lnTo>
                  <a:lnTo>
                    <a:pt x="558" y="1807"/>
                  </a:lnTo>
                  <a:lnTo>
                    <a:pt x="533" y="1804"/>
                  </a:lnTo>
                  <a:lnTo>
                    <a:pt x="474" y="1797"/>
                  </a:lnTo>
                  <a:lnTo>
                    <a:pt x="417" y="1783"/>
                  </a:lnTo>
                  <a:lnTo>
                    <a:pt x="362" y="1764"/>
                  </a:lnTo>
                  <a:lnTo>
                    <a:pt x="311" y="1740"/>
                  </a:lnTo>
                  <a:lnTo>
                    <a:pt x="261" y="1710"/>
                  </a:lnTo>
                  <a:lnTo>
                    <a:pt x="216" y="1676"/>
                  </a:lnTo>
                  <a:lnTo>
                    <a:pt x="173" y="1639"/>
                  </a:lnTo>
                  <a:lnTo>
                    <a:pt x="135" y="1597"/>
                  </a:lnTo>
                  <a:lnTo>
                    <a:pt x="100" y="1553"/>
                  </a:lnTo>
                  <a:lnTo>
                    <a:pt x="71" y="1504"/>
                  </a:lnTo>
                  <a:lnTo>
                    <a:pt x="47" y="1452"/>
                  </a:lnTo>
                  <a:lnTo>
                    <a:pt x="26" y="1398"/>
                  </a:lnTo>
                  <a:lnTo>
                    <a:pt x="12" y="1342"/>
                  </a:lnTo>
                  <a:lnTo>
                    <a:pt x="2" y="1284"/>
                  </a:lnTo>
                  <a:lnTo>
                    <a:pt x="0" y="1224"/>
                  </a:lnTo>
                  <a:lnTo>
                    <a:pt x="2" y="1167"/>
                  </a:lnTo>
                  <a:lnTo>
                    <a:pt x="11" y="1111"/>
                  </a:lnTo>
                  <a:lnTo>
                    <a:pt x="24" y="1056"/>
                  </a:lnTo>
                  <a:lnTo>
                    <a:pt x="43" y="1004"/>
                  </a:lnTo>
                  <a:lnTo>
                    <a:pt x="67" y="954"/>
                  </a:lnTo>
                  <a:lnTo>
                    <a:pt x="95" y="906"/>
                  </a:lnTo>
                  <a:lnTo>
                    <a:pt x="127" y="862"/>
                  </a:lnTo>
                  <a:lnTo>
                    <a:pt x="164" y="821"/>
                  </a:lnTo>
                  <a:lnTo>
                    <a:pt x="204" y="783"/>
                  </a:lnTo>
                  <a:lnTo>
                    <a:pt x="247" y="749"/>
                  </a:lnTo>
                  <a:lnTo>
                    <a:pt x="294" y="719"/>
                  </a:lnTo>
                  <a:lnTo>
                    <a:pt x="343" y="694"/>
                  </a:lnTo>
                  <a:lnTo>
                    <a:pt x="395" y="673"/>
                  </a:lnTo>
                  <a:lnTo>
                    <a:pt x="399" y="620"/>
                  </a:lnTo>
                  <a:lnTo>
                    <a:pt x="408" y="568"/>
                  </a:lnTo>
                  <a:lnTo>
                    <a:pt x="423" y="517"/>
                  </a:lnTo>
                  <a:lnTo>
                    <a:pt x="444" y="469"/>
                  </a:lnTo>
                  <a:lnTo>
                    <a:pt x="469" y="422"/>
                  </a:lnTo>
                  <a:lnTo>
                    <a:pt x="501" y="379"/>
                  </a:lnTo>
                  <a:lnTo>
                    <a:pt x="533" y="342"/>
                  </a:lnTo>
                  <a:lnTo>
                    <a:pt x="569" y="309"/>
                  </a:lnTo>
                  <a:lnTo>
                    <a:pt x="607" y="281"/>
                  </a:lnTo>
                  <a:lnTo>
                    <a:pt x="649" y="255"/>
                  </a:lnTo>
                  <a:lnTo>
                    <a:pt x="692" y="234"/>
                  </a:lnTo>
                  <a:lnTo>
                    <a:pt x="737" y="217"/>
                  </a:lnTo>
                  <a:lnTo>
                    <a:pt x="784" y="206"/>
                  </a:lnTo>
                  <a:lnTo>
                    <a:pt x="831" y="198"/>
                  </a:lnTo>
                  <a:lnTo>
                    <a:pt x="880" y="196"/>
                  </a:lnTo>
                  <a:lnTo>
                    <a:pt x="923" y="198"/>
                  </a:lnTo>
                  <a:lnTo>
                    <a:pt x="966" y="204"/>
                  </a:lnTo>
                  <a:lnTo>
                    <a:pt x="1008" y="213"/>
                  </a:lnTo>
                  <a:lnTo>
                    <a:pt x="1044" y="171"/>
                  </a:lnTo>
                  <a:lnTo>
                    <a:pt x="1085" y="132"/>
                  </a:lnTo>
                  <a:lnTo>
                    <a:pt x="1128" y="98"/>
                  </a:lnTo>
                  <a:lnTo>
                    <a:pt x="1175" y="68"/>
                  </a:lnTo>
                  <a:lnTo>
                    <a:pt x="1224" y="44"/>
                  </a:lnTo>
                  <a:lnTo>
                    <a:pt x="1276" y="25"/>
                  </a:lnTo>
                  <a:lnTo>
                    <a:pt x="1330" y="10"/>
                  </a:lnTo>
                  <a:lnTo>
                    <a:pt x="1386" y="2"/>
                  </a:lnTo>
                  <a:lnTo>
                    <a:pt x="144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51" name="Freeform 7">
              <a:extLst>
                <a:ext uri="{FF2B5EF4-FFF2-40B4-BE49-F238E27FC236}">
                  <a16:creationId xmlns:a16="http://schemas.microsoft.com/office/drawing/2014/main" id="{2DD952CE-3013-4D36-9060-CD4F59E789A0}"/>
                </a:ext>
              </a:extLst>
            </p:cNvPr>
            <p:cNvSpPr>
              <a:spLocks/>
            </p:cNvSpPr>
            <p:nvPr/>
          </p:nvSpPr>
          <p:spPr bwMode="auto">
            <a:xfrm>
              <a:off x="5163502" y="2587731"/>
              <a:ext cx="611134" cy="390159"/>
            </a:xfrm>
            <a:custGeom>
              <a:avLst/>
              <a:gdLst>
                <a:gd name="T0" fmla="*/ 1380 w 2474"/>
                <a:gd name="T1" fmla="*/ 2 h 1582"/>
                <a:gd name="T2" fmla="*/ 1462 w 2474"/>
                <a:gd name="T3" fmla="*/ 18 h 1582"/>
                <a:gd name="T4" fmla="*/ 1540 w 2474"/>
                <a:gd name="T5" fmla="*/ 48 h 1582"/>
                <a:gd name="T6" fmla="*/ 1612 w 2474"/>
                <a:gd name="T7" fmla="*/ 94 h 1582"/>
                <a:gd name="T8" fmla="*/ 1674 w 2474"/>
                <a:gd name="T9" fmla="*/ 152 h 1582"/>
                <a:gd name="T10" fmla="*/ 1724 w 2474"/>
                <a:gd name="T11" fmla="*/ 223 h 1582"/>
                <a:gd name="T12" fmla="*/ 1760 w 2474"/>
                <a:gd name="T13" fmla="*/ 307 h 1582"/>
                <a:gd name="T14" fmla="*/ 1779 w 2474"/>
                <a:gd name="T15" fmla="*/ 403 h 1582"/>
                <a:gd name="T16" fmla="*/ 1878 w 2474"/>
                <a:gd name="T17" fmla="*/ 395 h 1582"/>
                <a:gd name="T18" fmla="*/ 1970 w 2474"/>
                <a:gd name="T19" fmla="*/ 413 h 1582"/>
                <a:gd name="T20" fmla="*/ 2053 w 2474"/>
                <a:gd name="T21" fmla="*/ 452 h 1582"/>
                <a:gd name="T22" fmla="*/ 2122 w 2474"/>
                <a:gd name="T23" fmla="*/ 509 h 1582"/>
                <a:gd name="T24" fmla="*/ 2177 w 2474"/>
                <a:gd name="T25" fmla="*/ 581 h 1582"/>
                <a:gd name="T26" fmla="*/ 2212 w 2474"/>
                <a:gd name="T27" fmla="*/ 663 h 1582"/>
                <a:gd name="T28" fmla="*/ 2227 w 2474"/>
                <a:gd name="T29" fmla="*/ 754 h 1582"/>
                <a:gd name="T30" fmla="*/ 2217 w 2474"/>
                <a:gd name="T31" fmla="*/ 850 h 1582"/>
                <a:gd name="T32" fmla="*/ 2244 w 2474"/>
                <a:gd name="T33" fmla="*/ 909 h 1582"/>
                <a:gd name="T34" fmla="*/ 2319 w 2474"/>
                <a:gd name="T35" fmla="*/ 947 h 1582"/>
                <a:gd name="T36" fmla="*/ 2382 w 2474"/>
                <a:gd name="T37" fmla="*/ 1002 h 1582"/>
                <a:gd name="T38" fmla="*/ 2432 w 2474"/>
                <a:gd name="T39" fmla="*/ 1070 h 1582"/>
                <a:gd name="T40" fmla="*/ 2462 w 2474"/>
                <a:gd name="T41" fmla="*/ 1149 h 1582"/>
                <a:gd name="T42" fmla="*/ 2474 w 2474"/>
                <a:gd name="T43" fmla="*/ 1236 h 1582"/>
                <a:gd name="T44" fmla="*/ 2461 w 2474"/>
                <a:gd name="T45" fmla="*/ 1329 h 1582"/>
                <a:gd name="T46" fmla="*/ 2426 w 2474"/>
                <a:gd name="T47" fmla="*/ 1411 h 1582"/>
                <a:gd name="T48" fmla="*/ 2373 w 2474"/>
                <a:gd name="T49" fmla="*/ 1481 h 1582"/>
                <a:gd name="T50" fmla="*/ 2303 w 2474"/>
                <a:gd name="T51" fmla="*/ 1535 h 1582"/>
                <a:gd name="T52" fmla="*/ 2219 w 2474"/>
                <a:gd name="T53" fmla="*/ 1571 h 1582"/>
                <a:gd name="T54" fmla="*/ 2128 w 2474"/>
                <a:gd name="T55" fmla="*/ 1582 h 1582"/>
                <a:gd name="T56" fmla="*/ 446 w 2474"/>
                <a:gd name="T57" fmla="*/ 1581 h 1582"/>
                <a:gd name="T58" fmla="*/ 342 w 2474"/>
                <a:gd name="T59" fmla="*/ 1564 h 1582"/>
                <a:gd name="T60" fmla="*/ 248 w 2474"/>
                <a:gd name="T61" fmla="*/ 1526 h 1582"/>
                <a:gd name="T62" fmla="*/ 166 w 2474"/>
                <a:gd name="T63" fmla="*/ 1470 h 1582"/>
                <a:gd name="T64" fmla="*/ 97 w 2474"/>
                <a:gd name="T65" fmla="*/ 1398 h 1582"/>
                <a:gd name="T66" fmla="*/ 45 w 2474"/>
                <a:gd name="T67" fmla="*/ 1313 h 1582"/>
                <a:gd name="T68" fmla="*/ 12 w 2474"/>
                <a:gd name="T69" fmla="*/ 1217 h 1582"/>
                <a:gd name="T70" fmla="*/ 0 w 2474"/>
                <a:gd name="T71" fmla="*/ 1112 h 1582"/>
                <a:gd name="T72" fmla="*/ 12 w 2474"/>
                <a:gd name="T73" fmla="*/ 1007 h 1582"/>
                <a:gd name="T74" fmla="*/ 46 w 2474"/>
                <a:gd name="T75" fmla="*/ 908 h 1582"/>
                <a:gd name="T76" fmla="*/ 100 w 2474"/>
                <a:gd name="T77" fmla="*/ 823 h 1582"/>
                <a:gd name="T78" fmla="*/ 171 w 2474"/>
                <a:gd name="T79" fmla="*/ 750 h 1582"/>
                <a:gd name="T80" fmla="*/ 257 w 2474"/>
                <a:gd name="T81" fmla="*/ 694 h 1582"/>
                <a:gd name="T82" fmla="*/ 353 w 2474"/>
                <a:gd name="T83" fmla="*/ 658 h 1582"/>
                <a:gd name="T84" fmla="*/ 397 w 2474"/>
                <a:gd name="T85" fmla="*/ 599 h 1582"/>
                <a:gd name="T86" fmla="*/ 400 w 2474"/>
                <a:gd name="T87" fmla="*/ 507 h 1582"/>
                <a:gd name="T88" fmla="*/ 425 w 2474"/>
                <a:gd name="T89" fmla="*/ 422 h 1582"/>
                <a:gd name="T90" fmla="*/ 468 w 2474"/>
                <a:gd name="T91" fmla="*/ 348 h 1582"/>
                <a:gd name="T92" fmla="*/ 527 w 2474"/>
                <a:gd name="T93" fmla="*/ 286 h 1582"/>
                <a:gd name="T94" fmla="*/ 597 w 2474"/>
                <a:gd name="T95" fmla="*/ 239 h 1582"/>
                <a:gd name="T96" fmla="*/ 677 w 2474"/>
                <a:gd name="T97" fmla="*/ 208 h 1582"/>
                <a:gd name="T98" fmla="*/ 763 w 2474"/>
                <a:gd name="T99" fmla="*/ 196 h 1582"/>
                <a:gd name="T100" fmla="*/ 851 w 2474"/>
                <a:gd name="T101" fmla="*/ 207 h 1582"/>
                <a:gd name="T102" fmla="*/ 940 w 2474"/>
                <a:gd name="T103" fmla="*/ 241 h 1582"/>
                <a:gd name="T104" fmla="*/ 994 w 2474"/>
                <a:gd name="T105" fmla="*/ 158 h 1582"/>
                <a:gd name="T106" fmla="*/ 1058 w 2474"/>
                <a:gd name="T107" fmla="*/ 94 h 1582"/>
                <a:gd name="T108" fmla="*/ 1132 w 2474"/>
                <a:gd name="T109" fmla="*/ 46 h 1582"/>
                <a:gd name="T110" fmla="*/ 1212 w 2474"/>
                <a:gd name="T111" fmla="*/ 16 h 1582"/>
                <a:gd name="T112" fmla="*/ 1295 w 2474"/>
                <a:gd name="T113" fmla="*/ 1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4" h="1582">
                  <a:moveTo>
                    <a:pt x="1337" y="0"/>
                  </a:moveTo>
                  <a:lnTo>
                    <a:pt x="1380" y="2"/>
                  </a:lnTo>
                  <a:lnTo>
                    <a:pt x="1421" y="8"/>
                  </a:lnTo>
                  <a:lnTo>
                    <a:pt x="1462" y="18"/>
                  </a:lnTo>
                  <a:lnTo>
                    <a:pt x="1502" y="31"/>
                  </a:lnTo>
                  <a:lnTo>
                    <a:pt x="1540" y="48"/>
                  </a:lnTo>
                  <a:lnTo>
                    <a:pt x="1577" y="70"/>
                  </a:lnTo>
                  <a:lnTo>
                    <a:pt x="1612" y="94"/>
                  </a:lnTo>
                  <a:lnTo>
                    <a:pt x="1645" y="121"/>
                  </a:lnTo>
                  <a:lnTo>
                    <a:pt x="1674" y="152"/>
                  </a:lnTo>
                  <a:lnTo>
                    <a:pt x="1701" y="186"/>
                  </a:lnTo>
                  <a:lnTo>
                    <a:pt x="1724" y="223"/>
                  </a:lnTo>
                  <a:lnTo>
                    <a:pt x="1744" y="264"/>
                  </a:lnTo>
                  <a:lnTo>
                    <a:pt x="1760" y="307"/>
                  </a:lnTo>
                  <a:lnTo>
                    <a:pt x="1773" y="354"/>
                  </a:lnTo>
                  <a:lnTo>
                    <a:pt x="1779" y="403"/>
                  </a:lnTo>
                  <a:lnTo>
                    <a:pt x="1830" y="396"/>
                  </a:lnTo>
                  <a:lnTo>
                    <a:pt x="1878" y="395"/>
                  </a:lnTo>
                  <a:lnTo>
                    <a:pt x="1926" y="401"/>
                  </a:lnTo>
                  <a:lnTo>
                    <a:pt x="1970" y="413"/>
                  </a:lnTo>
                  <a:lnTo>
                    <a:pt x="2013" y="430"/>
                  </a:lnTo>
                  <a:lnTo>
                    <a:pt x="2053" y="452"/>
                  </a:lnTo>
                  <a:lnTo>
                    <a:pt x="2089" y="478"/>
                  </a:lnTo>
                  <a:lnTo>
                    <a:pt x="2122" y="509"/>
                  </a:lnTo>
                  <a:lnTo>
                    <a:pt x="2152" y="543"/>
                  </a:lnTo>
                  <a:lnTo>
                    <a:pt x="2177" y="581"/>
                  </a:lnTo>
                  <a:lnTo>
                    <a:pt x="2197" y="621"/>
                  </a:lnTo>
                  <a:lnTo>
                    <a:pt x="2212" y="663"/>
                  </a:lnTo>
                  <a:lnTo>
                    <a:pt x="2223" y="709"/>
                  </a:lnTo>
                  <a:lnTo>
                    <a:pt x="2227" y="754"/>
                  </a:lnTo>
                  <a:lnTo>
                    <a:pt x="2225" y="802"/>
                  </a:lnTo>
                  <a:lnTo>
                    <a:pt x="2217" y="850"/>
                  </a:lnTo>
                  <a:lnTo>
                    <a:pt x="2203" y="898"/>
                  </a:lnTo>
                  <a:lnTo>
                    <a:pt x="2244" y="909"/>
                  </a:lnTo>
                  <a:lnTo>
                    <a:pt x="2283" y="926"/>
                  </a:lnTo>
                  <a:lnTo>
                    <a:pt x="2319" y="947"/>
                  </a:lnTo>
                  <a:lnTo>
                    <a:pt x="2353" y="973"/>
                  </a:lnTo>
                  <a:lnTo>
                    <a:pt x="2382" y="1002"/>
                  </a:lnTo>
                  <a:lnTo>
                    <a:pt x="2410" y="1034"/>
                  </a:lnTo>
                  <a:lnTo>
                    <a:pt x="2432" y="1070"/>
                  </a:lnTo>
                  <a:lnTo>
                    <a:pt x="2450" y="1108"/>
                  </a:lnTo>
                  <a:lnTo>
                    <a:pt x="2462" y="1149"/>
                  </a:lnTo>
                  <a:lnTo>
                    <a:pt x="2471" y="1191"/>
                  </a:lnTo>
                  <a:lnTo>
                    <a:pt x="2474" y="1236"/>
                  </a:lnTo>
                  <a:lnTo>
                    <a:pt x="2471" y="1283"/>
                  </a:lnTo>
                  <a:lnTo>
                    <a:pt x="2461" y="1329"/>
                  </a:lnTo>
                  <a:lnTo>
                    <a:pt x="2447" y="1371"/>
                  </a:lnTo>
                  <a:lnTo>
                    <a:pt x="2426" y="1411"/>
                  </a:lnTo>
                  <a:lnTo>
                    <a:pt x="2402" y="1448"/>
                  </a:lnTo>
                  <a:lnTo>
                    <a:pt x="2373" y="1481"/>
                  </a:lnTo>
                  <a:lnTo>
                    <a:pt x="2339" y="1510"/>
                  </a:lnTo>
                  <a:lnTo>
                    <a:pt x="2303" y="1535"/>
                  </a:lnTo>
                  <a:lnTo>
                    <a:pt x="2263" y="1555"/>
                  </a:lnTo>
                  <a:lnTo>
                    <a:pt x="2219" y="1571"/>
                  </a:lnTo>
                  <a:lnTo>
                    <a:pt x="2175" y="1579"/>
                  </a:lnTo>
                  <a:lnTo>
                    <a:pt x="2128" y="1582"/>
                  </a:lnTo>
                  <a:lnTo>
                    <a:pt x="446" y="1582"/>
                  </a:lnTo>
                  <a:lnTo>
                    <a:pt x="446" y="1581"/>
                  </a:lnTo>
                  <a:lnTo>
                    <a:pt x="393" y="1576"/>
                  </a:lnTo>
                  <a:lnTo>
                    <a:pt x="342" y="1564"/>
                  </a:lnTo>
                  <a:lnTo>
                    <a:pt x="295" y="1548"/>
                  </a:lnTo>
                  <a:lnTo>
                    <a:pt x="248" y="1526"/>
                  </a:lnTo>
                  <a:lnTo>
                    <a:pt x="206" y="1501"/>
                  </a:lnTo>
                  <a:lnTo>
                    <a:pt x="166" y="1470"/>
                  </a:lnTo>
                  <a:lnTo>
                    <a:pt x="130" y="1436"/>
                  </a:lnTo>
                  <a:lnTo>
                    <a:pt x="97" y="1398"/>
                  </a:lnTo>
                  <a:lnTo>
                    <a:pt x="69" y="1357"/>
                  </a:lnTo>
                  <a:lnTo>
                    <a:pt x="45" y="1313"/>
                  </a:lnTo>
                  <a:lnTo>
                    <a:pt x="25" y="1266"/>
                  </a:lnTo>
                  <a:lnTo>
                    <a:pt x="12" y="1217"/>
                  </a:lnTo>
                  <a:lnTo>
                    <a:pt x="3" y="1166"/>
                  </a:lnTo>
                  <a:lnTo>
                    <a:pt x="0" y="1112"/>
                  </a:lnTo>
                  <a:lnTo>
                    <a:pt x="3" y="1058"/>
                  </a:lnTo>
                  <a:lnTo>
                    <a:pt x="12" y="1007"/>
                  </a:lnTo>
                  <a:lnTo>
                    <a:pt x="26" y="956"/>
                  </a:lnTo>
                  <a:lnTo>
                    <a:pt x="46" y="908"/>
                  </a:lnTo>
                  <a:lnTo>
                    <a:pt x="71" y="864"/>
                  </a:lnTo>
                  <a:lnTo>
                    <a:pt x="100" y="823"/>
                  </a:lnTo>
                  <a:lnTo>
                    <a:pt x="134" y="785"/>
                  </a:lnTo>
                  <a:lnTo>
                    <a:pt x="171" y="750"/>
                  </a:lnTo>
                  <a:lnTo>
                    <a:pt x="212" y="720"/>
                  </a:lnTo>
                  <a:lnTo>
                    <a:pt x="257" y="694"/>
                  </a:lnTo>
                  <a:lnTo>
                    <a:pt x="303" y="674"/>
                  </a:lnTo>
                  <a:lnTo>
                    <a:pt x="353" y="658"/>
                  </a:lnTo>
                  <a:lnTo>
                    <a:pt x="405" y="647"/>
                  </a:lnTo>
                  <a:lnTo>
                    <a:pt x="397" y="599"/>
                  </a:lnTo>
                  <a:lnTo>
                    <a:pt x="396" y="552"/>
                  </a:lnTo>
                  <a:lnTo>
                    <a:pt x="400" y="507"/>
                  </a:lnTo>
                  <a:lnTo>
                    <a:pt x="410" y="464"/>
                  </a:lnTo>
                  <a:lnTo>
                    <a:pt x="425" y="422"/>
                  </a:lnTo>
                  <a:lnTo>
                    <a:pt x="445" y="384"/>
                  </a:lnTo>
                  <a:lnTo>
                    <a:pt x="468" y="348"/>
                  </a:lnTo>
                  <a:lnTo>
                    <a:pt x="495" y="316"/>
                  </a:lnTo>
                  <a:lnTo>
                    <a:pt x="527" y="286"/>
                  </a:lnTo>
                  <a:lnTo>
                    <a:pt x="561" y="261"/>
                  </a:lnTo>
                  <a:lnTo>
                    <a:pt x="597" y="239"/>
                  </a:lnTo>
                  <a:lnTo>
                    <a:pt x="636" y="221"/>
                  </a:lnTo>
                  <a:lnTo>
                    <a:pt x="677" y="208"/>
                  </a:lnTo>
                  <a:lnTo>
                    <a:pt x="719" y="199"/>
                  </a:lnTo>
                  <a:lnTo>
                    <a:pt x="763" y="196"/>
                  </a:lnTo>
                  <a:lnTo>
                    <a:pt x="807" y="198"/>
                  </a:lnTo>
                  <a:lnTo>
                    <a:pt x="851" y="207"/>
                  </a:lnTo>
                  <a:lnTo>
                    <a:pt x="897" y="221"/>
                  </a:lnTo>
                  <a:lnTo>
                    <a:pt x="940" y="241"/>
                  </a:lnTo>
                  <a:lnTo>
                    <a:pt x="966" y="197"/>
                  </a:lnTo>
                  <a:lnTo>
                    <a:pt x="994" y="158"/>
                  </a:lnTo>
                  <a:lnTo>
                    <a:pt x="1026" y="123"/>
                  </a:lnTo>
                  <a:lnTo>
                    <a:pt x="1058" y="94"/>
                  </a:lnTo>
                  <a:lnTo>
                    <a:pt x="1094" y="68"/>
                  </a:lnTo>
                  <a:lnTo>
                    <a:pt x="1132" y="46"/>
                  </a:lnTo>
                  <a:lnTo>
                    <a:pt x="1172" y="29"/>
                  </a:lnTo>
                  <a:lnTo>
                    <a:pt x="1212" y="16"/>
                  </a:lnTo>
                  <a:lnTo>
                    <a:pt x="1254" y="6"/>
                  </a:lnTo>
                  <a:lnTo>
                    <a:pt x="1295" y="1"/>
                  </a:lnTo>
                  <a:lnTo>
                    <a:pt x="133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sp>
        <p:nvSpPr>
          <p:cNvPr id="3" name="Title 2"/>
          <p:cNvSpPr>
            <a:spLocks noGrp="1"/>
          </p:cNvSpPr>
          <p:nvPr>
            <p:ph type="title"/>
          </p:nvPr>
        </p:nvSpPr>
        <p:spPr>
          <a:xfrm>
            <a:off x="218114" y="683340"/>
            <a:ext cx="11970711" cy="1107996"/>
          </a:xfrm>
        </p:spPr>
        <p:txBody>
          <a:bodyPr/>
          <a:lstStyle/>
          <a:p>
            <a:r>
              <a:rPr lang="en-US" dirty="0"/>
              <a:t>Workflow Options :  Contracted maintenance in ArcGIS Pro =&gt; Central Server =&gt; ArcGIS Online  </a:t>
            </a:r>
            <a:br>
              <a:rPr lang="en-US" dirty="0"/>
            </a:br>
            <a:endParaRPr lang="en-US" dirty="0"/>
          </a:p>
        </p:txBody>
      </p:sp>
      <p:sp>
        <p:nvSpPr>
          <p:cNvPr id="57" name="TextBox 56">
            <a:extLst>
              <a:ext uri="{FF2B5EF4-FFF2-40B4-BE49-F238E27FC236}">
                <a16:creationId xmlns:a16="http://schemas.microsoft.com/office/drawing/2014/main" id="{B383F0BD-6488-4595-9966-65192C083804}"/>
              </a:ext>
            </a:extLst>
          </p:cNvPr>
          <p:cNvSpPr txBox="1"/>
          <p:nvPr/>
        </p:nvSpPr>
        <p:spPr>
          <a:xfrm>
            <a:off x="-323558" y="2076662"/>
            <a:ext cx="3740986" cy="690196"/>
          </a:xfrm>
          <a:prstGeom prst="rect">
            <a:avLst/>
          </a:prstGeom>
          <a:noFill/>
          <a:effectLst/>
        </p:spPr>
        <p:txBody>
          <a:bodyPr wrap="square" lIns="0" tIns="0" rIns="0" bIns="0" rtlCol="0" anchor="b">
            <a:noAutofit/>
          </a:bodyPr>
          <a:lstStyle/>
          <a:p>
            <a:pPr algn="ctr" eaLnBrk="0" hangingPunct="0"/>
            <a:r>
              <a:rPr lang="en-US" dirty="0">
                <a:ea typeface="+mn-ea"/>
                <a:cs typeface="+mn-cs"/>
              </a:rPr>
              <a:t>ArcGIS </a:t>
            </a:r>
          </a:p>
          <a:p>
            <a:pPr algn="ctr" eaLnBrk="0" hangingPunct="0"/>
            <a:r>
              <a:rPr lang="en-US" dirty="0">
                <a:ea typeface="+mn-ea"/>
                <a:cs typeface="+mn-cs"/>
              </a:rPr>
              <a:t>Pro</a:t>
            </a:r>
            <a:endParaRPr lang="en-US" sz="900" dirty="0"/>
          </a:p>
          <a:p>
            <a:pPr algn="ctr" eaLnBrk="0" hangingPunct="0"/>
            <a:endParaRPr lang="en-US" sz="900" dirty="0"/>
          </a:p>
        </p:txBody>
      </p:sp>
      <p:grpSp>
        <p:nvGrpSpPr>
          <p:cNvPr id="58" name="Group 57">
            <a:extLst>
              <a:ext uri="{FF2B5EF4-FFF2-40B4-BE49-F238E27FC236}">
                <a16:creationId xmlns:a16="http://schemas.microsoft.com/office/drawing/2014/main" id="{DE0E4CB6-A7E7-40BE-BB4E-4F63D0029F40}"/>
              </a:ext>
            </a:extLst>
          </p:cNvPr>
          <p:cNvGrpSpPr/>
          <p:nvPr/>
        </p:nvGrpSpPr>
        <p:grpSpPr>
          <a:xfrm>
            <a:off x="776080" y="2729475"/>
            <a:ext cx="1518896" cy="1260556"/>
            <a:chOff x="10962914" y="3386010"/>
            <a:chExt cx="457200" cy="493776"/>
          </a:xfrm>
        </p:grpSpPr>
        <p:sp useBgFill="1">
          <p:nvSpPr>
            <p:cNvPr id="59" name="Freeform 20">
              <a:extLst>
                <a:ext uri="{FF2B5EF4-FFF2-40B4-BE49-F238E27FC236}">
                  <a16:creationId xmlns:a16="http://schemas.microsoft.com/office/drawing/2014/main" id="{3CDF0743-E376-4DB7-855D-DDB9C8F4A63C}"/>
                </a:ext>
              </a:extLst>
            </p:cNvPr>
            <p:cNvSpPr>
              <a:spLocks/>
            </p:cNvSpPr>
            <p:nvPr/>
          </p:nvSpPr>
          <p:spPr bwMode="auto">
            <a:xfrm>
              <a:off x="10976345" y="3386010"/>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60" name="Picture 59">
              <a:extLst>
                <a:ext uri="{FF2B5EF4-FFF2-40B4-BE49-F238E27FC236}">
                  <a16:creationId xmlns:a16="http://schemas.microsoft.com/office/drawing/2014/main" id="{897DC7E2-BC22-4ED3-8F72-EC5E99117AF7}"/>
                </a:ext>
              </a:extLst>
            </p:cNvPr>
            <p:cNvPicPr>
              <a:picLocks noChangeAspect="1"/>
            </p:cNvPicPr>
            <p:nvPr/>
          </p:nvPicPr>
          <p:blipFill>
            <a:blip r:embed="rId3"/>
            <a:stretch>
              <a:fillRect/>
            </a:stretch>
          </p:blipFill>
          <p:spPr>
            <a:xfrm>
              <a:off x="10962914" y="3404298"/>
              <a:ext cx="457200" cy="457200"/>
            </a:xfrm>
            <a:prstGeom prst="rect">
              <a:avLst/>
            </a:prstGeom>
          </p:spPr>
        </p:pic>
      </p:grpSp>
      <p:sp>
        <p:nvSpPr>
          <p:cNvPr id="4" name="TextBox 3">
            <a:extLst>
              <a:ext uri="{FF2B5EF4-FFF2-40B4-BE49-F238E27FC236}">
                <a16:creationId xmlns:a16="http://schemas.microsoft.com/office/drawing/2014/main" id="{93921AA1-7476-4F73-83A8-0DB1690B63F7}"/>
              </a:ext>
            </a:extLst>
          </p:cNvPr>
          <p:cNvSpPr txBox="1"/>
          <p:nvPr/>
        </p:nvSpPr>
        <p:spPr>
          <a:xfrm>
            <a:off x="3137097" y="2820182"/>
            <a:ext cx="45719" cy="45719"/>
          </a:xfrm>
          <a:prstGeom prst="rect">
            <a:avLst/>
          </a:prstGeom>
          <a:noFill/>
          <a:effectLst/>
        </p:spPr>
        <p:txBody>
          <a:bodyPr wrap="square" lIns="0" tIns="0" rIns="0" bIns="0" rtlCol="0">
            <a:noAutofit/>
          </a:bodyPr>
          <a:lstStyle/>
          <a:p>
            <a:pPr algn="l" eaLnBrk="0" hangingPunct="0"/>
            <a:endParaRPr lang="en-US" dirty="0"/>
          </a:p>
        </p:txBody>
      </p:sp>
      <p:sp>
        <p:nvSpPr>
          <p:cNvPr id="110" name="TextBox 109">
            <a:extLst>
              <a:ext uri="{FF2B5EF4-FFF2-40B4-BE49-F238E27FC236}">
                <a16:creationId xmlns:a16="http://schemas.microsoft.com/office/drawing/2014/main" id="{C2868C61-6F97-4152-87C7-80367EC92BD5}"/>
              </a:ext>
            </a:extLst>
          </p:cNvPr>
          <p:cNvSpPr txBox="1"/>
          <p:nvPr/>
        </p:nvSpPr>
        <p:spPr>
          <a:xfrm>
            <a:off x="526688" y="4158388"/>
            <a:ext cx="2080573" cy="2527945"/>
          </a:xfrm>
          <a:prstGeom prst="rect">
            <a:avLst/>
          </a:prstGeom>
          <a:noFill/>
          <a:effectLst/>
        </p:spPr>
        <p:txBody>
          <a:bodyPr wrap="square" lIns="0" tIns="0" rIns="0" bIns="0" rtlCol="0" anchor="b">
            <a:noAutofit/>
          </a:bodyPr>
          <a:lstStyle/>
          <a:p>
            <a:pPr eaLnBrk="0" hangingPunct="0"/>
            <a:r>
              <a:rPr lang="en-US" sz="1200" dirty="0"/>
              <a:t>Role: Land Records Editing</a:t>
            </a:r>
          </a:p>
          <a:p>
            <a:pPr eaLnBrk="0" hangingPunct="0"/>
            <a:endParaRPr lang="en-US" sz="1200" dirty="0"/>
          </a:p>
          <a:p>
            <a:pPr eaLnBrk="0" hangingPunct="0"/>
            <a:r>
              <a:rPr lang="en-US" sz="1200" dirty="0"/>
              <a:t>Contracted maintenance staff  uses ArcGIS Pro to create/maintain land records data in parcel fabric format hosted on central server.  Parcel polygon layers are then derived from parcel fabric and are used to support internal business needs, public access needs.</a:t>
            </a:r>
            <a:endParaRPr lang="en-US" sz="1200" dirty="0">
              <a:ea typeface="+mn-ea"/>
              <a:cs typeface="+mn-cs"/>
            </a:endParaRPr>
          </a:p>
        </p:txBody>
      </p:sp>
      <p:sp>
        <p:nvSpPr>
          <p:cNvPr id="12" name="Rectangle 11">
            <a:extLst>
              <a:ext uri="{FF2B5EF4-FFF2-40B4-BE49-F238E27FC236}">
                <a16:creationId xmlns:a16="http://schemas.microsoft.com/office/drawing/2014/main" id="{8C914E1E-C123-4FA3-915A-9F29F94814E5}"/>
              </a:ext>
            </a:extLst>
          </p:cNvPr>
          <p:cNvSpPr/>
          <p:nvPr/>
        </p:nvSpPr>
        <p:spPr bwMode="auto">
          <a:xfrm>
            <a:off x="326572" y="1604866"/>
            <a:ext cx="2417913" cy="5113176"/>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4" name="TextBox 123">
            <a:extLst>
              <a:ext uri="{FF2B5EF4-FFF2-40B4-BE49-F238E27FC236}">
                <a16:creationId xmlns:a16="http://schemas.microsoft.com/office/drawing/2014/main" id="{E365A852-8D33-4459-8585-D8DEA807D8D1}"/>
              </a:ext>
            </a:extLst>
          </p:cNvPr>
          <p:cNvSpPr txBox="1"/>
          <p:nvPr/>
        </p:nvSpPr>
        <p:spPr>
          <a:xfrm>
            <a:off x="548322" y="1713337"/>
            <a:ext cx="2080572"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Contracted Maintenance</a:t>
            </a:r>
          </a:p>
          <a:p>
            <a:pPr algn="l" eaLnBrk="0" hangingPunct="0"/>
            <a:endParaRPr lang="en-US" sz="1400" dirty="0">
              <a:solidFill>
                <a:srgbClr val="FF0000"/>
              </a:solidFill>
            </a:endParaRPr>
          </a:p>
        </p:txBody>
      </p:sp>
      <p:grpSp>
        <p:nvGrpSpPr>
          <p:cNvPr id="66" name="Group 65">
            <a:extLst>
              <a:ext uri="{FF2B5EF4-FFF2-40B4-BE49-F238E27FC236}">
                <a16:creationId xmlns:a16="http://schemas.microsoft.com/office/drawing/2014/main" id="{88F11810-C2A3-48F7-AE13-4790A8F63151}"/>
              </a:ext>
            </a:extLst>
          </p:cNvPr>
          <p:cNvGrpSpPr/>
          <p:nvPr/>
        </p:nvGrpSpPr>
        <p:grpSpPr>
          <a:xfrm>
            <a:off x="3143861" y="2700525"/>
            <a:ext cx="1518896" cy="1260556"/>
            <a:chOff x="4534968" y="3390266"/>
            <a:chExt cx="457200" cy="493776"/>
          </a:xfrm>
        </p:grpSpPr>
        <p:sp useBgFill="1">
          <p:nvSpPr>
            <p:cNvPr id="67" name="Freeform 20">
              <a:extLst>
                <a:ext uri="{FF2B5EF4-FFF2-40B4-BE49-F238E27FC236}">
                  <a16:creationId xmlns:a16="http://schemas.microsoft.com/office/drawing/2014/main" id="{6E043B85-ED5F-4FFF-904F-E7ABB7E85448}"/>
                </a:ext>
              </a:extLst>
            </p:cNvPr>
            <p:cNvSpPr>
              <a:spLocks/>
            </p:cNvSpPr>
            <p:nvPr/>
          </p:nvSpPr>
          <p:spPr bwMode="auto">
            <a:xfrm>
              <a:off x="4548399" y="3390266"/>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68" name="Picture 67">
              <a:extLst>
                <a:ext uri="{FF2B5EF4-FFF2-40B4-BE49-F238E27FC236}">
                  <a16:creationId xmlns:a16="http://schemas.microsoft.com/office/drawing/2014/main" id="{D6FF0122-879B-483D-9385-0AD426E826DA}"/>
                </a:ext>
              </a:extLst>
            </p:cNvPr>
            <p:cNvPicPr>
              <a:picLocks noChangeAspect="1"/>
            </p:cNvPicPr>
            <p:nvPr/>
          </p:nvPicPr>
          <p:blipFill>
            <a:blip r:embed="rId4"/>
            <a:stretch>
              <a:fillRect/>
            </a:stretch>
          </p:blipFill>
          <p:spPr>
            <a:xfrm>
              <a:off x="4534968" y="3408554"/>
              <a:ext cx="457200" cy="457200"/>
            </a:xfrm>
            <a:prstGeom prst="rect">
              <a:avLst/>
            </a:prstGeom>
          </p:spPr>
        </p:pic>
      </p:grpSp>
      <p:grpSp>
        <p:nvGrpSpPr>
          <p:cNvPr id="88" name="Group 87">
            <a:extLst>
              <a:ext uri="{FF2B5EF4-FFF2-40B4-BE49-F238E27FC236}">
                <a16:creationId xmlns:a16="http://schemas.microsoft.com/office/drawing/2014/main" id="{38A2F1FA-E59F-422B-92C2-07C1C3B9AEFF}"/>
              </a:ext>
            </a:extLst>
          </p:cNvPr>
          <p:cNvGrpSpPr/>
          <p:nvPr/>
        </p:nvGrpSpPr>
        <p:grpSpPr>
          <a:xfrm>
            <a:off x="3349106" y="4713944"/>
            <a:ext cx="1053207" cy="1109467"/>
            <a:chOff x="1111443" y="2568745"/>
            <a:chExt cx="386930" cy="428131"/>
          </a:xfrm>
        </p:grpSpPr>
        <p:sp useBgFill="1">
          <p:nvSpPr>
            <p:cNvPr id="89" name="Freeform 13">
              <a:extLst>
                <a:ext uri="{FF2B5EF4-FFF2-40B4-BE49-F238E27FC236}">
                  <a16:creationId xmlns:a16="http://schemas.microsoft.com/office/drawing/2014/main" id="{8E73651E-5306-4DDC-A123-5770380FD655}"/>
                </a:ext>
              </a:extLst>
            </p:cNvPr>
            <p:cNvSpPr>
              <a:spLocks noEditPoints="1"/>
            </p:cNvSpPr>
            <p:nvPr/>
          </p:nvSpPr>
          <p:spPr bwMode="auto">
            <a:xfrm>
              <a:off x="1111443" y="2568745"/>
              <a:ext cx="386930" cy="428131"/>
            </a:xfrm>
            <a:custGeom>
              <a:avLst/>
              <a:gdLst>
                <a:gd name="T0" fmla="*/ 1518 w 1518"/>
                <a:gd name="T1" fmla="*/ 930 h 1675"/>
                <a:gd name="T2" fmla="*/ 1518 w 1518"/>
                <a:gd name="T3" fmla="*/ 865 h 1675"/>
                <a:gd name="T4" fmla="*/ 1518 w 1518"/>
                <a:gd name="T5" fmla="*/ 753 h 1675"/>
                <a:gd name="T6" fmla="*/ 758 w 1518"/>
                <a:gd name="T7" fmla="*/ 0 h 1675"/>
                <a:gd name="T8" fmla="*/ 919 w 1518"/>
                <a:gd name="T9" fmla="*/ 5 h 1675"/>
                <a:gd name="T10" fmla="*/ 1078 w 1518"/>
                <a:gd name="T11" fmla="*/ 23 h 1675"/>
                <a:gd name="T12" fmla="*/ 1224 w 1518"/>
                <a:gd name="T13" fmla="*/ 55 h 1675"/>
                <a:gd name="T14" fmla="*/ 1351 w 1518"/>
                <a:gd name="T15" fmla="*/ 101 h 1675"/>
                <a:gd name="T16" fmla="*/ 1448 w 1518"/>
                <a:gd name="T17" fmla="*/ 164 h 1675"/>
                <a:gd name="T18" fmla="*/ 1506 w 1518"/>
                <a:gd name="T19" fmla="*/ 245 h 1675"/>
                <a:gd name="T20" fmla="*/ 1518 w 1518"/>
                <a:gd name="T21" fmla="*/ 477 h 1675"/>
                <a:gd name="T22" fmla="*/ 1518 w 1518"/>
                <a:gd name="T23" fmla="*/ 720 h 1675"/>
                <a:gd name="T24" fmla="*/ 1518 w 1518"/>
                <a:gd name="T25" fmla="*/ 724 h 1675"/>
                <a:gd name="T26" fmla="*/ 1518 w 1518"/>
                <a:gd name="T27" fmla="*/ 732 h 1675"/>
                <a:gd name="T28" fmla="*/ 1518 w 1518"/>
                <a:gd name="T29" fmla="*/ 757 h 1675"/>
                <a:gd name="T30" fmla="*/ 1518 w 1518"/>
                <a:gd name="T31" fmla="*/ 781 h 1675"/>
                <a:gd name="T32" fmla="*/ 1518 w 1518"/>
                <a:gd name="T33" fmla="*/ 830 h 1675"/>
                <a:gd name="T34" fmla="*/ 1518 w 1518"/>
                <a:gd name="T35" fmla="*/ 830 h 1675"/>
                <a:gd name="T36" fmla="*/ 1518 w 1518"/>
                <a:gd name="T37" fmla="*/ 867 h 1675"/>
                <a:gd name="T38" fmla="*/ 1518 w 1518"/>
                <a:gd name="T39" fmla="*/ 906 h 1675"/>
                <a:gd name="T40" fmla="*/ 1518 w 1518"/>
                <a:gd name="T41" fmla="*/ 1089 h 1675"/>
                <a:gd name="T42" fmla="*/ 1515 w 1518"/>
                <a:gd name="T43" fmla="*/ 1354 h 1675"/>
                <a:gd name="T44" fmla="*/ 1473 w 1518"/>
                <a:gd name="T45" fmla="*/ 1445 h 1675"/>
                <a:gd name="T46" fmla="*/ 1388 w 1518"/>
                <a:gd name="T47" fmla="*/ 1522 h 1675"/>
                <a:gd name="T48" fmla="*/ 1270 w 1518"/>
                <a:gd name="T49" fmla="*/ 1584 h 1675"/>
                <a:gd name="T50" fmla="*/ 1128 w 1518"/>
                <a:gd name="T51" fmla="*/ 1630 h 1675"/>
                <a:gd name="T52" fmla="*/ 972 w 1518"/>
                <a:gd name="T53" fmla="*/ 1661 h 1675"/>
                <a:gd name="T54" fmla="*/ 811 w 1518"/>
                <a:gd name="T55" fmla="*/ 1674 h 1675"/>
                <a:gd name="T56" fmla="*/ 653 w 1518"/>
                <a:gd name="T57" fmla="*/ 1671 h 1675"/>
                <a:gd name="T58" fmla="*/ 492 w 1518"/>
                <a:gd name="T59" fmla="*/ 1652 h 1675"/>
                <a:gd name="T60" fmla="*/ 340 w 1518"/>
                <a:gd name="T61" fmla="*/ 1616 h 1675"/>
                <a:gd name="T62" fmla="*/ 206 w 1518"/>
                <a:gd name="T63" fmla="*/ 1564 h 1675"/>
                <a:gd name="T64" fmla="*/ 97 w 1518"/>
                <a:gd name="T65" fmla="*/ 1498 h 1675"/>
                <a:gd name="T66" fmla="*/ 25 w 1518"/>
                <a:gd name="T67" fmla="*/ 1417 h 1675"/>
                <a:gd name="T68" fmla="*/ 0 w 1518"/>
                <a:gd name="T69" fmla="*/ 1320 h 1675"/>
                <a:gd name="T70" fmla="*/ 0 w 1518"/>
                <a:gd name="T71" fmla="*/ 821 h 1675"/>
                <a:gd name="T72" fmla="*/ 0 w 1518"/>
                <a:gd name="T73" fmla="*/ 308 h 1675"/>
                <a:gd name="T74" fmla="*/ 25 w 1518"/>
                <a:gd name="T75" fmla="*/ 216 h 1675"/>
                <a:gd name="T76" fmla="*/ 97 w 1518"/>
                <a:gd name="T77" fmla="*/ 142 h 1675"/>
                <a:gd name="T78" fmla="*/ 206 w 1518"/>
                <a:gd name="T79" fmla="*/ 85 h 1675"/>
                <a:gd name="T80" fmla="*/ 340 w 1518"/>
                <a:gd name="T81" fmla="*/ 42 h 1675"/>
                <a:gd name="T82" fmla="*/ 492 w 1518"/>
                <a:gd name="T83" fmla="*/ 16 h 1675"/>
                <a:gd name="T84" fmla="*/ 653 w 1518"/>
                <a:gd name="T85" fmla="*/ 2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8" h="1675">
                  <a:moveTo>
                    <a:pt x="1518" y="906"/>
                  </a:moveTo>
                  <a:lnTo>
                    <a:pt x="1518" y="919"/>
                  </a:lnTo>
                  <a:lnTo>
                    <a:pt x="1518" y="930"/>
                  </a:lnTo>
                  <a:lnTo>
                    <a:pt x="1518" y="906"/>
                  </a:lnTo>
                  <a:close/>
                  <a:moveTo>
                    <a:pt x="1518" y="859"/>
                  </a:moveTo>
                  <a:lnTo>
                    <a:pt x="1518" y="865"/>
                  </a:lnTo>
                  <a:lnTo>
                    <a:pt x="1518" y="859"/>
                  </a:lnTo>
                  <a:close/>
                  <a:moveTo>
                    <a:pt x="1518" y="750"/>
                  </a:moveTo>
                  <a:lnTo>
                    <a:pt x="1518" y="753"/>
                  </a:lnTo>
                  <a:lnTo>
                    <a:pt x="1518" y="756"/>
                  </a:lnTo>
                  <a:lnTo>
                    <a:pt x="1518" y="750"/>
                  </a:lnTo>
                  <a:close/>
                  <a:moveTo>
                    <a:pt x="758" y="0"/>
                  </a:moveTo>
                  <a:lnTo>
                    <a:pt x="811" y="0"/>
                  </a:lnTo>
                  <a:lnTo>
                    <a:pt x="865" y="2"/>
                  </a:lnTo>
                  <a:lnTo>
                    <a:pt x="919" y="5"/>
                  </a:lnTo>
                  <a:lnTo>
                    <a:pt x="972" y="10"/>
                  </a:lnTo>
                  <a:lnTo>
                    <a:pt x="1025" y="16"/>
                  </a:lnTo>
                  <a:lnTo>
                    <a:pt x="1078" y="23"/>
                  </a:lnTo>
                  <a:lnTo>
                    <a:pt x="1128" y="32"/>
                  </a:lnTo>
                  <a:lnTo>
                    <a:pt x="1178" y="42"/>
                  </a:lnTo>
                  <a:lnTo>
                    <a:pt x="1224" y="55"/>
                  </a:lnTo>
                  <a:lnTo>
                    <a:pt x="1270" y="69"/>
                  </a:lnTo>
                  <a:lnTo>
                    <a:pt x="1312" y="85"/>
                  </a:lnTo>
                  <a:lnTo>
                    <a:pt x="1351" y="101"/>
                  </a:lnTo>
                  <a:lnTo>
                    <a:pt x="1388" y="120"/>
                  </a:lnTo>
                  <a:lnTo>
                    <a:pt x="1420" y="142"/>
                  </a:lnTo>
                  <a:lnTo>
                    <a:pt x="1448" y="164"/>
                  </a:lnTo>
                  <a:lnTo>
                    <a:pt x="1473" y="189"/>
                  </a:lnTo>
                  <a:lnTo>
                    <a:pt x="1492" y="216"/>
                  </a:lnTo>
                  <a:lnTo>
                    <a:pt x="1506" y="245"/>
                  </a:lnTo>
                  <a:lnTo>
                    <a:pt x="1515" y="276"/>
                  </a:lnTo>
                  <a:lnTo>
                    <a:pt x="1518" y="308"/>
                  </a:lnTo>
                  <a:lnTo>
                    <a:pt x="1518" y="477"/>
                  </a:lnTo>
                  <a:lnTo>
                    <a:pt x="1518" y="550"/>
                  </a:lnTo>
                  <a:lnTo>
                    <a:pt x="1518" y="616"/>
                  </a:lnTo>
                  <a:lnTo>
                    <a:pt x="1518" y="720"/>
                  </a:lnTo>
                  <a:lnTo>
                    <a:pt x="1518" y="725"/>
                  </a:lnTo>
                  <a:lnTo>
                    <a:pt x="1518" y="727"/>
                  </a:lnTo>
                  <a:lnTo>
                    <a:pt x="1518" y="724"/>
                  </a:lnTo>
                  <a:lnTo>
                    <a:pt x="1518" y="727"/>
                  </a:lnTo>
                  <a:lnTo>
                    <a:pt x="1518" y="727"/>
                  </a:lnTo>
                  <a:lnTo>
                    <a:pt x="1518" y="732"/>
                  </a:lnTo>
                  <a:lnTo>
                    <a:pt x="1518" y="750"/>
                  </a:lnTo>
                  <a:lnTo>
                    <a:pt x="1518" y="742"/>
                  </a:lnTo>
                  <a:lnTo>
                    <a:pt x="1518" y="757"/>
                  </a:lnTo>
                  <a:lnTo>
                    <a:pt x="1518" y="756"/>
                  </a:lnTo>
                  <a:lnTo>
                    <a:pt x="1518" y="775"/>
                  </a:lnTo>
                  <a:lnTo>
                    <a:pt x="1518" y="781"/>
                  </a:lnTo>
                  <a:lnTo>
                    <a:pt x="1518" y="797"/>
                  </a:lnTo>
                  <a:lnTo>
                    <a:pt x="1518" y="812"/>
                  </a:lnTo>
                  <a:lnTo>
                    <a:pt x="1518" y="830"/>
                  </a:lnTo>
                  <a:lnTo>
                    <a:pt x="1518" y="809"/>
                  </a:lnTo>
                  <a:lnTo>
                    <a:pt x="1518" y="835"/>
                  </a:lnTo>
                  <a:lnTo>
                    <a:pt x="1518" y="830"/>
                  </a:lnTo>
                  <a:lnTo>
                    <a:pt x="1518" y="859"/>
                  </a:lnTo>
                  <a:lnTo>
                    <a:pt x="1518" y="856"/>
                  </a:lnTo>
                  <a:lnTo>
                    <a:pt x="1518" y="867"/>
                  </a:lnTo>
                  <a:lnTo>
                    <a:pt x="1518" y="865"/>
                  </a:lnTo>
                  <a:lnTo>
                    <a:pt x="1518" y="878"/>
                  </a:lnTo>
                  <a:lnTo>
                    <a:pt x="1518" y="906"/>
                  </a:lnTo>
                  <a:lnTo>
                    <a:pt x="1518" y="899"/>
                  </a:lnTo>
                  <a:lnTo>
                    <a:pt x="1518" y="1027"/>
                  </a:lnTo>
                  <a:lnTo>
                    <a:pt x="1518" y="1089"/>
                  </a:lnTo>
                  <a:lnTo>
                    <a:pt x="1518" y="1159"/>
                  </a:lnTo>
                  <a:lnTo>
                    <a:pt x="1518" y="1320"/>
                  </a:lnTo>
                  <a:lnTo>
                    <a:pt x="1515" y="1354"/>
                  </a:lnTo>
                  <a:lnTo>
                    <a:pt x="1506" y="1386"/>
                  </a:lnTo>
                  <a:lnTo>
                    <a:pt x="1492" y="1417"/>
                  </a:lnTo>
                  <a:lnTo>
                    <a:pt x="1473" y="1445"/>
                  </a:lnTo>
                  <a:lnTo>
                    <a:pt x="1448" y="1473"/>
                  </a:lnTo>
                  <a:lnTo>
                    <a:pt x="1420" y="1498"/>
                  </a:lnTo>
                  <a:lnTo>
                    <a:pt x="1388" y="1522"/>
                  </a:lnTo>
                  <a:lnTo>
                    <a:pt x="1351" y="1544"/>
                  </a:lnTo>
                  <a:lnTo>
                    <a:pt x="1312" y="1564"/>
                  </a:lnTo>
                  <a:lnTo>
                    <a:pt x="1270" y="1584"/>
                  </a:lnTo>
                  <a:lnTo>
                    <a:pt x="1224" y="1600"/>
                  </a:lnTo>
                  <a:lnTo>
                    <a:pt x="1178" y="1616"/>
                  </a:lnTo>
                  <a:lnTo>
                    <a:pt x="1128" y="1630"/>
                  </a:lnTo>
                  <a:lnTo>
                    <a:pt x="1078" y="1642"/>
                  </a:lnTo>
                  <a:lnTo>
                    <a:pt x="1025" y="1652"/>
                  </a:lnTo>
                  <a:lnTo>
                    <a:pt x="972" y="1661"/>
                  </a:lnTo>
                  <a:lnTo>
                    <a:pt x="919" y="1667"/>
                  </a:lnTo>
                  <a:lnTo>
                    <a:pt x="865" y="1671"/>
                  </a:lnTo>
                  <a:lnTo>
                    <a:pt x="811" y="1674"/>
                  </a:lnTo>
                  <a:lnTo>
                    <a:pt x="758" y="1675"/>
                  </a:lnTo>
                  <a:lnTo>
                    <a:pt x="706" y="1674"/>
                  </a:lnTo>
                  <a:lnTo>
                    <a:pt x="653" y="1671"/>
                  </a:lnTo>
                  <a:lnTo>
                    <a:pt x="599" y="1667"/>
                  </a:lnTo>
                  <a:lnTo>
                    <a:pt x="545" y="1661"/>
                  </a:lnTo>
                  <a:lnTo>
                    <a:pt x="492" y="1652"/>
                  </a:lnTo>
                  <a:lnTo>
                    <a:pt x="441" y="1642"/>
                  </a:lnTo>
                  <a:lnTo>
                    <a:pt x="390" y="1630"/>
                  </a:lnTo>
                  <a:lnTo>
                    <a:pt x="340" y="1616"/>
                  </a:lnTo>
                  <a:lnTo>
                    <a:pt x="293" y="1600"/>
                  </a:lnTo>
                  <a:lnTo>
                    <a:pt x="248" y="1584"/>
                  </a:lnTo>
                  <a:lnTo>
                    <a:pt x="206" y="1564"/>
                  </a:lnTo>
                  <a:lnTo>
                    <a:pt x="166" y="1544"/>
                  </a:lnTo>
                  <a:lnTo>
                    <a:pt x="130" y="1522"/>
                  </a:lnTo>
                  <a:lnTo>
                    <a:pt x="97" y="1498"/>
                  </a:lnTo>
                  <a:lnTo>
                    <a:pt x="69" y="1473"/>
                  </a:lnTo>
                  <a:lnTo>
                    <a:pt x="45" y="1445"/>
                  </a:lnTo>
                  <a:lnTo>
                    <a:pt x="25" y="1417"/>
                  </a:lnTo>
                  <a:lnTo>
                    <a:pt x="12" y="1386"/>
                  </a:lnTo>
                  <a:lnTo>
                    <a:pt x="3" y="1354"/>
                  </a:lnTo>
                  <a:lnTo>
                    <a:pt x="0" y="1320"/>
                  </a:lnTo>
                  <a:lnTo>
                    <a:pt x="0" y="1159"/>
                  </a:lnTo>
                  <a:lnTo>
                    <a:pt x="0" y="991"/>
                  </a:lnTo>
                  <a:lnTo>
                    <a:pt x="0" y="821"/>
                  </a:lnTo>
                  <a:lnTo>
                    <a:pt x="0" y="650"/>
                  </a:lnTo>
                  <a:lnTo>
                    <a:pt x="0" y="477"/>
                  </a:lnTo>
                  <a:lnTo>
                    <a:pt x="0" y="308"/>
                  </a:lnTo>
                  <a:lnTo>
                    <a:pt x="3" y="276"/>
                  </a:lnTo>
                  <a:lnTo>
                    <a:pt x="12" y="245"/>
                  </a:lnTo>
                  <a:lnTo>
                    <a:pt x="25" y="216"/>
                  </a:lnTo>
                  <a:lnTo>
                    <a:pt x="45" y="189"/>
                  </a:lnTo>
                  <a:lnTo>
                    <a:pt x="69" y="164"/>
                  </a:lnTo>
                  <a:lnTo>
                    <a:pt x="97" y="142"/>
                  </a:lnTo>
                  <a:lnTo>
                    <a:pt x="130" y="120"/>
                  </a:lnTo>
                  <a:lnTo>
                    <a:pt x="166" y="101"/>
                  </a:lnTo>
                  <a:lnTo>
                    <a:pt x="206" y="85"/>
                  </a:lnTo>
                  <a:lnTo>
                    <a:pt x="248" y="69"/>
                  </a:lnTo>
                  <a:lnTo>
                    <a:pt x="293" y="55"/>
                  </a:lnTo>
                  <a:lnTo>
                    <a:pt x="340" y="42"/>
                  </a:lnTo>
                  <a:lnTo>
                    <a:pt x="390" y="32"/>
                  </a:lnTo>
                  <a:lnTo>
                    <a:pt x="441" y="23"/>
                  </a:lnTo>
                  <a:lnTo>
                    <a:pt x="492" y="16"/>
                  </a:lnTo>
                  <a:lnTo>
                    <a:pt x="545" y="10"/>
                  </a:lnTo>
                  <a:lnTo>
                    <a:pt x="599" y="5"/>
                  </a:lnTo>
                  <a:lnTo>
                    <a:pt x="653" y="2"/>
                  </a:lnTo>
                  <a:lnTo>
                    <a:pt x="706" y="0"/>
                  </a:lnTo>
                  <a:lnTo>
                    <a:pt x="758"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90" name="Freeform 14">
              <a:extLst>
                <a:ext uri="{FF2B5EF4-FFF2-40B4-BE49-F238E27FC236}">
                  <a16:creationId xmlns:a16="http://schemas.microsoft.com/office/drawing/2014/main" id="{5C7B707D-E28A-403C-8675-666E9B2B3D99}"/>
                </a:ext>
              </a:extLst>
            </p:cNvPr>
            <p:cNvSpPr>
              <a:spLocks noEditPoints="1"/>
            </p:cNvSpPr>
            <p:nvPr/>
          </p:nvSpPr>
          <p:spPr bwMode="auto">
            <a:xfrm>
              <a:off x="1140104" y="2597406"/>
              <a:ext cx="329607" cy="370808"/>
            </a:xfrm>
            <a:custGeom>
              <a:avLst/>
              <a:gdLst>
                <a:gd name="T0" fmla="*/ 39 w 1293"/>
                <a:gd name="T1" fmla="*/ 790 h 1450"/>
                <a:gd name="T2" fmla="*/ 130 w 1293"/>
                <a:gd name="T3" fmla="*/ 828 h 1450"/>
                <a:gd name="T4" fmla="*/ 233 w 1293"/>
                <a:gd name="T5" fmla="*/ 858 h 1450"/>
                <a:gd name="T6" fmla="*/ 348 w 1293"/>
                <a:gd name="T7" fmla="*/ 879 h 1450"/>
                <a:gd name="T8" fmla="*/ 466 w 1293"/>
                <a:gd name="T9" fmla="*/ 893 h 1450"/>
                <a:gd name="T10" fmla="*/ 587 w 1293"/>
                <a:gd name="T11" fmla="*/ 899 h 1450"/>
                <a:gd name="T12" fmla="*/ 707 w 1293"/>
                <a:gd name="T13" fmla="*/ 899 h 1450"/>
                <a:gd name="T14" fmla="*/ 827 w 1293"/>
                <a:gd name="T15" fmla="*/ 893 h 1450"/>
                <a:gd name="T16" fmla="*/ 946 w 1293"/>
                <a:gd name="T17" fmla="*/ 879 h 1450"/>
                <a:gd name="T18" fmla="*/ 1061 w 1293"/>
                <a:gd name="T19" fmla="*/ 858 h 1450"/>
                <a:gd name="T20" fmla="*/ 1164 w 1293"/>
                <a:gd name="T21" fmla="*/ 828 h 1450"/>
                <a:gd name="T22" fmla="*/ 1255 w 1293"/>
                <a:gd name="T23" fmla="*/ 790 h 1450"/>
                <a:gd name="T24" fmla="*/ 1293 w 1293"/>
                <a:gd name="T25" fmla="*/ 1208 h 1450"/>
                <a:gd name="T26" fmla="*/ 1278 w 1293"/>
                <a:gd name="T27" fmla="*/ 1253 h 1450"/>
                <a:gd name="T28" fmla="*/ 1236 w 1293"/>
                <a:gd name="T29" fmla="*/ 1298 h 1450"/>
                <a:gd name="T30" fmla="*/ 1168 w 1293"/>
                <a:gd name="T31" fmla="*/ 1341 h 1450"/>
                <a:gd name="T32" fmla="*/ 1080 w 1293"/>
                <a:gd name="T33" fmla="*/ 1380 h 1450"/>
                <a:gd name="T34" fmla="*/ 973 w 1293"/>
                <a:gd name="T35" fmla="*/ 1412 h 1450"/>
                <a:gd name="T36" fmla="*/ 851 w 1293"/>
                <a:gd name="T37" fmla="*/ 1436 h 1450"/>
                <a:gd name="T38" fmla="*/ 717 w 1293"/>
                <a:gd name="T39" fmla="*/ 1449 h 1450"/>
                <a:gd name="T40" fmla="*/ 577 w 1293"/>
                <a:gd name="T41" fmla="*/ 1449 h 1450"/>
                <a:gd name="T42" fmla="*/ 443 w 1293"/>
                <a:gd name="T43" fmla="*/ 1436 h 1450"/>
                <a:gd name="T44" fmla="*/ 320 w 1293"/>
                <a:gd name="T45" fmla="*/ 1412 h 1450"/>
                <a:gd name="T46" fmla="*/ 213 w 1293"/>
                <a:gd name="T47" fmla="*/ 1380 h 1450"/>
                <a:gd name="T48" fmla="*/ 125 w 1293"/>
                <a:gd name="T49" fmla="*/ 1341 h 1450"/>
                <a:gd name="T50" fmla="*/ 58 w 1293"/>
                <a:gd name="T51" fmla="*/ 1298 h 1450"/>
                <a:gd name="T52" fmla="*/ 15 w 1293"/>
                <a:gd name="T53" fmla="*/ 1253 h 1450"/>
                <a:gd name="T54" fmla="*/ 0 w 1293"/>
                <a:gd name="T55" fmla="*/ 1208 h 1450"/>
                <a:gd name="T56" fmla="*/ 646 w 1293"/>
                <a:gd name="T57" fmla="*/ 0 h 1450"/>
                <a:gd name="T58" fmla="*/ 786 w 1293"/>
                <a:gd name="T59" fmla="*/ 4 h 1450"/>
                <a:gd name="T60" fmla="*/ 914 w 1293"/>
                <a:gd name="T61" fmla="*/ 18 h 1450"/>
                <a:gd name="T62" fmla="*/ 1029 w 1293"/>
                <a:gd name="T63" fmla="*/ 38 h 1450"/>
                <a:gd name="T64" fmla="*/ 1127 w 1293"/>
                <a:gd name="T65" fmla="*/ 65 h 1450"/>
                <a:gd name="T66" fmla="*/ 1205 w 1293"/>
                <a:gd name="T67" fmla="*/ 97 h 1450"/>
                <a:gd name="T68" fmla="*/ 1260 w 1293"/>
                <a:gd name="T69" fmla="*/ 134 h 1450"/>
                <a:gd name="T70" fmla="*/ 1290 w 1293"/>
                <a:gd name="T71" fmla="*/ 175 h 1450"/>
                <a:gd name="T72" fmla="*/ 1290 w 1293"/>
                <a:gd name="T73" fmla="*/ 219 h 1450"/>
                <a:gd name="T74" fmla="*/ 1260 w 1293"/>
                <a:gd name="T75" fmla="*/ 259 h 1450"/>
                <a:gd name="T76" fmla="*/ 1205 w 1293"/>
                <a:gd name="T77" fmla="*/ 296 h 1450"/>
                <a:gd name="T78" fmla="*/ 1127 w 1293"/>
                <a:gd name="T79" fmla="*/ 329 h 1450"/>
                <a:gd name="T80" fmla="*/ 1029 w 1293"/>
                <a:gd name="T81" fmla="*/ 356 h 1450"/>
                <a:gd name="T82" fmla="*/ 914 w 1293"/>
                <a:gd name="T83" fmla="*/ 376 h 1450"/>
                <a:gd name="T84" fmla="*/ 786 w 1293"/>
                <a:gd name="T85" fmla="*/ 389 h 1450"/>
                <a:gd name="T86" fmla="*/ 646 w 1293"/>
                <a:gd name="T87" fmla="*/ 394 h 1450"/>
                <a:gd name="T88" fmla="*/ 508 w 1293"/>
                <a:gd name="T89" fmla="*/ 389 h 1450"/>
                <a:gd name="T90" fmla="*/ 380 w 1293"/>
                <a:gd name="T91" fmla="*/ 376 h 1450"/>
                <a:gd name="T92" fmla="*/ 265 w 1293"/>
                <a:gd name="T93" fmla="*/ 356 h 1450"/>
                <a:gd name="T94" fmla="*/ 167 w 1293"/>
                <a:gd name="T95" fmla="*/ 329 h 1450"/>
                <a:gd name="T96" fmla="*/ 89 w 1293"/>
                <a:gd name="T97" fmla="*/ 296 h 1450"/>
                <a:gd name="T98" fmla="*/ 33 w 1293"/>
                <a:gd name="T99" fmla="*/ 259 h 1450"/>
                <a:gd name="T100" fmla="*/ 4 w 1293"/>
                <a:gd name="T101" fmla="*/ 219 h 1450"/>
                <a:gd name="T102" fmla="*/ 4 w 1293"/>
                <a:gd name="T103" fmla="*/ 175 h 1450"/>
                <a:gd name="T104" fmla="*/ 33 w 1293"/>
                <a:gd name="T105" fmla="*/ 134 h 1450"/>
                <a:gd name="T106" fmla="*/ 89 w 1293"/>
                <a:gd name="T107" fmla="*/ 97 h 1450"/>
                <a:gd name="T108" fmla="*/ 167 w 1293"/>
                <a:gd name="T109" fmla="*/ 65 h 1450"/>
                <a:gd name="T110" fmla="*/ 265 w 1293"/>
                <a:gd name="T111" fmla="*/ 38 h 1450"/>
                <a:gd name="T112" fmla="*/ 380 w 1293"/>
                <a:gd name="T113" fmla="*/ 18 h 1450"/>
                <a:gd name="T114" fmla="*/ 508 w 1293"/>
                <a:gd name="T115" fmla="*/ 4 h 1450"/>
                <a:gd name="T116" fmla="*/ 646 w 1293"/>
                <a:gd name="T1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93" h="1450">
                  <a:moveTo>
                    <a:pt x="0" y="767"/>
                  </a:moveTo>
                  <a:lnTo>
                    <a:pt x="39" y="790"/>
                  </a:lnTo>
                  <a:lnTo>
                    <a:pt x="82" y="810"/>
                  </a:lnTo>
                  <a:lnTo>
                    <a:pt x="130" y="828"/>
                  </a:lnTo>
                  <a:lnTo>
                    <a:pt x="180" y="844"/>
                  </a:lnTo>
                  <a:lnTo>
                    <a:pt x="233" y="858"/>
                  </a:lnTo>
                  <a:lnTo>
                    <a:pt x="289" y="869"/>
                  </a:lnTo>
                  <a:lnTo>
                    <a:pt x="348" y="879"/>
                  </a:lnTo>
                  <a:lnTo>
                    <a:pt x="407" y="886"/>
                  </a:lnTo>
                  <a:lnTo>
                    <a:pt x="466" y="893"/>
                  </a:lnTo>
                  <a:lnTo>
                    <a:pt x="527" y="897"/>
                  </a:lnTo>
                  <a:lnTo>
                    <a:pt x="587" y="899"/>
                  </a:lnTo>
                  <a:lnTo>
                    <a:pt x="646" y="900"/>
                  </a:lnTo>
                  <a:lnTo>
                    <a:pt x="707" y="899"/>
                  </a:lnTo>
                  <a:lnTo>
                    <a:pt x="767" y="897"/>
                  </a:lnTo>
                  <a:lnTo>
                    <a:pt x="827" y="893"/>
                  </a:lnTo>
                  <a:lnTo>
                    <a:pt x="887" y="886"/>
                  </a:lnTo>
                  <a:lnTo>
                    <a:pt x="946" y="879"/>
                  </a:lnTo>
                  <a:lnTo>
                    <a:pt x="1005" y="869"/>
                  </a:lnTo>
                  <a:lnTo>
                    <a:pt x="1061" y="858"/>
                  </a:lnTo>
                  <a:lnTo>
                    <a:pt x="1113" y="844"/>
                  </a:lnTo>
                  <a:lnTo>
                    <a:pt x="1164" y="828"/>
                  </a:lnTo>
                  <a:lnTo>
                    <a:pt x="1212" y="810"/>
                  </a:lnTo>
                  <a:lnTo>
                    <a:pt x="1255" y="790"/>
                  </a:lnTo>
                  <a:lnTo>
                    <a:pt x="1293" y="767"/>
                  </a:lnTo>
                  <a:lnTo>
                    <a:pt x="1293" y="1208"/>
                  </a:lnTo>
                  <a:lnTo>
                    <a:pt x="1290" y="1231"/>
                  </a:lnTo>
                  <a:lnTo>
                    <a:pt x="1278" y="1253"/>
                  </a:lnTo>
                  <a:lnTo>
                    <a:pt x="1260" y="1276"/>
                  </a:lnTo>
                  <a:lnTo>
                    <a:pt x="1236" y="1298"/>
                  </a:lnTo>
                  <a:lnTo>
                    <a:pt x="1205" y="1319"/>
                  </a:lnTo>
                  <a:lnTo>
                    <a:pt x="1168" y="1341"/>
                  </a:lnTo>
                  <a:lnTo>
                    <a:pt x="1127" y="1361"/>
                  </a:lnTo>
                  <a:lnTo>
                    <a:pt x="1080" y="1380"/>
                  </a:lnTo>
                  <a:lnTo>
                    <a:pt x="1029" y="1397"/>
                  </a:lnTo>
                  <a:lnTo>
                    <a:pt x="973" y="1412"/>
                  </a:lnTo>
                  <a:lnTo>
                    <a:pt x="914" y="1425"/>
                  </a:lnTo>
                  <a:lnTo>
                    <a:pt x="851" y="1436"/>
                  </a:lnTo>
                  <a:lnTo>
                    <a:pt x="786" y="1444"/>
                  </a:lnTo>
                  <a:lnTo>
                    <a:pt x="717" y="1449"/>
                  </a:lnTo>
                  <a:lnTo>
                    <a:pt x="646" y="1450"/>
                  </a:lnTo>
                  <a:lnTo>
                    <a:pt x="577" y="1449"/>
                  </a:lnTo>
                  <a:lnTo>
                    <a:pt x="508" y="1444"/>
                  </a:lnTo>
                  <a:lnTo>
                    <a:pt x="443" y="1436"/>
                  </a:lnTo>
                  <a:lnTo>
                    <a:pt x="380" y="1425"/>
                  </a:lnTo>
                  <a:lnTo>
                    <a:pt x="320" y="1412"/>
                  </a:lnTo>
                  <a:lnTo>
                    <a:pt x="265" y="1397"/>
                  </a:lnTo>
                  <a:lnTo>
                    <a:pt x="213" y="1380"/>
                  </a:lnTo>
                  <a:lnTo>
                    <a:pt x="167" y="1361"/>
                  </a:lnTo>
                  <a:lnTo>
                    <a:pt x="125" y="1341"/>
                  </a:lnTo>
                  <a:lnTo>
                    <a:pt x="89" y="1319"/>
                  </a:lnTo>
                  <a:lnTo>
                    <a:pt x="58" y="1298"/>
                  </a:lnTo>
                  <a:lnTo>
                    <a:pt x="33" y="1276"/>
                  </a:lnTo>
                  <a:lnTo>
                    <a:pt x="15" y="1253"/>
                  </a:lnTo>
                  <a:lnTo>
                    <a:pt x="4" y="1231"/>
                  </a:lnTo>
                  <a:lnTo>
                    <a:pt x="0" y="1208"/>
                  </a:lnTo>
                  <a:lnTo>
                    <a:pt x="0" y="767"/>
                  </a:lnTo>
                  <a:close/>
                  <a:moveTo>
                    <a:pt x="646" y="0"/>
                  </a:moveTo>
                  <a:lnTo>
                    <a:pt x="717" y="1"/>
                  </a:lnTo>
                  <a:lnTo>
                    <a:pt x="786" y="4"/>
                  </a:lnTo>
                  <a:lnTo>
                    <a:pt x="851" y="11"/>
                  </a:lnTo>
                  <a:lnTo>
                    <a:pt x="914" y="18"/>
                  </a:lnTo>
                  <a:lnTo>
                    <a:pt x="973" y="26"/>
                  </a:lnTo>
                  <a:lnTo>
                    <a:pt x="1029" y="38"/>
                  </a:lnTo>
                  <a:lnTo>
                    <a:pt x="1080" y="51"/>
                  </a:lnTo>
                  <a:lnTo>
                    <a:pt x="1127" y="65"/>
                  </a:lnTo>
                  <a:lnTo>
                    <a:pt x="1168" y="80"/>
                  </a:lnTo>
                  <a:lnTo>
                    <a:pt x="1205" y="97"/>
                  </a:lnTo>
                  <a:lnTo>
                    <a:pt x="1236" y="115"/>
                  </a:lnTo>
                  <a:lnTo>
                    <a:pt x="1260" y="134"/>
                  </a:lnTo>
                  <a:lnTo>
                    <a:pt x="1278" y="154"/>
                  </a:lnTo>
                  <a:lnTo>
                    <a:pt x="1290" y="175"/>
                  </a:lnTo>
                  <a:lnTo>
                    <a:pt x="1293" y="196"/>
                  </a:lnTo>
                  <a:lnTo>
                    <a:pt x="1290" y="219"/>
                  </a:lnTo>
                  <a:lnTo>
                    <a:pt x="1278" y="239"/>
                  </a:lnTo>
                  <a:lnTo>
                    <a:pt x="1260" y="259"/>
                  </a:lnTo>
                  <a:lnTo>
                    <a:pt x="1236" y="278"/>
                  </a:lnTo>
                  <a:lnTo>
                    <a:pt x="1205" y="296"/>
                  </a:lnTo>
                  <a:lnTo>
                    <a:pt x="1168" y="313"/>
                  </a:lnTo>
                  <a:lnTo>
                    <a:pt x="1127" y="329"/>
                  </a:lnTo>
                  <a:lnTo>
                    <a:pt x="1080" y="343"/>
                  </a:lnTo>
                  <a:lnTo>
                    <a:pt x="1029" y="356"/>
                  </a:lnTo>
                  <a:lnTo>
                    <a:pt x="973" y="367"/>
                  </a:lnTo>
                  <a:lnTo>
                    <a:pt x="914" y="376"/>
                  </a:lnTo>
                  <a:lnTo>
                    <a:pt x="851" y="383"/>
                  </a:lnTo>
                  <a:lnTo>
                    <a:pt x="786" y="389"/>
                  </a:lnTo>
                  <a:lnTo>
                    <a:pt x="717" y="393"/>
                  </a:lnTo>
                  <a:lnTo>
                    <a:pt x="646" y="394"/>
                  </a:lnTo>
                  <a:lnTo>
                    <a:pt x="577" y="393"/>
                  </a:lnTo>
                  <a:lnTo>
                    <a:pt x="508" y="389"/>
                  </a:lnTo>
                  <a:lnTo>
                    <a:pt x="443" y="383"/>
                  </a:lnTo>
                  <a:lnTo>
                    <a:pt x="380" y="376"/>
                  </a:lnTo>
                  <a:lnTo>
                    <a:pt x="320" y="367"/>
                  </a:lnTo>
                  <a:lnTo>
                    <a:pt x="265" y="356"/>
                  </a:lnTo>
                  <a:lnTo>
                    <a:pt x="213" y="343"/>
                  </a:lnTo>
                  <a:lnTo>
                    <a:pt x="167" y="329"/>
                  </a:lnTo>
                  <a:lnTo>
                    <a:pt x="125" y="313"/>
                  </a:lnTo>
                  <a:lnTo>
                    <a:pt x="89" y="296"/>
                  </a:lnTo>
                  <a:lnTo>
                    <a:pt x="58" y="278"/>
                  </a:lnTo>
                  <a:lnTo>
                    <a:pt x="33" y="259"/>
                  </a:lnTo>
                  <a:lnTo>
                    <a:pt x="15" y="239"/>
                  </a:lnTo>
                  <a:lnTo>
                    <a:pt x="4" y="219"/>
                  </a:lnTo>
                  <a:lnTo>
                    <a:pt x="0" y="196"/>
                  </a:lnTo>
                  <a:lnTo>
                    <a:pt x="4" y="175"/>
                  </a:lnTo>
                  <a:lnTo>
                    <a:pt x="15" y="154"/>
                  </a:lnTo>
                  <a:lnTo>
                    <a:pt x="33" y="134"/>
                  </a:lnTo>
                  <a:lnTo>
                    <a:pt x="58" y="115"/>
                  </a:lnTo>
                  <a:lnTo>
                    <a:pt x="89" y="97"/>
                  </a:lnTo>
                  <a:lnTo>
                    <a:pt x="125" y="80"/>
                  </a:lnTo>
                  <a:lnTo>
                    <a:pt x="167" y="65"/>
                  </a:lnTo>
                  <a:lnTo>
                    <a:pt x="213" y="51"/>
                  </a:lnTo>
                  <a:lnTo>
                    <a:pt x="265" y="38"/>
                  </a:lnTo>
                  <a:lnTo>
                    <a:pt x="320" y="26"/>
                  </a:lnTo>
                  <a:lnTo>
                    <a:pt x="380" y="18"/>
                  </a:lnTo>
                  <a:lnTo>
                    <a:pt x="443" y="11"/>
                  </a:lnTo>
                  <a:lnTo>
                    <a:pt x="508" y="4"/>
                  </a:lnTo>
                  <a:lnTo>
                    <a:pt x="577" y="1"/>
                  </a:lnTo>
                  <a:lnTo>
                    <a:pt x="646"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91" name="Freeform 15">
              <a:extLst>
                <a:ext uri="{FF2B5EF4-FFF2-40B4-BE49-F238E27FC236}">
                  <a16:creationId xmlns:a16="http://schemas.microsoft.com/office/drawing/2014/main" id="{8674D66F-A0A9-41E4-AF3C-3E4CBF3F982C}"/>
                </a:ext>
              </a:extLst>
            </p:cNvPr>
            <p:cNvSpPr>
              <a:spLocks/>
            </p:cNvSpPr>
            <p:nvPr/>
          </p:nvSpPr>
          <p:spPr bwMode="auto">
            <a:xfrm>
              <a:off x="1140104" y="2692348"/>
              <a:ext cx="329607" cy="105689"/>
            </a:xfrm>
            <a:custGeom>
              <a:avLst/>
              <a:gdLst>
                <a:gd name="T0" fmla="*/ 0 w 1293"/>
                <a:gd name="T1" fmla="*/ 0 h 413"/>
                <a:gd name="T2" fmla="*/ 39 w 1293"/>
                <a:gd name="T3" fmla="*/ 22 h 413"/>
                <a:gd name="T4" fmla="*/ 82 w 1293"/>
                <a:gd name="T5" fmla="*/ 42 h 413"/>
                <a:gd name="T6" fmla="*/ 129 w 1293"/>
                <a:gd name="T7" fmla="*/ 60 h 413"/>
                <a:gd name="T8" fmla="*/ 180 w 1293"/>
                <a:gd name="T9" fmla="*/ 76 h 413"/>
                <a:gd name="T10" fmla="*/ 233 w 1293"/>
                <a:gd name="T11" fmla="*/ 90 h 413"/>
                <a:gd name="T12" fmla="*/ 289 w 1293"/>
                <a:gd name="T13" fmla="*/ 101 h 413"/>
                <a:gd name="T14" fmla="*/ 346 w 1293"/>
                <a:gd name="T15" fmla="*/ 111 h 413"/>
                <a:gd name="T16" fmla="*/ 406 w 1293"/>
                <a:gd name="T17" fmla="*/ 119 h 413"/>
                <a:gd name="T18" fmla="*/ 466 w 1293"/>
                <a:gd name="T19" fmla="*/ 125 h 413"/>
                <a:gd name="T20" fmla="*/ 527 w 1293"/>
                <a:gd name="T21" fmla="*/ 129 h 413"/>
                <a:gd name="T22" fmla="*/ 587 w 1293"/>
                <a:gd name="T23" fmla="*/ 131 h 413"/>
                <a:gd name="T24" fmla="*/ 646 w 1293"/>
                <a:gd name="T25" fmla="*/ 132 h 413"/>
                <a:gd name="T26" fmla="*/ 707 w 1293"/>
                <a:gd name="T27" fmla="*/ 131 h 413"/>
                <a:gd name="T28" fmla="*/ 767 w 1293"/>
                <a:gd name="T29" fmla="*/ 129 h 413"/>
                <a:gd name="T30" fmla="*/ 827 w 1293"/>
                <a:gd name="T31" fmla="*/ 125 h 413"/>
                <a:gd name="T32" fmla="*/ 887 w 1293"/>
                <a:gd name="T33" fmla="*/ 119 h 413"/>
                <a:gd name="T34" fmla="*/ 946 w 1293"/>
                <a:gd name="T35" fmla="*/ 111 h 413"/>
                <a:gd name="T36" fmla="*/ 1005 w 1293"/>
                <a:gd name="T37" fmla="*/ 101 h 413"/>
                <a:gd name="T38" fmla="*/ 1061 w 1293"/>
                <a:gd name="T39" fmla="*/ 90 h 413"/>
                <a:gd name="T40" fmla="*/ 1113 w 1293"/>
                <a:gd name="T41" fmla="*/ 76 h 413"/>
                <a:gd name="T42" fmla="*/ 1164 w 1293"/>
                <a:gd name="T43" fmla="*/ 60 h 413"/>
                <a:gd name="T44" fmla="*/ 1212 w 1293"/>
                <a:gd name="T45" fmla="*/ 42 h 413"/>
                <a:gd name="T46" fmla="*/ 1255 w 1293"/>
                <a:gd name="T47" fmla="*/ 22 h 413"/>
                <a:gd name="T48" fmla="*/ 1293 w 1293"/>
                <a:gd name="T49" fmla="*/ 0 h 413"/>
                <a:gd name="T50" fmla="*/ 1293 w 1293"/>
                <a:gd name="T51" fmla="*/ 281 h 413"/>
                <a:gd name="T52" fmla="*/ 1255 w 1293"/>
                <a:gd name="T53" fmla="*/ 303 h 413"/>
                <a:gd name="T54" fmla="*/ 1212 w 1293"/>
                <a:gd name="T55" fmla="*/ 324 h 413"/>
                <a:gd name="T56" fmla="*/ 1164 w 1293"/>
                <a:gd name="T57" fmla="*/ 341 h 413"/>
                <a:gd name="T58" fmla="*/ 1113 w 1293"/>
                <a:gd name="T59" fmla="*/ 357 h 413"/>
                <a:gd name="T60" fmla="*/ 1061 w 1293"/>
                <a:gd name="T61" fmla="*/ 371 h 413"/>
                <a:gd name="T62" fmla="*/ 1005 w 1293"/>
                <a:gd name="T63" fmla="*/ 382 h 413"/>
                <a:gd name="T64" fmla="*/ 946 w 1293"/>
                <a:gd name="T65" fmla="*/ 392 h 413"/>
                <a:gd name="T66" fmla="*/ 887 w 1293"/>
                <a:gd name="T67" fmla="*/ 400 h 413"/>
                <a:gd name="T68" fmla="*/ 827 w 1293"/>
                <a:gd name="T69" fmla="*/ 406 h 413"/>
                <a:gd name="T70" fmla="*/ 767 w 1293"/>
                <a:gd name="T71" fmla="*/ 410 h 413"/>
                <a:gd name="T72" fmla="*/ 707 w 1293"/>
                <a:gd name="T73" fmla="*/ 412 h 413"/>
                <a:gd name="T74" fmla="*/ 646 w 1293"/>
                <a:gd name="T75" fmla="*/ 413 h 413"/>
                <a:gd name="T76" fmla="*/ 587 w 1293"/>
                <a:gd name="T77" fmla="*/ 412 h 413"/>
                <a:gd name="T78" fmla="*/ 527 w 1293"/>
                <a:gd name="T79" fmla="*/ 410 h 413"/>
                <a:gd name="T80" fmla="*/ 466 w 1293"/>
                <a:gd name="T81" fmla="*/ 406 h 413"/>
                <a:gd name="T82" fmla="*/ 407 w 1293"/>
                <a:gd name="T83" fmla="*/ 400 h 413"/>
                <a:gd name="T84" fmla="*/ 348 w 1293"/>
                <a:gd name="T85" fmla="*/ 392 h 413"/>
                <a:gd name="T86" fmla="*/ 289 w 1293"/>
                <a:gd name="T87" fmla="*/ 382 h 413"/>
                <a:gd name="T88" fmla="*/ 233 w 1293"/>
                <a:gd name="T89" fmla="*/ 371 h 413"/>
                <a:gd name="T90" fmla="*/ 180 w 1293"/>
                <a:gd name="T91" fmla="*/ 357 h 413"/>
                <a:gd name="T92" fmla="*/ 130 w 1293"/>
                <a:gd name="T93" fmla="*/ 341 h 413"/>
                <a:gd name="T94" fmla="*/ 82 w 1293"/>
                <a:gd name="T95" fmla="*/ 324 h 413"/>
                <a:gd name="T96" fmla="*/ 39 w 1293"/>
                <a:gd name="T97" fmla="*/ 303 h 413"/>
                <a:gd name="T98" fmla="*/ 0 w 1293"/>
                <a:gd name="T99" fmla="*/ 281 h 413"/>
                <a:gd name="T100" fmla="*/ 0 w 1293"/>
                <a:gd name="T101"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3" h="413">
                  <a:moveTo>
                    <a:pt x="0" y="0"/>
                  </a:moveTo>
                  <a:lnTo>
                    <a:pt x="39" y="22"/>
                  </a:lnTo>
                  <a:lnTo>
                    <a:pt x="82" y="42"/>
                  </a:lnTo>
                  <a:lnTo>
                    <a:pt x="129" y="60"/>
                  </a:lnTo>
                  <a:lnTo>
                    <a:pt x="180" y="76"/>
                  </a:lnTo>
                  <a:lnTo>
                    <a:pt x="233" y="90"/>
                  </a:lnTo>
                  <a:lnTo>
                    <a:pt x="289" y="101"/>
                  </a:lnTo>
                  <a:lnTo>
                    <a:pt x="346" y="111"/>
                  </a:lnTo>
                  <a:lnTo>
                    <a:pt x="406" y="119"/>
                  </a:lnTo>
                  <a:lnTo>
                    <a:pt x="466" y="125"/>
                  </a:lnTo>
                  <a:lnTo>
                    <a:pt x="527" y="129"/>
                  </a:lnTo>
                  <a:lnTo>
                    <a:pt x="587" y="131"/>
                  </a:lnTo>
                  <a:lnTo>
                    <a:pt x="646" y="132"/>
                  </a:lnTo>
                  <a:lnTo>
                    <a:pt x="707" y="131"/>
                  </a:lnTo>
                  <a:lnTo>
                    <a:pt x="767" y="129"/>
                  </a:lnTo>
                  <a:lnTo>
                    <a:pt x="827" y="125"/>
                  </a:lnTo>
                  <a:lnTo>
                    <a:pt x="887" y="119"/>
                  </a:lnTo>
                  <a:lnTo>
                    <a:pt x="946" y="111"/>
                  </a:lnTo>
                  <a:lnTo>
                    <a:pt x="1005" y="101"/>
                  </a:lnTo>
                  <a:lnTo>
                    <a:pt x="1061" y="90"/>
                  </a:lnTo>
                  <a:lnTo>
                    <a:pt x="1113" y="76"/>
                  </a:lnTo>
                  <a:lnTo>
                    <a:pt x="1164" y="60"/>
                  </a:lnTo>
                  <a:lnTo>
                    <a:pt x="1212" y="42"/>
                  </a:lnTo>
                  <a:lnTo>
                    <a:pt x="1255" y="22"/>
                  </a:lnTo>
                  <a:lnTo>
                    <a:pt x="1293" y="0"/>
                  </a:lnTo>
                  <a:lnTo>
                    <a:pt x="1293" y="281"/>
                  </a:lnTo>
                  <a:lnTo>
                    <a:pt x="1255" y="303"/>
                  </a:lnTo>
                  <a:lnTo>
                    <a:pt x="1212" y="324"/>
                  </a:lnTo>
                  <a:lnTo>
                    <a:pt x="1164" y="341"/>
                  </a:lnTo>
                  <a:lnTo>
                    <a:pt x="1113" y="357"/>
                  </a:lnTo>
                  <a:lnTo>
                    <a:pt x="1061" y="371"/>
                  </a:lnTo>
                  <a:lnTo>
                    <a:pt x="1005" y="382"/>
                  </a:lnTo>
                  <a:lnTo>
                    <a:pt x="946" y="392"/>
                  </a:lnTo>
                  <a:lnTo>
                    <a:pt x="887" y="400"/>
                  </a:lnTo>
                  <a:lnTo>
                    <a:pt x="827" y="406"/>
                  </a:lnTo>
                  <a:lnTo>
                    <a:pt x="767" y="410"/>
                  </a:lnTo>
                  <a:lnTo>
                    <a:pt x="707" y="412"/>
                  </a:lnTo>
                  <a:lnTo>
                    <a:pt x="646" y="413"/>
                  </a:lnTo>
                  <a:lnTo>
                    <a:pt x="587" y="412"/>
                  </a:lnTo>
                  <a:lnTo>
                    <a:pt x="527" y="410"/>
                  </a:lnTo>
                  <a:lnTo>
                    <a:pt x="466" y="406"/>
                  </a:lnTo>
                  <a:lnTo>
                    <a:pt x="407" y="400"/>
                  </a:lnTo>
                  <a:lnTo>
                    <a:pt x="348" y="392"/>
                  </a:lnTo>
                  <a:lnTo>
                    <a:pt x="289" y="382"/>
                  </a:lnTo>
                  <a:lnTo>
                    <a:pt x="233" y="371"/>
                  </a:lnTo>
                  <a:lnTo>
                    <a:pt x="180" y="357"/>
                  </a:lnTo>
                  <a:lnTo>
                    <a:pt x="130" y="341"/>
                  </a:lnTo>
                  <a:lnTo>
                    <a:pt x="82" y="324"/>
                  </a:lnTo>
                  <a:lnTo>
                    <a:pt x="39" y="303"/>
                  </a:lnTo>
                  <a:lnTo>
                    <a:pt x="0" y="281"/>
                  </a:lnTo>
                  <a:lnTo>
                    <a:pt x="0"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sp>
        <p:nvSpPr>
          <p:cNvPr id="92" name="TextBox 91">
            <a:extLst>
              <a:ext uri="{FF2B5EF4-FFF2-40B4-BE49-F238E27FC236}">
                <a16:creationId xmlns:a16="http://schemas.microsoft.com/office/drawing/2014/main" id="{71F0AE34-D289-467D-A5F0-EC23F919B173}"/>
              </a:ext>
            </a:extLst>
          </p:cNvPr>
          <p:cNvSpPr txBox="1">
            <a:spLocks/>
          </p:cNvSpPr>
          <p:nvPr/>
        </p:nvSpPr>
        <p:spPr>
          <a:xfrm>
            <a:off x="3394674" y="5879904"/>
            <a:ext cx="1053207" cy="809244"/>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RDBMS</a:t>
            </a:r>
          </a:p>
          <a:p>
            <a:r>
              <a:rPr lang="en-US" dirty="0"/>
              <a:t>Geodatabase</a:t>
            </a:r>
          </a:p>
          <a:p>
            <a:r>
              <a:rPr lang="en-US" dirty="0"/>
              <a:t>With Parcel Fabric</a:t>
            </a:r>
          </a:p>
          <a:p>
            <a:endParaRPr lang="en-US" sz="900" dirty="0"/>
          </a:p>
        </p:txBody>
      </p:sp>
      <p:sp>
        <p:nvSpPr>
          <p:cNvPr id="94" name="Rectangle 93">
            <a:extLst>
              <a:ext uri="{FF2B5EF4-FFF2-40B4-BE49-F238E27FC236}">
                <a16:creationId xmlns:a16="http://schemas.microsoft.com/office/drawing/2014/main" id="{AB2733D6-1E3F-45E0-B372-8C236AA5B508}"/>
              </a:ext>
            </a:extLst>
          </p:cNvPr>
          <p:cNvSpPr/>
          <p:nvPr/>
        </p:nvSpPr>
        <p:spPr bwMode="auto">
          <a:xfrm>
            <a:off x="3001824" y="1609849"/>
            <a:ext cx="4269380" cy="5113176"/>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5" name="TextBox 94">
            <a:extLst>
              <a:ext uri="{FF2B5EF4-FFF2-40B4-BE49-F238E27FC236}">
                <a16:creationId xmlns:a16="http://schemas.microsoft.com/office/drawing/2014/main" id="{F0F97F99-9468-4FFC-BD05-B83572265536}"/>
              </a:ext>
            </a:extLst>
          </p:cNvPr>
          <p:cNvSpPr txBox="1"/>
          <p:nvPr/>
        </p:nvSpPr>
        <p:spPr>
          <a:xfrm>
            <a:off x="4318356" y="1721313"/>
            <a:ext cx="2098236"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Central Server (offsite)</a:t>
            </a:r>
          </a:p>
        </p:txBody>
      </p:sp>
      <p:sp>
        <p:nvSpPr>
          <p:cNvPr id="96" name="Arrow: Left-Right 95">
            <a:extLst>
              <a:ext uri="{FF2B5EF4-FFF2-40B4-BE49-F238E27FC236}">
                <a16:creationId xmlns:a16="http://schemas.microsoft.com/office/drawing/2014/main" id="{46B48F18-285C-47FA-B08E-A1ADD485AD35}"/>
              </a:ext>
            </a:extLst>
          </p:cNvPr>
          <p:cNvSpPr/>
          <p:nvPr/>
        </p:nvSpPr>
        <p:spPr bwMode="auto">
          <a:xfrm rot="5400000">
            <a:off x="3559813" y="4266677"/>
            <a:ext cx="680217" cy="224839"/>
          </a:xfrm>
          <a:prstGeom prst="leftRightArrow">
            <a:avLst/>
          </a:prstGeom>
          <a:solidFill>
            <a:schemeClr val="accent5">
              <a:lumMod val="60000"/>
              <a:lumOff val="40000"/>
            </a:schemeClr>
          </a:solidFill>
          <a:ln>
            <a:solidFill>
              <a:schemeClr val="accent5">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7" name="Arrow: Left-Right 96">
            <a:extLst>
              <a:ext uri="{FF2B5EF4-FFF2-40B4-BE49-F238E27FC236}">
                <a16:creationId xmlns:a16="http://schemas.microsoft.com/office/drawing/2014/main" id="{73782030-3642-4CEA-8D0B-006909166EBF}"/>
              </a:ext>
            </a:extLst>
          </p:cNvPr>
          <p:cNvSpPr/>
          <p:nvPr/>
        </p:nvSpPr>
        <p:spPr bwMode="auto">
          <a:xfrm>
            <a:off x="2261757" y="3265166"/>
            <a:ext cx="976856"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5" name="TextBox 124">
            <a:extLst>
              <a:ext uri="{FF2B5EF4-FFF2-40B4-BE49-F238E27FC236}">
                <a16:creationId xmlns:a16="http://schemas.microsoft.com/office/drawing/2014/main" id="{73ADE799-6749-487A-9644-B3341EADB31A}"/>
              </a:ext>
            </a:extLst>
          </p:cNvPr>
          <p:cNvSpPr txBox="1"/>
          <p:nvPr/>
        </p:nvSpPr>
        <p:spPr>
          <a:xfrm>
            <a:off x="4502096" y="3637867"/>
            <a:ext cx="2623757" cy="2527945"/>
          </a:xfrm>
          <a:prstGeom prst="rect">
            <a:avLst/>
          </a:prstGeom>
          <a:noFill/>
          <a:effectLst/>
        </p:spPr>
        <p:txBody>
          <a:bodyPr wrap="square" lIns="0" tIns="0" rIns="0" bIns="0" rtlCol="0" anchor="b">
            <a:noAutofit/>
          </a:bodyPr>
          <a:lstStyle/>
          <a:p>
            <a:pPr eaLnBrk="0" hangingPunct="0"/>
            <a:r>
              <a:rPr lang="en-US" sz="1200" dirty="0"/>
              <a:t>Role: Land Records Data Compilation and Distribution</a:t>
            </a:r>
          </a:p>
          <a:p>
            <a:pPr eaLnBrk="0" hangingPunct="0"/>
            <a:endParaRPr lang="en-US" sz="1200" dirty="0"/>
          </a:p>
          <a:p>
            <a:pPr eaLnBrk="0" hangingPunct="0"/>
            <a:r>
              <a:rPr lang="en-US" sz="1200" dirty="0"/>
              <a:t>Each County has a dedicated section of RDBMS database to push land records updates and map products to centralized server.  Server staff collate and append each county’s submitted parcel polygon layer into one, unified parcel polygon layer and provides web service access to layer.</a:t>
            </a:r>
          </a:p>
          <a:p>
            <a:pPr algn="ctr" eaLnBrk="0" hangingPunct="0"/>
            <a:endParaRPr lang="en-US" sz="1200" dirty="0">
              <a:ea typeface="+mn-ea"/>
              <a:cs typeface="+mn-cs"/>
            </a:endParaRPr>
          </a:p>
        </p:txBody>
      </p:sp>
      <p:sp>
        <p:nvSpPr>
          <p:cNvPr id="35" name="TextBox 34">
            <a:extLst>
              <a:ext uri="{FF2B5EF4-FFF2-40B4-BE49-F238E27FC236}">
                <a16:creationId xmlns:a16="http://schemas.microsoft.com/office/drawing/2014/main" id="{B9A3817F-EF98-488D-87ED-67DC0C123E63}"/>
              </a:ext>
            </a:extLst>
          </p:cNvPr>
          <p:cNvSpPr txBox="1"/>
          <p:nvPr/>
        </p:nvSpPr>
        <p:spPr>
          <a:xfrm>
            <a:off x="2029428" y="2204866"/>
            <a:ext cx="3740986" cy="690196"/>
          </a:xfrm>
          <a:prstGeom prst="rect">
            <a:avLst/>
          </a:prstGeom>
          <a:noFill/>
          <a:effectLst/>
        </p:spPr>
        <p:txBody>
          <a:bodyPr wrap="square" lIns="0" tIns="0" rIns="0" bIns="0" rtlCol="0" anchor="b">
            <a:noAutofit/>
          </a:bodyPr>
          <a:lstStyle/>
          <a:p>
            <a:pPr algn="ctr" eaLnBrk="0" hangingPunct="0"/>
            <a:r>
              <a:rPr lang="en-US" dirty="0">
                <a:ea typeface="+mn-ea"/>
                <a:cs typeface="+mn-cs"/>
              </a:rPr>
              <a:t>ArcGIS</a:t>
            </a:r>
          </a:p>
          <a:p>
            <a:pPr algn="ctr" eaLnBrk="0" hangingPunct="0"/>
            <a:r>
              <a:rPr lang="en-US" dirty="0"/>
              <a:t>Enterprise</a:t>
            </a:r>
            <a:r>
              <a:rPr lang="en-US" dirty="0">
                <a:ea typeface="+mn-ea"/>
                <a:cs typeface="+mn-cs"/>
              </a:rPr>
              <a:t> </a:t>
            </a:r>
          </a:p>
          <a:p>
            <a:pPr algn="ctr" eaLnBrk="0" hangingPunct="0"/>
            <a:endParaRPr lang="en-US" sz="900" dirty="0"/>
          </a:p>
          <a:p>
            <a:pPr algn="ctr" eaLnBrk="0" hangingPunct="0"/>
            <a:endParaRPr lang="en-US" sz="900" dirty="0"/>
          </a:p>
        </p:txBody>
      </p:sp>
      <p:sp>
        <p:nvSpPr>
          <p:cNvPr id="36" name="Arrow: Left-Right 35">
            <a:extLst>
              <a:ext uri="{FF2B5EF4-FFF2-40B4-BE49-F238E27FC236}">
                <a16:creationId xmlns:a16="http://schemas.microsoft.com/office/drawing/2014/main" id="{513BF1F9-4236-4E7B-9A47-D111A8BA7E2B}"/>
              </a:ext>
            </a:extLst>
          </p:cNvPr>
          <p:cNvSpPr/>
          <p:nvPr/>
        </p:nvSpPr>
        <p:spPr bwMode="auto">
          <a:xfrm>
            <a:off x="4633372" y="3221833"/>
            <a:ext cx="3740985"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grpSp>
        <p:nvGrpSpPr>
          <p:cNvPr id="37" name="Group 36">
            <a:extLst>
              <a:ext uri="{FF2B5EF4-FFF2-40B4-BE49-F238E27FC236}">
                <a16:creationId xmlns:a16="http://schemas.microsoft.com/office/drawing/2014/main" id="{23618FA0-84A3-4B3F-8E48-F9399EE911D8}"/>
              </a:ext>
            </a:extLst>
          </p:cNvPr>
          <p:cNvGrpSpPr/>
          <p:nvPr/>
        </p:nvGrpSpPr>
        <p:grpSpPr>
          <a:xfrm>
            <a:off x="8374357" y="2549964"/>
            <a:ext cx="1411490" cy="1491951"/>
            <a:chOff x="9661978" y="3389037"/>
            <a:chExt cx="457200" cy="493776"/>
          </a:xfrm>
        </p:grpSpPr>
        <p:sp useBgFill="1">
          <p:nvSpPr>
            <p:cNvPr id="38" name="Freeform 20">
              <a:extLst>
                <a:ext uri="{FF2B5EF4-FFF2-40B4-BE49-F238E27FC236}">
                  <a16:creationId xmlns:a16="http://schemas.microsoft.com/office/drawing/2014/main" id="{91F6B78A-A930-41E3-863A-DC9B12C08120}"/>
                </a:ext>
              </a:extLst>
            </p:cNvPr>
            <p:cNvSpPr>
              <a:spLocks/>
            </p:cNvSpPr>
            <p:nvPr/>
          </p:nvSpPr>
          <p:spPr bwMode="auto">
            <a:xfrm>
              <a:off x="9675409" y="3389037"/>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39" name="Picture 38">
              <a:extLst>
                <a:ext uri="{FF2B5EF4-FFF2-40B4-BE49-F238E27FC236}">
                  <a16:creationId xmlns:a16="http://schemas.microsoft.com/office/drawing/2014/main" id="{86AF6BD4-6448-420D-A91B-F648C342090F}"/>
                </a:ext>
              </a:extLst>
            </p:cNvPr>
            <p:cNvPicPr>
              <a:picLocks noChangeAspect="1"/>
            </p:cNvPicPr>
            <p:nvPr/>
          </p:nvPicPr>
          <p:blipFill>
            <a:blip r:embed="rId5"/>
            <a:stretch>
              <a:fillRect/>
            </a:stretch>
          </p:blipFill>
          <p:spPr>
            <a:xfrm>
              <a:off x="9661978" y="3407325"/>
              <a:ext cx="457200" cy="457200"/>
            </a:xfrm>
            <a:prstGeom prst="rect">
              <a:avLst/>
            </a:prstGeom>
          </p:spPr>
        </p:pic>
      </p:grpSp>
      <p:sp>
        <p:nvSpPr>
          <p:cNvPr id="40" name="TextBox 39">
            <a:extLst>
              <a:ext uri="{FF2B5EF4-FFF2-40B4-BE49-F238E27FC236}">
                <a16:creationId xmlns:a16="http://schemas.microsoft.com/office/drawing/2014/main" id="{6DF4C907-3E13-4420-86A6-D52BD45CBDD5}"/>
              </a:ext>
            </a:extLst>
          </p:cNvPr>
          <p:cNvSpPr txBox="1"/>
          <p:nvPr/>
        </p:nvSpPr>
        <p:spPr>
          <a:xfrm>
            <a:off x="7209609" y="2172212"/>
            <a:ext cx="3740986" cy="690196"/>
          </a:xfrm>
          <a:prstGeom prst="rect">
            <a:avLst/>
          </a:prstGeom>
          <a:noFill/>
          <a:effectLst/>
        </p:spPr>
        <p:txBody>
          <a:bodyPr wrap="square" lIns="0" tIns="0" rIns="0" bIns="0" rtlCol="0" anchor="b">
            <a:noAutofit/>
          </a:bodyPr>
          <a:lstStyle/>
          <a:p>
            <a:pPr algn="ctr" eaLnBrk="0" hangingPunct="0"/>
            <a:r>
              <a:rPr lang="en-US" dirty="0">
                <a:ea typeface="+mn-ea"/>
                <a:cs typeface="+mn-cs"/>
              </a:rPr>
              <a:t>ArcGIS</a:t>
            </a:r>
          </a:p>
          <a:p>
            <a:pPr algn="ctr" eaLnBrk="0" hangingPunct="0"/>
            <a:r>
              <a:rPr lang="en-US" dirty="0">
                <a:ea typeface="+mn-ea"/>
                <a:cs typeface="+mn-cs"/>
              </a:rPr>
              <a:t>Online </a:t>
            </a:r>
          </a:p>
          <a:p>
            <a:pPr algn="ctr" eaLnBrk="0" hangingPunct="0"/>
            <a:endParaRPr lang="en-US" sz="900" dirty="0"/>
          </a:p>
          <a:p>
            <a:pPr algn="ctr" eaLnBrk="0" hangingPunct="0"/>
            <a:endParaRPr lang="en-US" sz="900" dirty="0"/>
          </a:p>
        </p:txBody>
      </p:sp>
      <p:grpSp>
        <p:nvGrpSpPr>
          <p:cNvPr id="41" name="Group 40">
            <a:extLst>
              <a:ext uri="{FF2B5EF4-FFF2-40B4-BE49-F238E27FC236}">
                <a16:creationId xmlns:a16="http://schemas.microsoft.com/office/drawing/2014/main" id="{A8DCD040-A237-4010-B503-F056B080A187}"/>
              </a:ext>
            </a:extLst>
          </p:cNvPr>
          <p:cNvGrpSpPr/>
          <p:nvPr/>
        </p:nvGrpSpPr>
        <p:grpSpPr>
          <a:xfrm>
            <a:off x="8601692" y="5476045"/>
            <a:ext cx="1053380" cy="798873"/>
            <a:chOff x="7739063" y="2149157"/>
            <a:chExt cx="581025" cy="495300"/>
          </a:xfrm>
        </p:grpSpPr>
        <p:sp useBgFill="1">
          <p:nvSpPr>
            <p:cNvPr id="42" name="Freeform 47">
              <a:extLst>
                <a:ext uri="{FF2B5EF4-FFF2-40B4-BE49-F238E27FC236}">
                  <a16:creationId xmlns:a16="http://schemas.microsoft.com/office/drawing/2014/main" id="{7D257F94-2FCA-4CAF-B742-D26114A0BAA4}"/>
                </a:ext>
              </a:extLst>
            </p:cNvPr>
            <p:cNvSpPr>
              <a:spLocks/>
            </p:cNvSpPr>
            <p:nvPr/>
          </p:nvSpPr>
          <p:spPr bwMode="auto">
            <a:xfrm>
              <a:off x="7739063" y="2149157"/>
              <a:ext cx="581025" cy="495300"/>
            </a:xfrm>
            <a:custGeom>
              <a:avLst/>
              <a:gdLst>
                <a:gd name="T0" fmla="*/ 1412 w 2558"/>
                <a:gd name="T1" fmla="*/ 28 h 2188"/>
                <a:gd name="T2" fmla="*/ 1552 w 2558"/>
                <a:gd name="T3" fmla="*/ 135 h 2188"/>
                <a:gd name="T4" fmla="*/ 1622 w 2558"/>
                <a:gd name="T5" fmla="*/ 299 h 2188"/>
                <a:gd name="T6" fmla="*/ 1599 w 2558"/>
                <a:gd name="T7" fmla="*/ 481 h 2188"/>
                <a:gd name="T8" fmla="*/ 1612 w 2558"/>
                <a:gd name="T9" fmla="*/ 581 h 2188"/>
                <a:gd name="T10" fmla="*/ 1686 w 2558"/>
                <a:gd name="T11" fmla="*/ 465 h 2188"/>
                <a:gd name="T12" fmla="*/ 1816 w 2558"/>
                <a:gd name="T13" fmla="*/ 335 h 2188"/>
                <a:gd name="T14" fmla="*/ 1996 w 2558"/>
                <a:gd name="T15" fmla="*/ 284 h 2188"/>
                <a:gd name="T16" fmla="*/ 2179 w 2558"/>
                <a:gd name="T17" fmla="*/ 335 h 2188"/>
                <a:gd name="T18" fmla="*/ 2309 w 2558"/>
                <a:gd name="T19" fmla="*/ 464 h 2188"/>
                <a:gd name="T20" fmla="*/ 2360 w 2558"/>
                <a:gd name="T21" fmla="*/ 646 h 2188"/>
                <a:gd name="T22" fmla="*/ 2323 w 2558"/>
                <a:gd name="T23" fmla="*/ 808 h 2188"/>
                <a:gd name="T24" fmla="*/ 2333 w 2558"/>
                <a:gd name="T25" fmla="*/ 896 h 2188"/>
                <a:gd name="T26" fmla="*/ 2434 w 2558"/>
                <a:gd name="T27" fmla="*/ 967 h 2188"/>
                <a:gd name="T28" fmla="*/ 2503 w 2558"/>
                <a:gd name="T29" fmla="*/ 1085 h 2188"/>
                <a:gd name="T30" fmla="*/ 2558 w 2558"/>
                <a:gd name="T31" fmla="*/ 1753 h 2188"/>
                <a:gd name="T32" fmla="*/ 2517 w 2558"/>
                <a:gd name="T33" fmla="*/ 1868 h 2188"/>
                <a:gd name="T34" fmla="*/ 2470 w 2558"/>
                <a:gd name="T35" fmla="*/ 2028 h 2188"/>
                <a:gd name="T36" fmla="*/ 2404 w 2558"/>
                <a:gd name="T37" fmla="*/ 2142 h 2188"/>
                <a:gd name="T38" fmla="*/ 2278 w 2558"/>
                <a:gd name="T39" fmla="*/ 2188 h 2188"/>
                <a:gd name="T40" fmla="*/ 1618 w 2558"/>
                <a:gd name="T41" fmla="*/ 2161 h 2188"/>
                <a:gd name="T42" fmla="*/ 1534 w 2558"/>
                <a:gd name="T43" fmla="*/ 2061 h 2188"/>
                <a:gd name="T44" fmla="*/ 1496 w 2558"/>
                <a:gd name="T45" fmla="*/ 1890 h 2188"/>
                <a:gd name="T46" fmla="*/ 1441 w 2558"/>
                <a:gd name="T47" fmla="*/ 1797 h 2188"/>
                <a:gd name="T48" fmla="*/ 1113 w 2558"/>
                <a:gd name="T49" fmla="*/ 1797 h 2188"/>
                <a:gd name="T50" fmla="*/ 1036 w 2558"/>
                <a:gd name="T51" fmla="*/ 1914 h 2188"/>
                <a:gd name="T52" fmla="*/ 1010 w 2558"/>
                <a:gd name="T53" fmla="*/ 2092 h 2188"/>
                <a:gd name="T54" fmla="*/ 909 w 2558"/>
                <a:gd name="T55" fmla="*/ 2176 h 2188"/>
                <a:gd name="T56" fmla="*/ 245 w 2558"/>
                <a:gd name="T57" fmla="*/ 2186 h 2188"/>
                <a:gd name="T58" fmla="*/ 131 w 2558"/>
                <a:gd name="T59" fmla="*/ 2119 h 2188"/>
                <a:gd name="T60" fmla="*/ 85 w 2558"/>
                <a:gd name="T61" fmla="*/ 1993 h 2188"/>
                <a:gd name="T62" fmla="*/ 25 w 2558"/>
                <a:gd name="T63" fmla="*/ 1840 h 2188"/>
                <a:gd name="T64" fmla="*/ 0 w 2558"/>
                <a:gd name="T65" fmla="*/ 1723 h 2188"/>
                <a:gd name="T66" fmla="*/ 67 w 2558"/>
                <a:gd name="T67" fmla="*/ 1051 h 2188"/>
                <a:gd name="T68" fmla="*/ 148 w 2558"/>
                <a:gd name="T69" fmla="*/ 944 h 2188"/>
                <a:gd name="T70" fmla="*/ 252 w 2558"/>
                <a:gd name="T71" fmla="*/ 884 h 2188"/>
                <a:gd name="T72" fmla="*/ 219 w 2558"/>
                <a:gd name="T73" fmla="*/ 770 h 2188"/>
                <a:gd name="T74" fmla="*/ 202 w 2558"/>
                <a:gd name="T75" fmla="*/ 597 h 2188"/>
                <a:gd name="T76" fmla="*/ 275 w 2558"/>
                <a:gd name="T77" fmla="*/ 426 h 2188"/>
                <a:gd name="T78" fmla="*/ 420 w 2558"/>
                <a:gd name="T79" fmla="*/ 314 h 2188"/>
                <a:gd name="T80" fmla="*/ 608 w 2558"/>
                <a:gd name="T81" fmla="*/ 287 h 2188"/>
                <a:gd name="T82" fmla="*/ 780 w 2558"/>
                <a:gd name="T83" fmla="*/ 360 h 2188"/>
                <a:gd name="T84" fmla="*/ 893 w 2558"/>
                <a:gd name="T85" fmla="*/ 506 h 2188"/>
                <a:gd name="T86" fmla="*/ 975 w 2558"/>
                <a:gd name="T87" fmla="*/ 568 h 2188"/>
                <a:gd name="T88" fmla="*/ 944 w 2558"/>
                <a:gd name="T89" fmla="*/ 437 h 2188"/>
                <a:gd name="T90" fmla="*/ 945 w 2558"/>
                <a:gd name="T91" fmla="*/ 255 h 2188"/>
                <a:gd name="T92" fmla="*/ 1035 w 2558"/>
                <a:gd name="T93" fmla="*/ 103 h 2188"/>
                <a:gd name="T94" fmla="*/ 1187 w 2558"/>
                <a:gd name="T95" fmla="*/ 13 h 2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8" h="2188">
                  <a:moveTo>
                    <a:pt x="1278" y="0"/>
                  </a:moveTo>
                  <a:lnTo>
                    <a:pt x="1324" y="3"/>
                  </a:lnTo>
                  <a:lnTo>
                    <a:pt x="1370" y="13"/>
                  </a:lnTo>
                  <a:lnTo>
                    <a:pt x="1412" y="28"/>
                  </a:lnTo>
                  <a:lnTo>
                    <a:pt x="1452" y="49"/>
                  </a:lnTo>
                  <a:lnTo>
                    <a:pt x="1489" y="73"/>
                  </a:lnTo>
                  <a:lnTo>
                    <a:pt x="1523" y="103"/>
                  </a:lnTo>
                  <a:lnTo>
                    <a:pt x="1552" y="135"/>
                  </a:lnTo>
                  <a:lnTo>
                    <a:pt x="1577" y="172"/>
                  </a:lnTo>
                  <a:lnTo>
                    <a:pt x="1597" y="211"/>
                  </a:lnTo>
                  <a:lnTo>
                    <a:pt x="1613" y="255"/>
                  </a:lnTo>
                  <a:lnTo>
                    <a:pt x="1622" y="299"/>
                  </a:lnTo>
                  <a:lnTo>
                    <a:pt x="1625" y="346"/>
                  </a:lnTo>
                  <a:lnTo>
                    <a:pt x="1622" y="392"/>
                  </a:lnTo>
                  <a:lnTo>
                    <a:pt x="1614" y="437"/>
                  </a:lnTo>
                  <a:lnTo>
                    <a:pt x="1599" y="481"/>
                  </a:lnTo>
                  <a:lnTo>
                    <a:pt x="1579" y="521"/>
                  </a:lnTo>
                  <a:lnTo>
                    <a:pt x="1555" y="558"/>
                  </a:lnTo>
                  <a:lnTo>
                    <a:pt x="1583" y="568"/>
                  </a:lnTo>
                  <a:lnTo>
                    <a:pt x="1612" y="581"/>
                  </a:lnTo>
                  <a:lnTo>
                    <a:pt x="1639" y="598"/>
                  </a:lnTo>
                  <a:lnTo>
                    <a:pt x="1649" y="550"/>
                  </a:lnTo>
                  <a:lnTo>
                    <a:pt x="1665" y="506"/>
                  </a:lnTo>
                  <a:lnTo>
                    <a:pt x="1686" y="465"/>
                  </a:lnTo>
                  <a:lnTo>
                    <a:pt x="1712" y="426"/>
                  </a:lnTo>
                  <a:lnTo>
                    <a:pt x="1743" y="392"/>
                  </a:lnTo>
                  <a:lnTo>
                    <a:pt x="1777" y="360"/>
                  </a:lnTo>
                  <a:lnTo>
                    <a:pt x="1816" y="335"/>
                  </a:lnTo>
                  <a:lnTo>
                    <a:pt x="1857" y="314"/>
                  </a:lnTo>
                  <a:lnTo>
                    <a:pt x="1901" y="298"/>
                  </a:lnTo>
                  <a:lnTo>
                    <a:pt x="1948" y="287"/>
                  </a:lnTo>
                  <a:lnTo>
                    <a:pt x="1996" y="284"/>
                  </a:lnTo>
                  <a:lnTo>
                    <a:pt x="2046" y="287"/>
                  </a:lnTo>
                  <a:lnTo>
                    <a:pt x="2092" y="298"/>
                  </a:lnTo>
                  <a:lnTo>
                    <a:pt x="2137" y="314"/>
                  </a:lnTo>
                  <a:lnTo>
                    <a:pt x="2179" y="335"/>
                  </a:lnTo>
                  <a:lnTo>
                    <a:pt x="2217" y="360"/>
                  </a:lnTo>
                  <a:lnTo>
                    <a:pt x="2252" y="391"/>
                  </a:lnTo>
                  <a:lnTo>
                    <a:pt x="2283" y="426"/>
                  </a:lnTo>
                  <a:lnTo>
                    <a:pt x="2309" y="464"/>
                  </a:lnTo>
                  <a:lnTo>
                    <a:pt x="2330" y="506"/>
                  </a:lnTo>
                  <a:lnTo>
                    <a:pt x="2346" y="550"/>
                  </a:lnTo>
                  <a:lnTo>
                    <a:pt x="2356" y="597"/>
                  </a:lnTo>
                  <a:lnTo>
                    <a:pt x="2360" y="646"/>
                  </a:lnTo>
                  <a:lnTo>
                    <a:pt x="2358" y="688"/>
                  </a:lnTo>
                  <a:lnTo>
                    <a:pt x="2350" y="730"/>
                  </a:lnTo>
                  <a:lnTo>
                    <a:pt x="2339" y="770"/>
                  </a:lnTo>
                  <a:lnTo>
                    <a:pt x="2323" y="808"/>
                  </a:lnTo>
                  <a:lnTo>
                    <a:pt x="2303" y="843"/>
                  </a:lnTo>
                  <a:lnTo>
                    <a:pt x="2279" y="877"/>
                  </a:lnTo>
                  <a:lnTo>
                    <a:pt x="2306" y="884"/>
                  </a:lnTo>
                  <a:lnTo>
                    <a:pt x="2333" y="896"/>
                  </a:lnTo>
                  <a:lnTo>
                    <a:pt x="2360" y="910"/>
                  </a:lnTo>
                  <a:lnTo>
                    <a:pt x="2385" y="925"/>
                  </a:lnTo>
                  <a:lnTo>
                    <a:pt x="2410" y="944"/>
                  </a:lnTo>
                  <a:lnTo>
                    <a:pt x="2434" y="967"/>
                  </a:lnTo>
                  <a:lnTo>
                    <a:pt x="2455" y="992"/>
                  </a:lnTo>
                  <a:lnTo>
                    <a:pt x="2474" y="1019"/>
                  </a:lnTo>
                  <a:lnTo>
                    <a:pt x="2491" y="1051"/>
                  </a:lnTo>
                  <a:lnTo>
                    <a:pt x="2503" y="1085"/>
                  </a:lnTo>
                  <a:lnTo>
                    <a:pt x="2513" y="1122"/>
                  </a:lnTo>
                  <a:lnTo>
                    <a:pt x="2519" y="1164"/>
                  </a:lnTo>
                  <a:lnTo>
                    <a:pt x="2558" y="1723"/>
                  </a:lnTo>
                  <a:lnTo>
                    <a:pt x="2558" y="1753"/>
                  </a:lnTo>
                  <a:lnTo>
                    <a:pt x="2554" y="1782"/>
                  </a:lnTo>
                  <a:lnTo>
                    <a:pt x="2546" y="1812"/>
                  </a:lnTo>
                  <a:lnTo>
                    <a:pt x="2533" y="1840"/>
                  </a:lnTo>
                  <a:lnTo>
                    <a:pt x="2517" y="1868"/>
                  </a:lnTo>
                  <a:lnTo>
                    <a:pt x="2497" y="1892"/>
                  </a:lnTo>
                  <a:lnTo>
                    <a:pt x="2473" y="1914"/>
                  </a:lnTo>
                  <a:lnTo>
                    <a:pt x="2473" y="1993"/>
                  </a:lnTo>
                  <a:lnTo>
                    <a:pt x="2470" y="2028"/>
                  </a:lnTo>
                  <a:lnTo>
                    <a:pt x="2461" y="2061"/>
                  </a:lnTo>
                  <a:lnTo>
                    <a:pt x="2446" y="2092"/>
                  </a:lnTo>
                  <a:lnTo>
                    <a:pt x="2427" y="2119"/>
                  </a:lnTo>
                  <a:lnTo>
                    <a:pt x="2404" y="2142"/>
                  </a:lnTo>
                  <a:lnTo>
                    <a:pt x="2377" y="2161"/>
                  </a:lnTo>
                  <a:lnTo>
                    <a:pt x="2346" y="2176"/>
                  </a:lnTo>
                  <a:lnTo>
                    <a:pt x="2313" y="2186"/>
                  </a:lnTo>
                  <a:lnTo>
                    <a:pt x="2278" y="2188"/>
                  </a:lnTo>
                  <a:lnTo>
                    <a:pt x="1716" y="2188"/>
                  </a:lnTo>
                  <a:lnTo>
                    <a:pt x="1681" y="2186"/>
                  </a:lnTo>
                  <a:lnTo>
                    <a:pt x="1649" y="2176"/>
                  </a:lnTo>
                  <a:lnTo>
                    <a:pt x="1618" y="2161"/>
                  </a:lnTo>
                  <a:lnTo>
                    <a:pt x="1592" y="2142"/>
                  </a:lnTo>
                  <a:lnTo>
                    <a:pt x="1567" y="2119"/>
                  </a:lnTo>
                  <a:lnTo>
                    <a:pt x="1548" y="2092"/>
                  </a:lnTo>
                  <a:lnTo>
                    <a:pt x="1534" y="2061"/>
                  </a:lnTo>
                  <a:lnTo>
                    <a:pt x="1525" y="2028"/>
                  </a:lnTo>
                  <a:lnTo>
                    <a:pt x="1522" y="1993"/>
                  </a:lnTo>
                  <a:lnTo>
                    <a:pt x="1522" y="1914"/>
                  </a:lnTo>
                  <a:lnTo>
                    <a:pt x="1496" y="1890"/>
                  </a:lnTo>
                  <a:lnTo>
                    <a:pt x="1474" y="1861"/>
                  </a:lnTo>
                  <a:lnTo>
                    <a:pt x="1456" y="1831"/>
                  </a:lnTo>
                  <a:lnTo>
                    <a:pt x="1445" y="1797"/>
                  </a:lnTo>
                  <a:lnTo>
                    <a:pt x="1441" y="1797"/>
                  </a:lnTo>
                  <a:lnTo>
                    <a:pt x="1436" y="1798"/>
                  </a:lnTo>
                  <a:lnTo>
                    <a:pt x="1122" y="1798"/>
                  </a:lnTo>
                  <a:lnTo>
                    <a:pt x="1117" y="1797"/>
                  </a:lnTo>
                  <a:lnTo>
                    <a:pt x="1113" y="1797"/>
                  </a:lnTo>
                  <a:lnTo>
                    <a:pt x="1102" y="1831"/>
                  </a:lnTo>
                  <a:lnTo>
                    <a:pt x="1084" y="1861"/>
                  </a:lnTo>
                  <a:lnTo>
                    <a:pt x="1062" y="1890"/>
                  </a:lnTo>
                  <a:lnTo>
                    <a:pt x="1036" y="1914"/>
                  </a:lnTo>
                  <a:lnTo>
                    <a:pt x="1036" y="1993"/>
                  </a:lnTo>
                  <a:lnTo>
                    <a:pt x="1033" y="2028"/>
                  </a:lnTo>
                  <a:lnTo>
                    <a:pt x="1024" y="2061"/>
                  </a:lnTo>
                  <a:lnTo>
                    <a:pt x="1010" y="2092"/>
                  </a:lnTo>
                  <a:lnTo>
                    <a:pt x="991" y="2119"/>
                  </a:lnTo>
                  <a:lnTo>
                    <a:pt x="966" y="2142"/>
                  </a:lnTo>
                  <a:lnTo>
                    <a:pt x="940" y="2161"/>
                  </a:lnTo>
                  <a:lnTo>
                    <a:pt x="909" y="2176"/>
                  </a:lnTo>
                  <a:lnTo>
                    <a:pt x="877" y="2186"/>
                  </a:lnTo>
                  <a:lnTo>
                    <a:pt x="842" y="2188"/>
                  </a:lnTo>
                  <a:lnTo>
                    <a:pt x="280" y="2188"/>
                  </a:lnTo>
                  <a:lnTo>
                    <a:pt x="245" y="2186"/>
                  </a:lnTo>
                  <a:lnTo>
                    <a:pt x="212" y="2176"/>
                  </a:lnTo>
                  <a:lnTo>
                    <a:pt x="181" y="2161"/>
                  </a:lnTo>
                  <a:lnTo>
                    <a:pt x="154" y="2142"/>
                  </a:lnTo>
                  <a:lnTo>
                    <a:pt x="131" y="2119"/>
                  </a:lnTo>
                  <a:lnTo>
                    <a:pt x="112" y="2092"/>
                  </a:lnTo>
                  <a:lnTo>
                    <a:pt x="97" y="2061"/>
                  </a:lnTo>
                  <a:lnTo>
                    <a:pt x="88" y="2028"/>
                  </a:lnTo>
                  <a:lnTo>
                    <a:pt x="85" y="1993"/>
                  </a:lnTo>
                  <a:lnTo>
                    <a:pt x="85" y="1914"/>
                  </a:lnTo>
                  <a:lnTo>
                    <a:pt x="61" y="1892"/>
                  </a:lnTo>
                  <a:lnTo>
                    <a:pt x="41" y="1868"/>
                  </a:lnTo>
                  <a:lnTo>
                    <a:pt x="25" y="1840"/>
                  </a:lnTo>
                  <a:lnTo>
                    <a:pt x="12" y="1812"/>
                  </a:lnTo>
                  <a:lnTo>
                    <a:pt x="4" y="1782"/>
                  </a:lnTo>
                  <a:lnTo>
                    <a:pt x="0" y="1753"/>
                  </a:lnTo>
                  <a:lnTo>
                    <a:pt x="0" y="1723"/>
                  </a:lnTo>
                  <a:lnTo>
                    <a:pt x="39" y="1165"/>
                  </a:lnTo>
                  <a:lnTo>
                    <a:pt x="45" y="1124"/>
                  </a:lnTo>
                  <a:lnTo>
                    <a:pt x="55" y="1086"/>
                  </a:lnTo>
                  <a:lnTo>
                    <a:pt x="67" y="1051"/>
                  </a:lnTo>
                  <a:lnTo>
                    <a:pt x="84" y="1021"/>
                  </a:lnTo>
                  <a:lnTo>
                    <a:pt x="103" y="992"/>
                  </a:lnTo>
                  <a:lnTo>
                    <a:pt x="124" y="967"/>
                  </a:lnTo>
                  <a:lnTo>
                    <a:pt x="148" y="944"/>
                  </a:lnTo>
                  <a:lnTo>
                    <a:pt x="173" y="925"/>
                  </a:lnTo>
                  <a:lnTo>
                    <a:pt x="198" y="910"/>
                  </a:lnTo>
                  <a:lnTo>
                    <a:pt x="225" y="896"/>
                  </a:lnTo>
                  <a:lnTo>
                    <a:pt x="252" y="884"/>
                  </a:lnTo>
                  <a:lnTo>
                    <a:pt x="279" y="877"/>
                  </a:lnTo>
                  <a:lnTo>
                    <a:pt x="255" y="843"/>
                  </a:lnTo>
                  <a:lnTo>
                    <a:pt x="235" y="808"/>
                  </a:lnTo>
                  <a:lnTo>
                    <a:pt x="219" y="770"/>
                  </a:lnTo>
                  <a:lnTo>
                    <a:pt x="208" y="730"/>
                  </a:lnTo>
                  <a:lnTo>
                    <a:pt x="200" y="688"/>
                  </a:lnTo>
                  <a:lnTo>
                    <a:pt x="198" y="646"/>
                  </a:lnTo>
                  <a:lnTo>
                    <a:pt x="202" y="597"/>
                  </a:lnTo>
                  <a:lnTo>
                    <a:pt x="212" y="550"/>
                  </a:lnTo>
                  <a:lnTo>
                    <a:pt x="228" y="506"/>
                  </a:lnTo>
                  <a:lnTo>
                    <a:pt x="249" y="464"/>
                  </a:lnTo>
                  <a:lnTo>
                    <a:pt x="275" y="426"/>
                  </a:lnTo>
                  <a:lnTo>
                    <a:pt x="305" y="391"/>
                  </a:lnTo>
                  <a:lnTo>
                    <a:pt x="340" y="360"/>
                  </a:lnTo>
                  <a:lnTo>
                    <a:pt x="379" y="335"/>
                  </a:lnTo>
                  <a:lnTo>
                    <a:pt x="420" y="314"/>
                  </a:lnTo>
                  <a:lnTo>
                    <a:pt x="465" y="298"/>
                  </a:lnTo>
                  <a:lnTo>
                    <a:pt x="511" y="287"/>
                  </a:lnTo>
                  <a:lnTo>
                    <a:pt x="560" y="284"/>
                  </a:lnTo>
                  <a:lnTo>
                    <a:pt x="608" y="287"/>
                  </a:lnTo>
                  <a:lnTo>
                    <a:pt x="656" y="298"/>
                  </a:lnTo>
                  <a:lnTo>
                    <a:pt x="700" y="314"/>
                  </a:lnTo>
                  <a:lnTo>
                    <a:pt x="742" y="335"/>
                  </a:lnTo>
                  <a:lnTo>
                    <a:pt x="780" y="360"/>
                  </a:lnTo>
                  <a:lnTo>
                    <a:pt x="815" y="392"/>
                  </a:lnTo>
                  <a:lnTo>
                    <a:pt x="846" y="426"/>
                  </a:lnTo>
                  <a:lnTo>
                    <a:pt x="872" y="465"/>
                  </a:lnTo>
                  <a:lnTo>
                    <a:pt x="893" y="506"/>
                  </a:lnTo>
                  <a:lnTo>
                    <a:pt x="909" y="550"/>
                  </a:lnTo>
                  <a:lnTo>
                    <a:pt x="919" y="598"/>
                  </a:lnTo>
                  <a:lnTo>
                    <a:pt x="946" y="581"/>
                  </a:lnTo>
                  <a:lnTo>
                    <a:pt x="975" y="568"/>
                  </a:lnTo>
                  <a:lnTo>
                    <a:pt x="1003" y="558"/>
                  </a:lnTo>
                  <a:lnTo>
                    <a:pt x="979" y="521"/>
                  </a:lnTo>
                  <a:lnTo>
                    <a:pt x="959" y="481"/>
                  </a:lnTo>
                  <a:lnTo>
                    <a:pt x="944" y="437"/>
                  </a:lnTo>
                  <a:lnTo>
                    <a:pt x="936" y="392"/>
                  </a:lnTo>
                  <a:lnTo>
                    <a:pt x="933" y="346"/>
                  </a:lnTo>
                  <a:lnTo>
                    <a:pt x="936" y="299"/>
                  </a:lnTo>
                  <a:lnTo>
                    <a:pt x="945" y="255"/>
                  </a:lnTo>
                  <a:lnTo>
                    <a:pt x="961" y="211"/>
                  </a:lnTo>
                  <a:lnTo>
                    <a:pt x="981" y="172"/>
                  </a:lnTo>
                  <a:lnTo>
                    <a:pt x="1005" y="135"/>
                  </a:lnTo>
                  <a:lnTo>
                    <a:pt x="1035" y="103"/>
                  </a:lnTo>
                  <a:lnTo>
                    <a:pt x="1069" y="73"/>
                  </a:lnTo>
                  <a:lnTo>
                    <a:pt x="1105" y="49"/>
                  </a:lnTo>
                  <a:lnTo>
                    <a:pt x="1145" y="28"/>
                  </a:lnTo>
                  <a:lnTo>
                    <a:pt x="1187" y="13"/>
                  </a:lnTo>
                  <a:lnTo>
                    <a:pt x="1231" y="3"/>
                  </a:lnTo>
                  <a:lnTo>
                    <a:pt x="1278"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latin typeface="Arial" charset="0"/>
              </a:endParaRPr>
            </a:p>
          </p:txBody>
        </p:sp>
        <p:sp>
          <p:nvSpPr>
            <p:cNvPr id="43" name="Freeform 48">
              <a:extLst>
                <a:ext uri="{FF2B5EF4-FFF2-40B4-BE49-F238E27FC236}">
                  <a16:creationId xmlns:a16="http://schemas.microsoft.com/office/drawing/2014/main" id="{FC6BD9D4-39D4-47E4-B15C-B929BC2517DD}"/>
                </a:ext>
              </a:extLst>
            </p:cNvPr>
            <p:cNvSpPr>
              <a:spLocks noEditPoints="1"/>
            </p:cNvSpPr>
            <p:nvPr/>
          </p:nvSpPr>
          <p:spPr bwMode="auto">
            <a:xfrm>
              <a:off x="7942263" y="2174557"/>
              <a:ext cx="174625" cy="355600"/>
            </a:xfrm>
            <a:custGeom>
              <a:avLst/>
              <a:gdLst>
                <a:gd name="T0" fmla="*/ 411 w 774"/>
                <a:gd name="T1" fmla="*/ 535 h 1573"/>
                <a:gd name="T2" fmla="*/ 475 w 774"/>
                <a:gd name="T3" fmla="*/ 537 h 1573"/>
                <a:gd name="T4" fmla="*/ 545 w 774"/>
                <a:gd name="T5" fmla="*/ 541 h 1573"/>
                <a:gd name="T6" fmla="*/ 610 w 774"/>
                <a:gd name="T7" fmla="*/ 548 h 1573"/>
                <a:gd name="T8" fmla="*/ 647 w 774"/>
                <a:gd name="T9" fmla="*/ 559 h 1573"/>
                <a:gd name="T10" fmla="*/ 685 w 774"/>
                <a:gd name="T11" fmla="*/ 578 h 1573"/>
                <a:gd name="T12" fmla="*/ 720 w 774"/>
                <a:gd name="T13" fmla="*/ 606 h 1573"/>
                <a:gd name="T14" fmla="*/ 747 w 774"/>
                <a:gd name="T15" fmla="*/ 647 h 1573"/>
                <a:gd name="T16" fmla="*/ 766 w 774"/>
                <a:gd name="T17" fmla="*/ 697 h 1573"/>
                <a:gd name="T18" fmla="*/ 774 w 774"/>
                <a:gd name="T19" fmla="*/ 779 h 1573"/>
                <a:gd name="T20" fmla="*/ 720 w 774"/>
                <a:gd name="T21" fmla="*/ 808 h 1573"/>
                <a:gd name="T22" fmla="*/ 670 w 774"/>
                <a:gd name="T23" fmla="*/ 850 h 1573"/>
                <a:gd name="T24" fmla="*/ 628 w 774"/>
                <a:gd name="T25" fmla="*/ 904 h 1573"/>
                <a:gd name="T26" fmla="*/ 597 w 774"/>
                <a:gd name="T27" fmla="*/ 971 h 1573"/>
                <a:gd name="T28" fmla="*/ 581 w 774"/>
                <a:gd name="T29" fmla="*/ 1051 h 1573"/>
                <a:gd name="T30" fmla="*/ 230 w 774"/>
                <a:gd name="T31" fmla="*/ 1573 h 1573"/>
                <a:gd name="T32" fmla="*/ 187 w 774"/>
                <a:gd name="T33" fmla="*/ 1009 h 1573"/>
                <a:gd name="T34" fmla="*/ 163 w 774"/>
                <a:gd name="T35" fmla="*/ 936 h 1573"/>
                <a:gd name="T36" fmla="*/ 126 w 774"/>
                <a:gd name="T37" fmla="*/ 876 h 1573"/>
                <a:gd name="T38" fmla="*/ 80 w 774"/>
                <a:gd name="T39" fmla="*/ 827 h 1573"/>
                <a:gd name="T40" fmla="*/ 28 w 774"/>
                <a:gd name="T41" fmla="*/ 792 h 1573"/>
                <a:gd name="T42" fmla="*/ 4 w 774"/>
                <a:gd name="T43" fmla="*/ 728 h 1573"/>
                <a:gd name="T44" fmla="*/ 16 w 774"/>
                <a:gd name="T45" fmla="*/ 670 h 1573"/>
                <a:gd name="T46" fmla="*/ 39 w 774"/>
                <a:gd name="T47" fmla="*/ 625 h 1573"/>
                <a:gd name="T48" fmla="*/ 71 w 774"/>
                <a:gd name="T49" fmla="*/ 591 h 1573"/>
                <a:gd name="T50" fmla="*/ 108 w 774"/>
                <a:gd name="T51" fmla="*/ 567 h 1573"/>
                <a:gd name="T52" fmla="*/ 145 w 774"/>
                <a:gd name="T53" fmla="*/ 553 h 1573"/>
                <a:gd name="T54" fmla="*/ 195 w 774"/>
                <a:gd name="T55" fmla="*/ 544 h 1573"/>
                <a:gd name="T56" fmla="*/ 263 w 774"/>
                <a:gd name="T57" fmla="*/ 539 h 1573"/>
                <a:gd name="T58" fmla="*/ 333 w 774"/>
                <a:gd name="T59" fmla="*/ 536 h 1573"/>
                <a:gd name="T60" fmla="*/ 387 w 774"/>
                <a:gd name="T61" fmla="*/ 535 h 1573"/>
                <a:gd name="T62" fmla="*/ 425 w 774"/>
                <a:gd name="T63" fmla="*/ 3 h 1573"/>
                <a:gd name="T64" fmla="*/ 494 w 774"/>
                <a:gd name="T65" fmla="*/ 26 h 1573"/>
                <a:gd name="T66" fmla="*/ 552 w 774"/>
                <a:gd name="T67" fmla="*/ 70 h 1573"/>
                <a:gd name="T68" fmla="*/ 594 w 774"/>
                <a:gd name="T69" fmla="*/ 127 h 1573"/>
                <a:gd name="T70" fmla="*/ 617 w 774"/>
                <a:gd name="T71" fmla="*/ 197 h 1573"/>
                <a:gd name="T72" fmla="*/ 618 w 774"/>
                <a:gd name="T73" fmla="*/ 273 h 1573"/>
                <a:gd name="T74" fmla="*/ 595 w 774"/>
                <a:gd name="T75" fmla="*/ 343 h 1573"/>
                <a:gd name="T76" fmla="*/ 553 w 774"/>
                <a:gd name="T77" fmla="*/ 401 h 1573"/>
                <a:gd name="T78" fmla="*/ 495 w 774"/>
                <a:gd name="T79" fmla="*/ 445 h 1573"/>
                <a:gd name="T80" fmla="*/ 425 w 774"/>
                <a:gd name="T81" fmla="*/ 469 h 1573"/>
                <a:gd name="T82" fmla="*/ 349 w 774"/>
                <a:gd name="T83" fmla="*/ 469 h 1573"/>
                <a:gd name="T84" fmla="*/ 279 w 774"/>
                <a:gd name="T85" fmla="*/ 445 h 1573"/>
                <a:gd name="T86" fmla="*/ 221 w 774"/>
                <a:gd name="T87" fmla="*/ 401 h 1573"/>
                <a:gd name="T88" fmla="*/ 179 w 774"/>
                <a:gd name="T89" fmla="*/ 343 h 1573"/>
                <a:gd name="T90" fmla="*/ 156 w 774"/>
                <a:gd name="T91" fmla="*/ 273 h 1573"/>
                <a:gd name="T92" fmla="*/ 157 w 774"/>
                <a:gd name="T93" fmla="*/ 197 h 1573"/>
                <a:gd name="T94" fmla="*/ 180 w 774"/>
                <a:gd name="T95" fmla="*/ 127 h 1573"/>
                <a:gd name="T96" fmla="*/ 222 w 774"/>
                <a:gd name="T97" fmla="*/ 70 h 1573"/>
                <a:gd name="T98" fmla="*/ 280 w 774"/>
                <a:gd name="T99" fmla="*/ 26 h 1573"/>
                <a:gd name="T100" fmla="*/ 349 w 774"/>
                <a:gd name="T101" fmla="*/ 3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4" h="1573">
                  <a:moveTo>
                    <a:pt x="387" y="535"/>
                  </a:moveTo>
                  <a:lnTo>
                    <a:pt x="411" y="535"/>
                  </a:lnTo>
                  <a:lnTo>
                    <a:pt x="441" y="536"/>
                  </a:lnTo>
                  <a:lnTo>
                    <a:pt x="475" y="537"/>
                  </a:lnTo>
                  <a:lnTo>
                    <a:pt x="511" y="539"/>
                  </a:lnTo>
                  <a:lnTo>
                    <a:pt x="545" y="541"/>
                  </a:lnTo>
                  <a:lnTo>
                    <a:pt x="579" y="544"/>
                  </a:lnTo>
                  <a:lnTo>
                    <a:pt x="610" y="548"/>
                  </a:lnTo>
                  <a:lnTo>
                    <a:pt x="629" y="553"/>
                  </a:lnTo>
                  <a:lnTo>
                    <a:pt x="647" y="559"/>
                  </a:lnTo>
                  <a:lnTo>
                    <a:pt x="666" y="567"/>
                  </a:lnTo>
                  <a:lnTo>
                    <a:pt x="685" y="578"/>
                  </a:lnTo>
                  <a:lnTo>
                    <a:pt x="703" y="591"/>
                  </a:lnTo>
                  <a:lnTo>
                    <a:pt x="720" y="606"/>
                  </a:lnTo>
                  <a:lnTo>
                    <a:pt x="735" y="625"/>
                  </a:lnTo>
                  <a:lnTo>
                    <a:pt x="747" y="647"/>
                  </a:lnTo>
                  <a:lnTo>
                    <a:pt x="758" y="670"/>
                  </a:lnTo>
                  <a:lnTo>
                    <a:pt x="766" y="697"/>
                  </a:lnTo>
                  <a:lnTo>
                    <a:pt x="770" y="728"/>
                  </a:lnTo>
                  <a:lnTo>
                    <a:pt x="774" y="779"/>
                  </a:lnTo>
                  <a:lnTo>
                    <a:pt x="746" y="792"/>
                  </a:lnTo>
                  <a:lnTo>
                    <a:pt x="720" y="808"/>
                  </a:lnTo>
                  <a:lnTo>
                    <a:pt x="694" y="827"/>
                  </a:lnTo>
                  <a:lnTo>
                    <a:pt x="670" y="850"/>
                  </a:lnTo>
                  <a:lnTo>
                    <a:pt x="648" y="876"/>
                  </a:lnTo>
                  <a:lnTo>
                    <a:pt x="628" y="904"/>
                  </a:lnTo>
                  <a:lnTo>
                    <a:pt x="611" y="936"/>
                  </a:lnTo>
                  <a:lnTo>
                    <a:pt x="597" y="971"/>
                  </a:lnTo>
                  <a:lnTo>
                    <a:pt x="587" y="1009"/>
                  </a:lnTo>
                  <a:lnTo>
                    <a:pt x="581" y="1051"/>
                  </a:lnTo>
                  <a:lnTo>
                    <a:pt x="544" y="1573"/>
                  </a:lnTo>
                  <a:lnTo>
                    <a:pt x="230" y="1573"/>
                  </a:lnTo>
                  <a:lnTo>
                    <a:pt x="193" y="1051"/>
                  </a:lnTo>
                  <a:lnTo>
                    <a:pt x="187" y="1009"/>
                  </a:lnTo>
                  <a:lnTo>
                    <a:pt x="177" y="971"/>
                  </a:lnTo>
                  <a:lnTo>
                    <a:pt x="163" y="936"/>
                  </a:lnTo>
                  <a:lnTo>
                    <a:pt x="146" y="904"/>
                  </a:lnTo>
                  <a:lnTo>
                    <a:pt x="126" y="876"/>
                  </a:lnTo>
                  <a:lnTo>
                    <a:pt x="104" y="850"/>
                  </a:lnTo>
                  <a:lnTo>
                    <a:pt x="80" y="827"/>
                  </a:lnTo>
                  <a:lnTo>
                    <a:pt x="54" y="808"/>
                  </a:lnTo>
                  <a:lnTo>
                    <a:pt x="28" y="792"/>
                  </a:lnTo>
                  <a:lnTo>
                    <a:pt x="0" y="779"/>
                  </a:lnTo>
                  <a:lnTo>
                    <a:pt x="4" y="728"/>
                  </a:lnTo>
                  <a:lnTo>
                    <a:pt x="8" y="697"/>
                  </a:lnTo>
                  <a:lnTo>
                    <a:pt x="16" y="670"/>
                  </a:lnTo>
                  <a:lnTo>
                    <a:pt x="27" y="647"/>
                  </a:lnTo>
                  <a:lnTo>
                    <a:pt x="39" y="625"/>
                  </a:lnTo>
                  <a:lnTo>
                    <a:pt x="54" y="606"/>
                  </a:lnTo>
                  <a:lnTo>
                    <a:pt x="71" y="591"/>
                  </a:lnTo>
                  <a:lnTo>
                    <a:pt x="89" y="578"/>
                  </a:lnTo>
                  <a:lnTo>
                    <a:pt x="108" y="567"/>
                  </a:lnTo>
                  <a:lnTo>
                    <a:pt x="127" y="559"/>
                  </a:lnTo>
                  <a:lnTo>
                    <a:pt x="145" y="553"/>
                  </a:lnTo>
                  <a:lnTo>
                    <a:pt x="164" y="548"/>
                  </a:lnTo>
                  <a:lnTo>
                    <a:pt x="195" y="544"/>
                  </a:lnTo>
                  <a:lnTo>
                    <a:pt x="229" y="541"/>
                  </a:lnTo>
                  <a:lnTo>
                    <a:pt x="263" y="539"/>
                  </a:lnTo>
                  <a:lnTo>
                    <a:pt x="299" y="537"/>
                  </a:lnTo>
                  <a:lnTo>
                    <a:pt x="333" y="536"/>
                  </a:lnTo>
                  <a:lnTo>
                    <a:pt x="363" y="535"/>
                  </a:lnTo>
                  <a:lnTo>
                    <a:pt x="387" y="535"/>
                  </a:lnTo>
                  <a:close/>
                  <a:moveTo>
                    <a:pt x="387" y="0"/>
                  </a:moveTo>
                  <a:lnTo>
                    <a:pt x="425" y="3"/>
                  </a:lnTo>
                  <a:lnTo>
                    <a:pt x="461" y="13"/>
                  </a:lnTo>
                  <a:lnTo>
                    <a:pt x="494" y="26"/>
                  </a:lnTo>
                  <a:lnTo>
                    <a:pt x="524" y="45"/>
                  </a:lnTo>
                  <a:lnTo>
                    <a:pt x="552" y="70"/>
                  </a:lnTo>
                  <a:lnTo>
                    <a:pt x="575" y="96"/>
                  </a:lnTo>
                  <a:lnTo>
                    <a:pt x="594" y="127"/>
                  </a:lnTo>
                  <a:lnTo>
                    <a:pt x="609" y="161"/>
                  </a:lnTo>
                  <a:lnTo>
                    <a:pt x="617" y="197"/>
                  </a:lnTo>
                  <a:lnTo>
                    <a:pt x="620" y="235"/>
                  </a:lnTo>
                  <a:lnTo>
                    <a:pt x="618" y="273"/>
                  </a:lnTo>
                  <a:lnTo>
                    <a:pt x="610" y="309"/>
                  </a:lnTo>
                  <a:lnTo>
                    <a:pt x="595" y="343"/>
                  </a:lnTo>
                  <a:lnTo>
                    <a:pt x="577" y="374"/>
                  </a:lnTo>
                  <a:lnTo>
                    <a:pt x="553" y="401"/>
                  </a:lnTo>
                  <a:lnTo>
                    <a:pt x="526" y="426"/>
                  </a:lnTo>
                  <a:lnTo>
                    <a:pt x="495" y="445"/>
                  </a:lnTo>
                  <a:lnTo>
                    <a:pt x="462" y="460"/>
                  </a:lnTo>
                  <a:lnTo>
                    <a:pt x="425" y="469"/>
                  </a:lnTo>
                  <a:lnTo>
                    <a:pt x="387" y="472"/>
                  </a:lnTo>
                  <a:lnTo>
                    <a:pt x="349" y="469"/>
                  </a:lnTo>
                  <a:lnTo>
                    <a:pt x="312" y="460"/>
                  </a:lnTo>
                  <a:lnTo>
                    <a:pt x="279" y="445"/>
                  </a:lnTo>
                  <a:lnTo>
                    <a:pt x="248" y="426"/>
                  </a:lnTo>
                  <a:lnTo>
                    <a:pt x="221" y="401"/>
                  </a:lnTo>
                  <a:lnTo>
                    <a:pt x="197" y="374"/>
                  </a:lnTo>
                  <a:lnTo>
                    <a:pt x="179" y="343"/>
                  </a:lnTo>
                  <a:lnTo>
                    <a:pt x="164" y="309"/>
                  </a:lnTo>
                  <a:lnTo>
                    <a:pt x="156" y="273"/>
                  </a:lnTo>
                  <a:lnTo>
                    <a:pt x="154" y="235"/>
                  </a:lnTo>
                  <a:lnTo>
                    <a:pt x="157" y="197"/>
                  </a:lnTo>
                  <a:lnTo>
                    <a:pt x="165" y="161"/>
                  </a:lnTo>
                  <a:lnTo>
                    <a:pt x="180" y="127"/>
                  </a:lnTo>
                  <a:lnTo>
                    <a:pt x="199" y="96"/>
                  </a:lnTo>
                  <a:lnTo>
                    <a:pt x="222" y="70"/>
                  </a:lnTo>
                  <a:lnTo>
                    <a:pt x="250" y="45"/>
                  </a:lnTo>
                  <a:lnTo>
                    <a:pt x="280" y="26"/>
                  </a:lnTo>
                  <a:lnTo>
                    <a:pt x="313" y="13"/>
                  </a:lnTo>
                  <a:lnTo>
                    <a:pt x="349" y="3"/>
                  </a:lnTo>
                  <a:lnTo>
                    <a:pt x="387"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latin typeface="Arial" charset="0"/>
              </a:endParaRPr>
            </a:p>
          </p:txBody>
        </p:sp>
        <p:sp>
          <p:nvSpPr>
            <p:cNvPr id="44" name="Freeform 49">
              <a:extLst>
                <a:ext uri="{FF2B5EF4-FFF2-40B4-BE49-F238E27FC236}">
                  <a16:creationId xmlns:a16="http://schemas.microsoft.com/office/drawing/2014/main" id="{639A09E2-D1EB-4B12-B99D-A63D38F41413}"/>
                </a:ext>
              </a:extLst>
            </p:cNvPr>
            <p:cNvSpPr>
              <a:spLocks noEditPoints="1"/>
            </p:cNvSpPr>
            <p:nvPr/>
          </p:nvSpPr>
          <p:spPr bwMode="auto">
            <a:xfrm>
              <a:off x="7764463" y="2238057"/>
              <a:ext cx="530225" cy="381000"/>
            </a:xfrm>
            <a:custGeom>
              <a:avLst/>
              <a:gdLst>
                <a:gd name="T0" fmla="*/ 1979 w 2334"/>
                <a:gd name="T1" fmla="*/ 573 h 1680"/>
                <a:gd name="T2" fmla="*/ 2124 w 2334"/>
                <a:gd name="T3" fmla="*/ 585 h 1680"/>
                <a:gd name="T4" fmla="*/ 2203 w 2334"/>
                <a:gd name="T5" fmla="*/ 617 h 1680"/>
                <a:gd name="T6" fmla="*/ 2270 w 2334"/>
                <a:gd name="T7" fmla="*/ 690 h 1680"/>
                <a:gd name="T8" fmla="*/ 2334 w 2334"/>
                <a:gd name="T9" fmla="*/ 1334 h 1680"/>
                <a:gd name="T10" fmla="*/ 2307 w 2334"/>
                <a:gd name="T11" fmla="*/ 1415 h 1680"/>
                <a:gd name="T12" fmla="*/ 2249 w 2334"/>
                <a:gd name="T13" fmla="*/ 1597 h 1680"/>
                <a:gd name="T14" fmla="*/ 2208 w 2334"/>
                <a:gd name="T15" fmla="*/ 1668 h 1680"/>
                <a:gd name="T16" fmla="*/ 1582 w 2334"/>
                <a:gd name="T17" fmla="*/ 1677 h 1680"/>
                <a:gd name="T18" fmla="*/ 1525 w 2334"/>
                <a:gd name="T19" fmla="*/ 1620 h 1680"/>
                <a:gd name="T20" fmla="*/ 1481 w 2334"/>
                <a:gd name="T21" fmla="*/ 1431 h 1680"/>
                <a:gd name="T22" fmla="*/ 1437 w 2334"/>
                <a:gd name="T23" fmla="*/ 1356 h 1680"/>
                <a:gd name="T24" fmla="*/ 1489 w 2334"/>
                <a:gd name="T25" fmla="*/ 715 h 1680"/>
                <a:gd name="T26" fmla="*/ 1548 w 2334"/>
                <a:gd name="T27" fmla="*/ 631 h 1680"/>
                <a:gd name="T28" fmla="*/ 1628 w 2334"/>
                <a:gd name="T29" fmla="*/ 591 h 1680"/>
                <a:gd name="T30" fmla="*/ 1754 w 2334"/>
                <a:gd name="T31" fmla="*/ 575 h 1680"/>
                <a:gd name="T32" fmla="*/ 1885 w 2334"/>
                <a:gd name="T33" fmla="*/ 571 h 1680"/>
                <a:gd name="T34" fmla="*/ 542 w 2334"/>
                <a:gd name="T35" fmla="*/ 573 h 1680"/>
                <a:gd name="T36" fmla="*/ 686 w 2334"/>
                <a:gd name="T37" fmla="*/ 585 h 1680"/>
                <a:gd name="T38" fmla="*/ 767 w 2334"/>
                <a:gd name="T39" fmla="*/ 617 h 1680"/>
                <a:gd name="T40" fmla="*/ 833 w 2334"/>
                <a:gd name="T41" fmla="*/ 690 h 1680"/>
                <a:gd name="T42" fmla="*/ 898 w 2334"/>
                <a:gd name="T43" fmla="*/ 1334 h 1680"/>
                <a:gd name="T44" fmla="*/ 870 w 2334"/>
                <a:gd name="T45" fmla="*/ 1415 h 1680"/>
                <a:gd name="T46" fmla="*/ 812 w 2334"/>
                <a:gd name="T47" fmla="*/ 1597 h 1680"/>
                <a:gd name="T48" fmla="*/ 771 w 2334"/>
                <a:gd name="T49" fmla="*/ 1668 h 1680"/>
                <a:gd name="T50" fmla="*/ 145 w 2334"/>
                <a:gd name="T51" fmla="*/ 1677 h 1680"/>
                <a:gd name="T52" fmla="*/ 88 w 2334"/>
                <a:gd name="T53" fmla="*/ 1620 h 1680"/>
                <a:gd name="T54" fmla="*/ 43 w 2334"/>
                <a:gd name="T55" fmla="*/ 1431 h 1680"/>
                <a:gd name="T56" fmla="*/ 1 w 2334"/>
                <a:gd name="T57" fmla="*/ 1356 h 1680"/>
                <a:gd name="T58" fmla="*/ 53 w 2334"/>
                <a:gd name="T59" fmla="*/ 715 h 1680"/>
                <a:gd name="T60" fmla="*/ 112 w 2334"/>
                <a:gd name="T61" fmla="*/ 631 h 1680"/>
                <a:gd name="T62" fmla="*/ 191 w 2334"/>
                <a:gd name="T63" fmla="*/ 591 h 1680"/>
                <a:gd name="T64" fmla="*/ 317 w 2334"/>
                <a:gd name="T65" fmla="*/ 575 h 1680"/>
                <a:gd name="T66" fmla="*/ 449 w 2334"/>
                <a:gd name="T67" fmla="*/ 571 h 1680"/>
                <a:gd name="T68" fmla="*/ 1999 w 2334"/>
                <a:gd name="T69" fmla="*/ 29 h 1680"/>
                <a:gd name="T70" fmla="*/ 2107 w 2334"/>
                <a:gd name="T71" fmla="*/ 135 h 1680"/>
                <a:gd name="T72" fmla="*/ 2133 w 2334"/>
                <a:gd name="T73" fmla="*/ 291 h 1680"/>
                <a:gd name="T74" fmla="*/ 2063 w 2334"/>
                <a:gd name="T75" fmla="*/ 429 h 1680"/>
                <a:gd name="T76" fmla="*/ 1927 w 2334"/>
                <a:gd name="T77" fmla="*/ 501 h 1680"/>
                <a:gd name="T78" fmla="*/ 1770 w 2334"/>
                <a:gd name="T79" fmla="*/ 476 h 1680"/>
                <a:gd name="T80" fmla="*/ 1662 w 2334"/>
                <a:gd name="T81" fmla="*/ 366 h 1680"/>
                <a:gd name="T82" fmla="*/ 1639 w 2334"/>
                <a:gd name="T83" fmla="*/ 209 h 1680"/>
                <a:gd name="T84" fmla="*/ 1710 w 2334"/>
                <a:gd name="T85" fmla="*/ 74 h 1680"/>
                <a:gd name="T86" fmla="*/ 1845 w 2334"/>
                <a:gd name="T87" fmla="*/ 4 h 1680"/>
                <a:gd name="T88" fmla="*/ 527 w 2334"/>
                <a:gd name="T89" fmla="*/ 14 h 1680"/>
                <a:gd name="T90" fmla="*/ 649 w 2334"/>
                <a:gd name="T91" fmla="*/ 103 h 1680"/>
                <a:gd name="T92" fmla="*/ 698 w 2334"/>
                <a:gd name="T93" fmla="*/ 251 h 1680"/>
                <a:gd name="T94" fmla="*/ 651 w 2334"/>
                <a:gd name="T95" fmla="*/ 400 h 1680"/>
                <a:gd name="T96" fmla="*/ 528 w 2334"/>
                <a:gd name="T97" fmla="*/ 490 h 1680"/>
                <a:gd name="T98" fmla="*/ 369 w 2334"/>
                <a:gd name="T99" fmla="*/ 490 h 1680"/>
                <a:gd name="T100" fmla="*/ 246 w 2334"/>
                <a:gd name="T101" fmla="*/ 400 h 1680"/>
                <a:gd name="T102" fmla="*/ 198 w 2334"/>
                <a:gd name="T103" fmla="*/ 251 h 1680"/>
                <a:gd name="T104" fmla="*/ 248 w 2334"/>
                <a:gd name="T105" fmla="*/ 103 h 1680"/>
                <a:gd name="T106" fmla="*/ 371 w 2334"/>
                <a:gd name="T107" fmla="*/ 14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34" h="1680">
                  <a:moveTo>
                    <a:pt x="1885" y="571"/>
                  </a:moveTo>
                  <a:lnTo>
                    <a:pt x="1912" y="572"/>
                  </a:lnTo>
                  <a:lnTo>
                    <a:pt x="1943" y="572"/>
                  </a:lnTo>
                  <a:lnTo>
                    <a:pt x="1979" y="573"/>
                  </a:lnTo>
                  <a:lnTo>
                    <a:pt x="2017" y="575"/>
                  </a:lnTo>
                  <a:lnTo>
                    <a:pt x="2055" y="577"/>
                  </a:lnTo>
                  <a:lnTo>
                    <a:pt x="2091" y="581"/>
                  </a:lnTo>
                  <a:lnTo>
                    <a:pt x="2124" y="585"/>
                  </a:lnTo>
                  <a:lnTo>
                    <a:pt x="2143" y="591"/>
                  </a:lnTo>
                  <a:lnTo>
                    <a:pt x="2163" y="597"/>
                  </a:lnTo>
                  <a:lnTo>
                    <a:pt x="2183" y="606"/>
                  </a:lnTo>
                  <a:lnTo>
                    <a:pt x="2203" y="617"/>
                  </a:lnTo>
                  <a:lnTo>
                    <a:pt x="2222" y="631"/>
                  </a:lnTo>
                  <a:lnTo>
                    <a:pt x="2240" y="648"/>
                  </a:lnTo>
                  <a:lnTo>
                    <a:pt x="2256" y="668"/>
                  </a:lnTo>
                  <a:lnTo>
                    <a:pt x="2270" y="690"/>
                  </a:lnTo>
                  <a:lnTo>
                    <a:pt x="2281" y="715"/>
                  </a:lnTo>
                  <a:lnTo>
                    <a:pt x="2290" y="745"/>
                  </a:lnTo>
                  <a:lnTo>
                    <a:pt x="2295" y="778"/>
                  </a:lnTo>
                  <a:lnTo>
                    <a:pt x="2334" y="1334"/>
                  </a:lnTo>
                  <a:lnTo>
                    <a:pt x="2333" y="1356"/>
                  </a:lnTo>
                  <a:lnTo>
                    <a:pt x="2328" y="1377"/>
                  </a:lnTo>
                  <a:lnTo>
                    <a:pt x="2319" y="1397"/>
                  </a:lnTo>
                  <a:lnTo>
                    <a:pt x="2307" y="1415"/>
                  </a:lnTo>
                  <a:lnTo>
                    <a:pt x="2291" y="1431"/>
                  </a:lnTo>
                  <a:lnTo>
                    <a:pt x="2271" y="1443"/>
                  </a:lnTo>
                  <a:lnTo>
                    <a:pt x="2249" y="1451"/>
                  </a:lnTo>
                  <a:lnTo>
                    <a:pt x="2249" y="1597"/>
                  </a:lnTo>
                  <a:lnTo>
                    <a:pt x="2246" y="1620"/>
                  </a:lnTo>
                  <a:lnTo>
                    <a:pt x="2237" y="1640"/>
                  </a:lnTo>
                  <a:lnTo>
                    <a:pt x="2224" y="1656"/>
                  </a:lnTo>
                  <a:lnTo>
                    <a:pt x="2208" y="1668"/>
                  </a:lnTo>
                  <a:lnTo>
                    <a:pt x="2189" y="1677"/>
                  </a:lnTo>
                  <a:lnTo>
                    <a:pt x="2166" y="1680"/>
                  </a:lnTo>
                  <a:lnTo>
                    <a:pt x="1604" y="1680"/>
                  </a:lnTo>
                  <a:lnTo>
                    <a:pt x="1582" y="1677"/>
                  </a:lnTo>
                  <a:lnTo>
                    <a:pt x="1563" y="1668"/>
                  </a:lnTo>
                  <a:lnTo>
                    <a:pt x="1546" y="1656"/>
                  </a:lnTo>
                  <a:lnTo>
                    <a:pt x="1534" y="1640"/>
                  </a:lnTo>
                  <a:lnTo>
                    <a:pt x="1525" y="1620"/>
                  </a:lnTo>
                  <a:lnTo>
                    <a:pt x="1522" y="1597"/>
                  </a:lnTo>
                  <a:lnTo>
                    <a:pt x="1522" y="1451"/>
                  </a:lnTo>
                  <a:lnTo>
                    <a:pt x="1500" y="1443"/>
                  </a:lnTo>
                  <a:lnTo>
                    <a:pt x="1481" y="1431"/>
                  </a:lnTo>
                  <a:lnTo>
                    <a:pt x="1464" y="1415"/>
                  </a:lnTo>
                  <a:lnTo>
                    <a:pt x="1451" y="1397"/>
                  </a:lnTo>
                  <a:lnTo>
                    <a:pt x="1443" y="1377"/>
                  </a:lnTo>
                  <a:lnTo>
                    <a:pt x="1437" y="1356"/>
                  </a:lnTo>
                  <a:lnTo>
                    <a:pt x="1436" y="1334"/>
                  </a:lnTo>
                  <a:lnTo>
                    <a:pt x="1475" y="778"/>
                  </a:lnTo>
                  <a:lnTo>
                    <a:pt x="1481" y="745"/>
                  </a:lnTo>
                  <a:lnTo>
                    <a:pt x="1489" y="715"/>
                  </a:lnTo>
                  <a:lnTo>
                    <a:pt x="1501" y="690"/>
                  </a:lnTo>
                  <a:lnTo>
                    <a:pt x="1515" y="668"/>
                  </a:lnTo>
                  <a:lnTo>
                    <a:pt x="1530" y="648"/>
                  </a:lnTo>
                  <a:lnTo>
                    <a:pt x="1548" y="631"/>
                  </a:lnTo>
                  <a:lnTo>
                    <a:pt x="1567" y="617"/>
                  </a:lnTo>
                  <a:lnTo>
                    <a:pt x="1587" y="606"/>
                  </a:lnTo>
                  <a:lnTo>
                    <a:pt x="1608" y="597"/>
                  </a:lnTo>
                  <a:lnTo>
                    <a:pt x="1628" y="591"/>
                  </a:lnTo>
                  <a:lnTo>
                    <a:pt x="1648" y="585"/>
                  </a:lnTo>
                  <a:lnTo>
                    <a:pt x="1679" y="581"/>
                  </a:lnTo>
                  <a:lnTo>
                    <a:pt x="1716" y="577"/>
                  </a:lnTo>
                  <a:lnTo>
                    <a:pt x="1754" y="575"/>
                  </a:lnTo>
                  <a:lnTo>
                    <a:pt x="1792" y="573"/>
                  </a:lnTo>
                  <a:lnTo>
                    <a:pt x="1828" y="572"/>
                  </a:lnTo>
                  <a:lnTo>
                    <a:pt x="1860" y="572"/>
                  </a:lnTo>
                  <a:lnTo>
                    <a:pt x="1885" y="571"/>
                  </a:lnTo>
                  <a:close/>
                  <a:moveTo>
                    <a:pt x="449" y="571"/>
                  </a:moveTo>
                  <a:lnTo>
                    <a:pt x="474" y="572"/>
                  </a:lnTo>
                  <a:lnTo>
                    <a:pt x="506" y="572"/>
                  </a:lnTo>
                  <a:lnTo>
                    <a:pt x="542" y="573"/>
                  </a:lnTo>
                  <a:lnTo>
                    <a:pt x="580" y="575"/>
                  </a:lnTo>
                  <a:lnTo>
                    <a:pt x="618" y="577"/>
                  </a:lnTo>
                  <a:lnTo>
                    <a:pt x="655" y="581"/>
                  </a:lnTo>
                  <a:lnTo>
                    <a:pt x="686" y="585"/>
                  </a:lnTo>
                  <a:lnTo>
                    <a:pt x="706" y="591"/>
                  </a:lnTo>
                  <a:lnTo>
                    <a:pt x="726" y="597"/>
                  </a:lnTo>
                  <a:lnTo>
                    <a:pt x="747" y="606"/>
                  </a:lnTo>
                  <a:lnTo>
                    <a:pt x="767" y="617"/>
                  </a:lnTo>
                  <a:lnTo>
                    <a:pt x="786" y="631"/>
                  </a:lnTo>
                  <a:lnTo>
                    <a:pt x="804" y="648"/>
                  </a:lnTo>
                  <a:lnTo>
                    <a:pt x="819" y="668"/>
                  </a:lnTo>
                  <a:lnTo>
                    <a:pt x="833" y="690"/>
                  </a:lnTo>
                  <a:lnTo>
                    <a:pt x="845" y="715"/>
                  </a:lnTo>
                  <a:lnTo>
                    <a:pt x="853" y="745"/>
                  </a:lnTo>
                  <a:lnTo>
                    <a:pt x="859" y="778"/>
                  </a:lnTo>
                  <a:lnTo>
                    <a:pt x="898" y="1334"/>
                  </a:lnTo>
                  <a:lnTo>
                    <a:pt x="897" y="1356"/>
                  </a:lnTo>
                  <a:lnTo>
                    <a:pt x="891" y="1377"/>
                  </a:lnTo>
                  <a:lnTo>
                    <a:pt x="883" y="1397"/>
                  </a:lnTo>
                  <a:lnTo>
                    <a:pt x="870" y="1415"/>
                  </a:lnTo>
                  <a:lnTo>
                    <a:pt x="853" y="1431"/>
                  </a:lnTo>
                  <a:lnTo>
                    <a:pt x="834" y="1443"/>
                  </a:lnTo>
                  <a:lnTo>
                    <a:pt x="812" y="1451"/>
                  </a:lnTo>
                  <a:lnTo>
                    <a:pt x="812" y="1597"/>
                  </a:lnTo>
                  <a:lnTo>
                    <a:pt x="809" y="1620"/>
                  </a:lnTo>
                  <a:lnTo>
                    <a:pt x="800" y="1640"/>
                  </a:lnTo>
                  <a:lnTo>
                    <a:pt x="788" y="1656"/>
                  </a:lnTo>
                  <a:lnTo>
                    <a:pt x="771" y="1668"/>
                  </a:lnTo>
                  <a:lnTo>
                    <a:pt x="752" y="1677"/>
                  </a:lnTo>
                  <a:lnTo>
                    <a:pt x="730" y="1680"/>
                  </a:lnTo>
                  <a:lnTo>
                    <a:pt x="168" y="1680"/>
                  </a:lnTo>
                  <a:lnTo>
                    <a:pt x="145" y="1677"/>
                  </a:lnTo>
                  <a:lnTo>
                    <a:pt x="126" y="1668"/>
                  </a:lnTo>
                  <a:lnTo>
                    <a:pt x="110" y="1656"/>
                  </a:lnTo>
                  <a:lnTo>
                    <a:pt x="97" y="1640"/>
                  </a:lnTo>
                  <a:lnTo>
                    <a:pt x="88" y="1620"/>
                  </a:lnTo>
                  <a:lnTo>
                    <a:pt x="85" y="1597"/>
                  </a:lnTo>
                  <a:lnTo>
                    <a:pt x="85" y="1451"/>
                  </a:lnTo>
                  <a:lnTo>
                    <a:pt x="63" y="1443"/>
                  </a:lnTo>
                  <a:lnTo>
                    <a:pt x="43" y="1431"/>
                  </a:lnTo>
                  <a:lnTo>
                    <a:pt x="27" y="1415"/>
                  </a:lnTo>
                  <a:lnTo>
                    <a:pt x="15" y="1397"/>
                  </a:lnTo>
                  <a:lnTo>
                    <a:pt x="6" y="1377"/>
                  </a:lnTo>
                  <a:lnTo>
                    <a:pt x="1" y="1356"/>
                  </a:lnTo>
                  <a:lnTo>
                    <a:pt x="0" y="1334"/>
                  </a:lnTo>
                  <a:lnTo>
                    <a:pt x="39" y="778"/>
                  </a:lnTo>
                  <a:lnTo>
                    <a:pt x="44" y="745"/>
                  </a:lnTo>
                  <a:lnTo>
                    <a:pt x="53" y="715"/>
                  </a:lnTo>
                  <a:lnTo>
                    <a:pt x="64" y="690"/>
                  </a:lnTo>
                  <a:lnTo>
                    <a:pt x="78" y="668"/>
                  </a:lnTo>
                  <a:lnTo>
                    <a:pt x="94" y="648"/>
                  </a:lnTo>
                  <a:lnTo>
                    <a:pt x="112" y="631"/>
                  </a:lnTo>
                  <a:lnTo>
                    <a:pt x="131" y="617"/>
                  </a:lnTo>
                  <a:lnTo>
                    <a:pt x="151" y="606"/>
                  </a:lnTo>
                  <a:lnTo>
                    <a:pt x="171" y="597"/>
                  </a:lnTo>
                  <a:lnTo>
                    <a:pt x="191" y="591"/>
                  </a:lnTo>
                  <a:lnTo>
                    <a:pt x="210" y="585"/>
                  </a:lnTo>
                  <a:lnTo>
                    <a:pt x="243" y="581"/>
                  </a:lnTo>
                  <a:lnTo>
                    <a:pt x="279" y="577"/>
                  </a:lnTo>
                  <a:lnTo>
                    <a:pt x="317" y="575"/>
                  </a:lnTo>
                  <a:lnTo>
                    <a:pt x="355" y="573"/>
                  </a:lnTo>
                  <a:lnTo>
                    <a:pt x="391" y="572"/>
                  </a:lnTo>
                  <a:lnTo>
                    <a:pt x="422" y="572"/>
                  </a:lnTo>
                  <a:lnTo>
                    <a:pt x="449" y="571"/>
                  </a:lnTo>
                  <a:close/>
                  <a:moveTo>
                    <a:pt x="1885" y="0"/>
                  </a:moveTo>
                  <a:lnTo>
                    <a:pt x="1925" y="4"/>
                  </a:lnTo>
                  <a:lnTo>
                    <a:pt x="1963" y="14"/>
                  </a:lnTo>
                  <a:lnTo>
                    <a:pt x="1999" y="29"/>
                  </a:lnTo>
                  <a:lnTo>
                    <a:pt x="2032" y="49"/>
                  </a:lnTo>
                  <a:lnTo>
                    <a:pt x="2062" y="74"/>
                  </a:lnTo>
                  <a:lnTo>
                    <a:pt x="2086" y="103"/>
                  </a:lnTo>
                  <a:lnTo>
                    <a:pt x="2107" y="135"/>
                  </a:lnTo>
                  <a:lnTo>
                    <a:pt x="2122" y="171"/>
                  </a:lnTo>
                  <a:lnTo>
                    <a:pt x="2131" y="209"/>
                  </a:lnTo>
                  <a:lnTo>
                    <a:pt x="2136" y="251"/>
                  </a:lnTo>
                  <a:lnTo>
                    <a:pt x="2133" y="291"/>
                  </a:lnTo>
                  <a:lnTo>
                    <a:pt x="2123" y="330"/>
                  </a:lnTo>
                  <a:lnTo>
                    <a:pt x="2108" y="366"/>
                  </a:lnTo>
                  <a:lnTo>
                    <a:pt x="2088" y="400"/>
                  </a:lnTo>
                  <a:lnTo>
                    <a:pt x="2063" y="429"/>
                  </a:lnTo>
                  <a:lnTo>
                    <a:pt x="2034" y="454"/>
                  </a:lnTo>
                  <a:lnTo>
                    <a:pt x="2000" y="476"/>
                  </a:lnTo>
                  <a:lnTo>
                    <a:pt x="1965" y="490"/>
                  </a:lnTo>
                  <a:lnTo>
                    <a:pt x="1927" y="501"/>
                  </a:lnTo>
                  <a:lnTo>
                    <a:pt x="1885" y="504"/>
                  </a:lnTo>
                  <a:lnTo>
                    <a:pt x="1844" y="501"/>
                  </a:lnTo>
                  <a:lnTo>
                    <a:pt x="1806" y="490"/>
                  </a:lnTo>
                  <a:lnTo>
                    <a:pt x="1770" y="476"/>
                  </a:lnTo>
                  <a:lnTo>
                    <a:pt x="1737" y="454"/>
                  </a:lnTo>
                  <a:lnTo>
                    <a:pt x="1708" y="429"/>
                  </a:lnTo>
                  <a:lnTo>
                    <a:pt x="1683" y="400"/>
                  </a:lnTo>
                  <a:lnTo>
                    <a:pt x="1662" y="366"/>
                  </a:lnTo>
                  <a:lnTo>
                    <a:pt x="1648" y="330"/>
                  </a:lnTo>
                  <a:lnTo>
                    <a:pt x="1638" y="291"/>
                  </a:lnTo>
                  <a:lnTo>
                    <a:pt x="1636" y="251"/>
                  </a:lnTo>
                  <a:lnTo>
                    <a:pt x="1639" y="209"/>
                  </a:lnTo>
                  <a:lnTo>
                    <a:pt x="1649" y="171"/>
                  </a:lnTo>
                  <a:lnTo>
                    <a:pt x="1665" y="135"/>
                  </a:lnTo>
                  <a:lnTo>
                    <a:pt x="1685" y="103"/>
                  </a:lnTo>
                  <a:lnTo>
                    <a:pt x="1710" y="74"/>
                  </a:lnTo>
                  <a:lnTo>
                    <a:pt x="1738" y="49"/>
                  </a:lnTo>
                  <a:lnTo>
                    <a:pt x="1771" y="29"/>
                  </a:lnTo>
                  <a:lnTo>
                    <a:pt x="1807" y="14"/>
                  </a:lnTo>
                  <a:lnTo>
                    <a:pt x="1845" y="4"/>
                  </a:lnTo>
                  <a:lnTo>
                    <a:pt x="1885" y="0"/>
                  </a:lnTo>
                  <a:close/>
                  <a:moveTo>
                    <a:pt x="449" y="0"/>
                  </a:moveTo>
                  <a:lnTo>
                    <a:pt x="489" y="4"/>
                  </a:lnTo>
                  <a:lnTo>
                    <a:pt x="527" y="14"/>
                  </a:lnTo>
                  <a:lnTo>
                    <a:pt x="563" y="29"/>
                  </a:lnTo>
                  <a:lnTo>
                    <a:pt x="596" y="49"/>
                  </a:lnTo>
                  <a:lnTo>
                    <a:pt x="624" y="74"/>
                  </a:lnTo>
                  <a:lnTo>
                    <a:pt x="649" y="103"/>
                  </a:lnTo>
                  <a:lnTo>
                    <a:pt x="669" y="135"/>
                  </a:lnTo>
                  <a:lnTo>
                    <a:pt x="685" y="171"/>
                  </a:lnTo>
                  <a:lnTo>
                    <a:pt x="695" y="209"/>
                  </a:lnTo>
                  <a:lnTo>
                    <a:pt x="698" y="251"/>
                  </a:lnTo>
                  <a:lnTo>
                    <a:pt x="696" y="291"/>
                  </a:lnTo>
                  <a:lnTo>
                    <a:pt x="686" y="330"/>
                  </a:lnTo>
                  <a:lnTo>
                    <a:pt x="672" y="366"/>
                  </a:lnTo>
                  <a:lnTo>
                    <a:pt x="651" y="400"/>
                  </a:lnTo>
                  <a:lnTo>
                    <a:pt x="626" y="429"/>
                  </a:lnTo>
                  <a:lnTo>
                    <a:pt x="597" y="454"/>
                  </a:lnTo>
                  <a:lnTo>
                    <a:pt x="564" y="476"/>
                  </a:lnTo>
                  <a:lnTo>
                    <a:pt x="528" y="490"/>
                  </a:lnTo>
                  <a:lnTo>
                    <a:pt x="490" y="501"/>
                  </a:lnTo>
                  <a:lnTo>
                    <a:pt x="449" y="504"/>
                  </a:lnTo>
                  <a:lnTo>
                    <a:pt x="407" y="501"/>
                  </a:lnTo>
                  <a:lnTo>
                    <a:pt x="369" y="490"/>
                  </a:lnTo>
                  <a:lnTo>
                    <a:pt x="334" y="476"/>
                  </a:lnTo>
                  <a:lnTo>
                    <a:pt x="300" y="454"/>
                  </a:lnTo>
                  <a:lnTo>
                    <a:pt x="271" y="429"/>
                  </a:lnTo>
                  <a:lnTo>
                    <a:pt x="246" y="400"/>
                  </a:lnTo>
                  <a:lnTo>
                    <a:pt x="226" y="366"/>
                  </a:lnTo>
                  <a:lnTo>
                    <a:pt x="211" y="330"/>
                  </a:lnTo>
                  <a:lnTo>
                    <a:pt x="201" y="291"/>
                  </a:lnTo>
                  <a:lnTo>
                    <a:pt x="198" y="251"/>
                  </a:lnTo>
                  <a:lnTo>
                    <a:pt x="203" y="209"/>
                  </a:lnTo>
                  <a:lnTo>
                    <a:pt x="212" y="171"/>
                  </a:lnTo>
                  <a:lnTo>
                    <a:pt x="227" y="135"/>
                  </a:lnTo>
                  <a:lnTo>
                    <a:pt x="248" y="103"/>
                  </a:lnTo>
                  <a:lnTo>
                    <a:pt x="272" y="74"/>
                  </a:lnTo>
                  <a:lnTo>
                    <a:pt x="302" y="49"/>
                  </a:lnTo>
                  <a:lnTo>
                    <a:pt x="335" y="29"/>
                  </a:lnTo>
                  <a:lnTo>
                    <a:pt x="371" y="14"/>
                  </a:lnTo>
                  <a:lnTo>
                    <a:pt x="409" y="4"/>
                  </a:lnTo>
                  <a:lnTo>
                    <a:pt x="449"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latin typeface="Arial" charset="0"/>
              </a:endParaRPr>
            </a:p>
          </p:txBody>
        </p:sp>
      </p:grpSp>
      <p:grpSp>
        <p:nvGrpSpPr>
          <p:cNvPr id="45" name="Group 44">
            <a:extLst>
              <a:ext uri="{FF2B5EF4-FFF2-40B4-BE49-F238E27FC236}">
                <a16:creationId xmlns:a16="http://schemas.microsoft.com/office/drawing/2014/main" id="{20CABBCF-6193-43EB-808C-5233565E4718}"/>
              </a:ext>
            </a:extLst>
          </p:cNvPr>
          <p:cNvGrpSpPr/>
          <p:nvPr/>
        </p:nvGrpSpPr>
        <p:grpSpPr>
          <a:xfrm>
            <a:off x="10782442" y="2865901"/>
            <a:ext cx="1016648" cy="941416"/>
            <a:chOff x="8782050" y="4132262"/>
            <a:chExt cx="474663" cy="590550"/>
          </a:xfrm>
        </p:grpSpPr>
        <p:sp useBgFill="1">
          <p:nvSpPr>
            <p:cNvPr id="46" name="Freeform 51">
              <a:extLst>
                <a:ext uri="{FF2B5EF4-FFF2-40B4-BE49-F238E27FC236}">
                  <a16:creationId xmlns:a16="http://schemas.microsoft.com/office/drawing/2014/main" id="{03463D68-023E-47EB-BE85-CAF8F14AA9FA}"/>
                </a:ext>
              </a:extLst>
            </p:cNvPr>
            <p:cNvSpPr>
              <a:spLocks/>
            </p:cNvSpPr>
            <p:nvPr/>
          </p:nvSpPr>
          <p:spPr bwMode="auto">
            <a:xfrm>
              <a:off x="8782050" y="4132262"/>
              <a:ext cx="474663" cy="590550"/>
            </a:xfrm>
            <a:custGeom>
              <a:avLst/>
              <a:gdLst>
                <a:gd name="T0" fmla="*/ 1123 w 2087"/>
                <a:gd name="T1" fmla="*/ 27 h 2600"/>
                <a:gd name="T2" fmla="*/ 1242 w 2087"/>
                <a:gd name="T3" fmla="*/ 130 h 2600"/>
                <a:gd name="T4" fmla="*/ 1288 w 2087"/>
                <a:gd name="T5" fmla="*/ 284 h 2600"/>
                <a:gd name="T6" fmla="*/ 1251 w 2087"/>
                <a:gd name="T7" fmla="*/ 427 h 2600"/>
                <a:gd name="T8" fmla="*/ 1336 w 2087"/>
                <a:gd name="T9" fmla="*/ 437 h 2600"/>
                <a:gd name="T10" fmla="*/ 1431 w 2087"/>
                <a:gd name="T11" fmla="*/ 307 h 2600"/>
                <a:gd name="T12" fmla="*/ 1579 w 2087"/>
                <a:gd name="T13" fmla="*/ 241 h 2600"/>
                <a:gd name="T14" fmla="*/ 1752 w 2087"/>
                <a:gd name="T15" fmla="*/ 268 h 2600"/>
                <a:gd name="T16" fmla="*/ 1880 w 2087"/>
                <a:gd name="T17" fmla="*/ 380 h 2600"/>
                <a:gd name="T18" fmla="*/ 1932 w 2087"/>
                <a:gd name="T19" fmla="*/ 545 h 2600"/>
                <a:gd name="T20" fmla="*/ 1883 w 2087"/>
                <a:gd name="T21" fmla="*/ 714 h 2600"/>
                <a:gd name="T22" fmla="*/ 1976 w 2087"/>
                <a:gd name="T23" fmla="*/ 775 h 2600"/>
                <a:gd name="T24" fmla="*/ 2042 w 2087"/>
                <a:gd name="T25" fmla="*/ 879 h 2600"/>
                <a:gd name="T26" fmla="*/ 2086 w 2087"/>
                <a:gd name="T27" fmla="*/ 1422 h 2600"/>
                <a:gd name="T28" fmla="*/ 2032 w 2087"/>
                <a:gd name="T29" fmla="*/ 1542 h 2600"/>
                <a:gd name="T30" fmla="*/ 1950 w 2087"/>
                <a:gd name="T31" fmla="*/ 2456 h 2600"/>
                <a:gd name="T32" fmla="*/ 1885 w 2087"/>
                <a:gd name="T33" fmla="*/ 2559 h 2600"/>
                <a:gd name="T34" fmla="*/ 1770 w 2087"/>
                <a:gd name="T35" fmla="*/ 2600 h 2600"/>
                <a:gd name="T36" fmla="*/ 1645 w 2087"/>
                <a:gd name="T37" fmla="*/ 2581 h 2600"/>
                <a:gd name="T38" fmla="*/ 1548 w 2087"/>
                <a:gd name="T39" fmla="*/ 2598 h 2600"/>
                <a:gd name="T40" fmla="*/ 1413 w 2087"/>
                <a:gd name="T41" fmla="*/ 2589 h 2600"/>
                <a:gd name="T42" fmla="*/ 1320 w 2087"/>
                <a:gd name="T43" fmla="*/ 2514 h 2600"/>
                <a:gd name="T44" fmla="*/ 1278 w 2087"/>
                <a:gd name="T45" fmla="*/ 2029 h 2600"/>
                <a:gd name="T46" fmla="*/ 1190 w 2087"/>
                <a:gd name="T47" fmla="*/ 2097 h 2600"/>
                <a:gd name="T48" fmla="*/ 1061 w 2087"/>
                <a:gd name="T49" fmla="*/ 2104 h 2600"/>
                <a:gd name="T50" fmla="*/ 945 w 2087"/>
                <a:gd name="T51" fmla="*/ 2104 h 2600"/>
                <a:gd name="T52" fmla="*/ 817 w 2087"/>
                <a:gd name="T53" fmla="*/ 2097 h 2600"/>
                <a:gd name="T54" fmla="*/ 740 w 2087"/>
                <a:gd name="T55" fmla="*/ 2273 h 2600"/>
                <a:gd name="T56" fmla="*/ 696 w 2087"/>
                <a:gd name="T57" fmla="*/ 2382 h 2600"/>
                <a:gd name="T58" fmla="*/ 594 w 2087"/>
                <a:gd name="T59" fmla="*/ 2439 h 2600"/>
                <a:gd name="T60" fmla="*/ 458 w 2087"/>
                <a:gd name="T61" fmla="*/ 2430 h 2600"/>
                <a:gd name="T62" fmla="*/ 337 w 2087"/>
                <a:gd name="T63" fmla="*/ 2442 h 2600"/>
                <a:gd name="T64" fmla="*/ 210 w 2087"/>
                <a:gd name="T65" fmla="*/ 2419 h 2600"/>
                <a:gd name="T66" fmla="*/ 134 w 2087"/>
                <a:gd name="T67" fmla="*/ 2334 h 2600"/>
                <a:gd name="T68" fmla="*/ 71 w 2087"/>
                <a:gd name="T69" fmla="*/ 1499 h 2600"/>
                <a:gd name="T70" fmla="*/ 6 w 2087"/>
                <a:gd name="T71" fmla="*/ 1398 h 2600"/>
                <a:gd name="T72" fmla="*/ 32 w 2087"/>
                <a:gd name="T73" fmla="*/ 902 h 2600"/>
                <a:gd name="T74" fmla="*/ 89 w 2087"/>
                <a:gd name="T75" fmla="*/ 787 h 2600"/>
                <a:gd name="T76" fmla="*/ 179 w 2087"/>
                <a:gd name="T77" fmla="*/ 721 h 2600"/>
                <a:gd name="T78" fmla="*/ 140 w 2087"/>
                <a:gd name="T79" fmla="*/ 573 h 2600"/>
                <a:gd name="T80" fmla="*/ 188 w 2087"/>
                <a:gd name="T81" fmla="*/ 417 h 2600"/>
                <a:gd name="T82" fmla="*/ 308 w 2087"/>
                <a:gd name="T83" fmla="*/ 311 h 2600"/>
                <a:gd name="T84" fmla="*/ 469 w 2087"/>
                <a:gd name="T85" fmla="*/ 287 h 2600"/>
                <a:gd name="T86" fmla="*/ 607 w 2087"/>
                <a:gd name="T87" fmla="*/ 346 h 2600"/>
                <a:gd name="T88" fmla="*/ 697 w 2087"/>
                <a:gd name="T89" fmla="*/ 464 h 2600"/>
                <a:gd name="T90" fmla="*/ 727 w 2087"/>
                <a:gd name="T91" fmla="*/ 358 h 2600"/>
                <a:gd name="T92" fmla="*/ 731 w 2087"/>
                <a:gd name="T93" fmla="*/ 203 h 2600"/>
                <a:gd name="T94" fmla="*/ 817 w 2087"/>
                <a:gd name="T95" fmla="*/ 71 h 2600"/>
                <a:gd name="T96" fmla="*/ 961 w 2087"/>
                <a:gd name="T97" fmla="*/ 3 h 2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7" h="2600">
                  <a:moveTo>
                    <a:pt x="1002" y="0"/>
                  </a:moveTo>
                  <a:lnTo>
                    <a:pt x="1044" y="3"/>
                  </a:lnTo>
                  <a:lnTo>
                    <a:pt x="1084" y="13"/>
                  </a:lnTo>
                  <a:lnTo>
                    <a:pt x="1123" y="27"/>
                  </a:lnTo>
                  <a:lnTo>
                    <a:pt x="1157" y="47"/>
                  </a:lnTo>
                  <a:lnTo>
                    <a:pt x="1189" y="71"/>
                  </a:lnTo>
                  <a:lnTo>
                    <a:pt x="1218" y="99"/>
                  </a:lnTo>
                  <a:lnTo>
                    <a:pt x="1242" y="130"/>
                  </a:lnTo>
                  <a:lnTo>
                    <a:pt x="1261" y="165"/>
                  </a:lnTo>
                  <a:lnTo>
                    <a:pt x="1276" y="203"/>
                  </a:lnTo>
                  <a:lnTo>
                    <a:pt x="1285" y="242"/>
                  </a:lnTo>
                  <a:lnTo>
                    <a:pt x="1288" y="284"/>
                  </a:lnTo>
                  <a:lnTo>
                    <a:pt x="1286" y="321"/>
                  </a:lnTo>
                  <a:lnTo>
                    <a:pt x="1280" y="358"/>
                  </a:lnTo>
                  <a:lnTo>
                    <a:pt x="1268" y="393"/>
                  </a:lnTo>
                  <a:lnTo>
                    <a:pt x="1251" y="427"/>
                  </a:lnTo>
                  <a:lnTo>
                    <a:pt x="1277" y="440"/>
                  </a:lnTo>
                  <a:lnTo>
                    <a:pt x="1301" y="457"/>
                  </a:lnTo>
                  <a:lnTo>
                    <a:pt x="1323" y="476"/>
                  </a:lnTo>
                  <a:lnTo>
                    <a:pt x="1336" y="437"/>
                  </a:lnTo>
                  <a:lnTo>
                    <a:pt x="1353" y="400"/>
                  </a:lnTo>
                  <a:lnTo>
                    <a:pt x="1375" y="366"/>
                  </a:lnTo>
                  <a:lnTo>
                    <a:pt x="1401" y="334"/>
                  </a:lnTo>
                  <a:lnTo>
                    <a:pt x="1431" y="307"/>
                  </a:lnTo>
                  <a:lnTo>
                    <a:pt x="1464" y="283"/>
                  </a:lnTo>
                  <a:lnTo>
                    <a:pt x="1500" y="264"/>
                  </a:lnTo>
                  <a:lnTo>
                    <a:pt x="1539" y="251"/>
                  </a:lnTo>
                  <a:lnTo>
                    <a:pt x="1579" y="241"/>
                  </a:lnTo>
                  <a:lnTo>
                    <a:pt x="1622" y="238"/>
                  </a:lnTo>
                  <a:lnTo>
                    <a:pt x="1668" y="242"/>
                  </a:lnTo>
                  <a:lnTo>
                    <a:pt x="1711" y="252"/>
                  </a:lnTo>
                  <a:lnTo>
                    <a:pt x="1752" y="268"/>
                  </a:lnTo>
                  <a:lnTo>
                    <a:pt x="1789" y="289"/>
                  </a:lnTo>
                  <a:lnTo>
                    <a:pt x="1824" y="315"/>
                  </a:lnTo>
                  <a:lnTo>
                    <a:pt x="1855" y="345"/>
                  </a:lnTo>
                  <a:lnTo>
                    <a:pt x="1880" y="380"/>
                  </a:lnTo>
                  <a:lnTo>
                    <a:pt x="1902" y="417"/>
                  </a:lnTo>
                  <a:lnTo>
                    <a:pt x="1918" y="458"/>
                  </a:lnTo>
                  <a:lnTo>
                    <a:pt x="1927" y="501"/>
                  </a:lnTo>
                  <a:lnTo>
                    <a:pt x="1932" y="545"/>
                  </a:lnTo>
                  <a:lnTo>
                    <a:pt x="1929" y="591"/>
                  </a:lnTo>
                  <a:lnTo>
                    <a:pt x="1919" y="635"/>
                  </a:lnTo>
                  <a:lnTo>
                    <a:pt x="1903" y="676"/>
                  </a:lnTo>
                  <a:lnTo>
                    <a:pt x="1883" y="714"/>
                  </a:lnTo>
                  <a:lnTo>
                    <a:pt x="1907" y="726"/>
                  </a:lnTo>
                  <a:lnTo>
                    <a:pt x="1931" y="739"/>
                  </a:lnTo>
                  <a:lnTo>
                    <a:pt x="1954" y="756"/>
                  </a:lnTo>
                  <a:lnTo>
                    <a:pt x="1976" y="775"/>
                  </a:lnTo>
                  <a:lnTo>
                    <a:pt x="1996" y="796"/>
                  </a:lnTo>
                  <a:lnTo>
                    <a:pt x="2014" y="821"/>
                  </a:lnTo>
                  <a:lnTo>
                    <a:pt x="2029" y="849"/>
                  </a:lnTo>
                  <a:lnTo>
                    <a:pt x="2042" y="879"/>
                  </a:lnTo>
                  <a:lnTo>
                    <a:pt x="2051" y="913"/>
                  </a:lnTo>
                  <a:lnTo>
                    <a:pt x="2056" y="951"/>
                  </a:lnTo>
                  <a:lnTo>
                    <a:pt x="2087" y="1389"/>
                  </a:lnTo>
                  <a:lnTo>
                    <a:pt x="2086" y="1422"/>
                  </a:lnTo>
                  <a:lnTo>
                    <a:pt x="2081" y="1455"/>
                  </a:lnTo>
                  <a:lnTo>
                    <a:pt x="2069" y="1486"/>
                  </a:lnTo>
                  <a:lnTo>
                    <a:pt x="2053" y="1515"/>
                  </a:lnTo>
                  <a:lnTo>
                    <a:pt x="2032" y="1542"/>
                  </a:lnTo>
                  <a:lnTo>
                    <a:pt x="2009" y="1563"/>
                  </a:lnTo>
                  <a:lnTo>
                    <a:pt x="1982" y="1580"/>
                  </a:lnTo>
                  <a:lnTo>
                    <a:pt x="1954" y="2424"/>
                  </a:lnTo>
                  <a:lnTo>
                    <a:pt x="1950" y="2456"/>
                  </a:lnTo>
                  <a:lnTo>
                    <a:pt x="1939" y="2486"/>
                  </a:lnTo>
                  <a:lnTo>
                    <a:pt x="1925" y="2513"/>
                  </a:lnTo>
                  <a:lnTo>
                    <a:pt x="1907" y="2538"/>
                  </a:lnTo>
                  <a:lnTo>
                    <a:pt x="1885" y="2559"/>
                  </a:lnTo>
                  <a:lnTo>
                    <a:pt x="1860" y="2576"/>
                  </a:lnTo>
                  <a:lnTo>
                    <a:pt x="1832" y="2589"/>
                  </a:lnTo>
                  <a:lnTo>
                    <a:pt x="1802" y="2597"/>
                  </a:lnTo>
                  <a:lnTo>
                    <a:pt x="1770" y="2600"/>
                  </a:lnTo>
                  <a:lnTo>
                    <a:pt x="1726" y="2600"/>
                  </a:lnTo>
                  <a:lnTo>
                    <a:pt x="1697" y="2598"/>
                  </a:lnTo>
                  <a:lnTo>
                    <a:pt x="1671" y="2592"/>
                  </a:lnTo>
                  <a:lnTo>
                    <a:pt x="1645" y="2581"/>
                  </a:lnTo>
                  <a:lnTo>
                    <a:pt x="1623" y="2568"/>
                  </a:lnTo>
                  <a:lnTo>
                    <a:pt x="1600" y="2581"/>
                  </a:lnTo>
                  <a:lnTo>
                    <a:pt x="1575" y="2592"/>
                  </a:lnTo>
                  <a:lnTo>
                    <a:pt x="1548" y="2598"/>
                  </a:lnTo>
                  <a:lnTo>
                    <a:pt x="1520" y="2600"/>
                  </a:lnTo>
                  <a:lnTo>
                    <a:pt x="1475" y="2600"/>
                  </a:lnTo>
                  <a:lnTo>
                    <a:pt x="1444" y="2597"/>
                  </a:lnTo>
                  <a:lnTo>
                    <a:pt x="1413" y="2589"/>
                  </a:lnTo>
                  <a:lnTo>
                    <a:pt x="1386" y="2577"/>
                  </a:lnTo>
                  <a:lnTo>
                    <a:pt x="1360" y="2559"/>
                  </a:lnTo>
                  <a:lnTo>
                    <a:pt x="1338" y="2539"/>
                  </a:lnTo>
                  <a:lnTo>
                    <a:pt x="1320" y="2514"/>
                  </a:lnTo>
                  <a:lnTo>
                    <a:pt x="1306" y="2487"/>
                  </a:lnTo>
                  <a:lnTo>
                    <a:pt x="1297" y="2457"/>
                  </a:lnTo>
                  <a:lnTo>
                    <a:pt x="1292" y="2426"/>
                  </a:lnTo>
                  <a:lnTo>
                    <a:pt x="1278" y="2029"/>
                  </a:lnTo>
                  <a:lnTo>
                    <a:pt x="1261" y="2051"/>
                  </a:lnTo>
                  <a:lnTo>
                    <a:pt x="1240" y="2070"/>
                  </a:lnTo>
                  <a:lnTo>
                    <a:pt x="1217" y="2086"/>
                  </a:lnTo>
                  <a:lnTo>
                    <a:pt x="1190" y="2097"/>
                  </a:lnTo>
                  <a:lnTo>
                    <a:pt x="1163" y="2105"/>
                  </a:lnTo>
                  <a:lnTo>
                    <a:pt x="1133" y="2107"/>
                  </a:lnTo>
                  <a:lnTo>
                    <a:pt x="1094" y="2107"/>
                  </a:lnTo>
                  <a:lnTo>
                    <a:pt x="1061" y="2104"/>
                  </a:lnTo>
                  <a:lnTo>
                    <a:pt x="1032" y="2095"/>
                  </a:lnTo>
                  <a:lnTo>
                    <a:pt x="1003" y="2081"/>
                  </a:lnTo>
                  <a:lnTo>
                    <a:pt x="976" y="2095"/>
                  </a:lnTo>
                  <a:lnTo>
                    <a:pt x="945" y="2104"/>
                  </a:lnTo>
                  <a:lnTo>
                    <a:pt x="912" y="2107"/>
                  </a:lnTo>
                  <a:lnTo>
                    <a:pt x="873" y="2107"/>
                  </a:lnTo>
                  <a:lnTo>
                    <a:pt x="845" y="2105"/>
                  </a:lnTo>
                  <a:lnTo>
                    <a:pt x="817" y="2097"/>
                  </a:lnTo>
                  <a:lnTo>
                    <a:pt x="792" y="2087"/>
                  </a:lnTo>
                  <a:lnTo>
                    <a:pt x="769" y="2072"/>
                  </a:lnTo>
                  <a:lnTo>
                    <a:pt x="748" y="2053"/>
                  </a:lnTo>
                  <a:lnTo>
                    <a:pt x="740" y="2273"/>
                  </a:lnTo>
                  <a:lnTo>
                    <a:pt x="736" y="2303"/>
                  </a:lnTo>
                  <a:lnTo>
                    <a:pt x="726" y="2333"/>
                  </a:lnTo>
                  <a:lnTo>
                    <a:pt x="713" y="2359"/>
                  </a:lnTo>
                  <a:lnTo>
                    <a:pt x="696" y="2382"/>
                  </a:lnTo>
                  <a:lnTo>
                    <a:pt x="674" y="2402"/>
                  </a:lnTo>
                  <a:lnTo>
                    <a:pt x="650" y="2419"/>
                  </a:lnTo>
                  <a:lnTo>
                    <a:pt x="623" y="2431"/>
                  </a:lnTo>
                  <a:lnTo>
                    <a:pt x="594" y="2439"/>
                  </a:lnTo>
                  <a:lnTo>
                    <a:pt x="564" y="2442"/>
                  </a:lnTo>
                  <a:lnTo>
                    <a:pt x="524" y="2442"/>
                  </a:lnTo>
                  <a:lnTo>
                    <a:pt x="490" y="2438"/>
                  </a:lnTo>
                  <a:lnTo>
                    <a:pt x="458" y="2430"/>
                  </a:lnTo>
                  <a:lnTo>
                    <a:pt x="430" y="2415"/>
                  </a:lnTo>
                  <a:lnTo>
                    <a:pt x="401" y="2430"/>
                  </a:lnTo>
                  <a:lnTo>
                    <a:pt x="370" y="2438"/>
                  </a:lnTo>
                  <a:lnTo>
                    <a:pt x="337" y="2442"/>
                  </a:lnTo>
                  <a:lnTo>
                    <a:pt x="296" y="2442"/>
                  </a:lnTo>
                  <a:lnTo>
                    <a:pt x="266" y="2439"/>
                  </a:lnTo>
                  <a:lnTo>
                    <a:pt x="237" y="2431"/>
                  </a:lnTo>
                  <a:lnTo>
                    <a:pt x="210" y="2419"/>
                  </a:lnTo>
                  <a:lnTo>
                    <a:pt x="186" y="2402"/>
                  </a:lnTo>
                  <a:lnTo>
                    <a:pt x="164" y="2382"/>
                  </a:lnTo>
                  <a:lnTo>
                    <a:pt x="148" y="2359"/>
                  </a:lnTo>
                  <a:lnTo>
                    <a:pt x="134" y="2334"/>
                  </a:lnTo>
                  <a:lnTo>
                    <a:pt x="124" y="2305"/>
                  </a:lnTo>
                  <a:lnTo>
                    <a:pt x="120" y="2275"/>
                  </a:lnTo>
                  <a:lnTo>
                    <a:pt x="94" y="1514"/>
                  </a:lnTo>
                  <a:lnTo>
                    <a:pt x="71" y="1499"/>
                  </a:lnTo>
                  <a:lnTo>
                    <a:pt x="51" y="1480"/>
                  </a:lnTo>
                  <a:lnTo>
                    <a:pt x="32" y="1456"/>
                  </a:lnTo>
                  <a:lnTo>
                    <a:pt x="17" y="1427"/>
                  </a:lnTo>
                  <a:lnTo>
                    <a:pt x="6" y="1398"/>
                  </a:lnTo>
                  <a:lnTo>
                    <a:pt x="0" y="1367"/>
                  </a:lnTo>
                  <a:lnTo>
                    <a:pt x="0" y="1336"/>
                  </a:lnTo>
                  <a:lnTo>
                    <a:pt x="27" y="939"/>
                  </a:lnTo>
                  <a:lnTo>
                    <a:pt x="32" y="902"/>
                  </a:lnTo>
                  <a:lnTo>
                    <a:pt x="42" y="869"/>
                  </a:lnTo>
                  <a:lnTo>
                    <a:pt x="55" y="838"/>
                  </a:lnTo>
                  <a:lnTo>
                    <a:pt x="70" y="811"/>
                  </a:lnTo>
                  <a:lnTo>
                    <a:pt x="89" y="787"/>
                  </a:lnTo>
                  <a:lnTo>
                    <a:pt x="109" y="766"/>
                  </a:lnTo>
                  <a:lnTo>
                    <a:pt x="132" y="748"/>
                  </a:lnTo>
                  <a:lnTo>
                    <a:pt x="155" y="732"/>
                  </a:lnTo>
                  <a:lnTo>
                    <a:pt x="179" y="721"/>
                  </a:lnTo>
                  <a:lnTo>
                    <a:pt x="162" y="687"/>
                  </a:lnTo>
                  <a:lnTo>
                    <a:pt x="150" y="650"/>
                  </a:lnTo>
                  <a:lnTo>
                    <a:pt x="142" y="612"/>
                  </a:lnTo>
                  <a:lnTo>
                    <a:pt x="140" y="573"/>
                  </a:lnTo>
                  <a:lnTo>
                    <a:pt x="143" y="531"/>
                  </a:lnTo>
                  <a:lnTo>
                    <a:pt x="153" y="489"/>
                  </a:lnTo>
                  <a:lnTo>
                    <a:pt x="168" y="451"/>
                  </a:lnTo>
                  <a:lnTo>
                    <a:pt x="188" y="417"/>
                  </a:lnTo>
                  <a:lnTo>
                    <a:pt x="212" y="384"/>
                  </a:lnTo>
                  <a:lnTo>
                    <a:pt x="240" y="355"/>
                  </a:lnTo>
                  <a:lnTo>
                    <a:pt x="273" y="331"/>
                  </a:lnTo>
                  <a:lnTo>
                    <a:pt x="308" y="311"/>
                  </a:lnTo>
                  <a:lnTo>
                    <a:pt x="346" y="296"/>
                  </a:lnTo>
                  <a:lnTo>
                    <a:pt x="387" y="288"/>
                  </a:lnTo>
                  <a:lnTo>
                    <a:pt x="430" y="283"/>
                  </a:lnTo>
                  <a:lnTo>
                    <a:pt x="469" y="287"/>
                  </a:lnTo>
                  <a:lnTo>
                    <a:pt x="507" y="295"/>
                  </a:lnTo>
                  <a:lnTo>
                    <a:pt x="543" y="308"/>
                  </a:lnTo>
                  <a:lnTo>
                    <a:pt x="576" y="325"/>
                  </a:lnTo>
                  <a:lnTo>
                    <a:pt x="607" y="346"/>
                  </a:lnTo>
                  <a:lnTo>
                    <a:pt x="636" y="371"/>
                  </a:lnTo>
                  <a:lnTo>
                    <a:pt x="660" y="399"/>
                  </a:lnTo>
                  <a:lnTo>
                    <a:pt x="680" y="430"/>
                  </a:lnTo>
                  <a:lnTo>
                    <a:pt x="697" y="464"/>
                  </a:lnTo>
                  <a:lnTo>
                    <a:pt x="725" y="443"/>
                  </a:lnTo>
                  <a:lnTo>
                    <a:pt x="755" y="427"/>
                  </a:lnTo>
                  <a:lnTo>
                    <a:pt x="739" y="393"/>
                  </a:lnTo>
                  <a:lnTo>
                    <a:pt x="727" y="358"/>
                  </a:lnTo>
                  <a:lnTo>
                    <a:pt x="720" y="321"/>
                  </a:lnTo>
                  <a:lnTo>
                    <a:pt x="718" y="284"/>
                  </a:lnTo>
                  <a:lnTo>
                    <a:pt x="722" y="242"/>
                  </a:lnTo>
                  <a:lnTo>
                    <a:pt x="731" y="203"/>
                  </a:lnTo>
                  <a:lnTo>
                    <a:pt x="745" y="165"/>
                  </a:lnTo>
                  <a:lnTo>
                    <a:pt x="765" y="130"/>
                  </a:lnTo>
                  <a:lnTo>
                    <a:pt x="789" y="99"/>
                  </a:lnTo>
                  <a:lnTo>
                    <a:pt x="817" y="71"/>
                  </a:lnTo>
                  <a:lnTo>
                    <a:pt x="849" y="47"/>
                  </a:lnTo>
                  <a:lnTo>
                    <a:pt x="884" y="27"/>
                  </a:lnTo>
                  <a:lnTo>
                    <a:pt x="921" y="13"/>
                  </a:lnTo>
                  <a:lnTo>
                    <a:pt x="961" y="3"/>
                  </a:lnTo>
                  <a:lnTo>
                    <a:pt x="1002"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latin typeface="Arial" charset="0"/>
              </a:endParaRPr>
            </a:p>
          </p:txBody>
        </p:sp>
        <p:sp>
          <p:nvSpPr>
            <p:cNvPr id="47" name="Freeform 52">
              <a:extLst>
                <a:ext uri="{FF2B5EF4-FFF2-40B4-BE49-F238E27FC236}">
                  <a16:creationId xmlns:a16="http://schemas.microsoft.com/office/drawing/2014/main" id="{CC3D53A0-8A74-4092-82E0-7B8FA06DE744}"/>
                </a:ext>
              </a:extLst>
            </p:cNvPr>
            <p:cNvSpPr>
              <a:spLocks noEditPoints="1"/>
            </p:cNvSpPr>
            <p:nvPr/>
          </p:nvSpPr>
          <p:spPr bwMode="auto">
            <a:xfrm>
              <a:off x="8943975" y="4157662"/>
              <a:ext cx="131763" cy="427038"/>
            </a:xfrm>
            <a:custGeom>
              <a:avLst/>
              <a:gdLst>
                <a:gd name="T0" fmla="*/ 310 w 580"/>
                <a:gd name="T1" fmla="*/ 395 h 1883"/>
                <a:gd name="T2" fmla="*/ 367 w 580"/>
                <a:gd name="T3" fmla="*/ 396 h 1883"/>
                <a:gd name="T4" fmla="*/ 428 w 580"/>
                <a:gd name="T5" fmla="*/ 402 h 1883"/>
                <a:gd name="T6" fmla="*/ 471 w 580"/>
                <a:gd name="T7" fmla="*/ 409 h 1883"/>
                <a:gd name="T8" fmla="*/ 505 w 580"/>
                <a:gd name="T9" fmla="*/ 424 h 1883"/>
                <a:gd name="T10" fmla="*/ 536 w 580"/>
                <a:gd name="T11" fmla="*/ 449 h 1883"/>
                <a:gd name="T12" fmla="*/ 560 w 580"/>
                <a:gd name="T13" fmla="*/ 486 h 1883"/>
                <a:gd name="T14" fmla="*/ 572 w 580"/>
                <a:gd name="T15" fmla="*/ 537 h 1883"/>
                <a:gd name="T16" fmla="*/ 557 w 580"/>
                <a:gd name="T17" fmla="*/ 662 h 1883"/>
                <a:gd name="T18" fmla="*/ 518 w 580"/>
                <a:gd name="T19" fmla="*/ 708 h 1883"/>
                <a:gd name="T20" fmla="*/ 490 w 580"/>
                <a:gd name="T21" fmla="*/ 768 h 1883"/>
                <a:gd name="T22" fmla="*/ 475 w 580"/>
                <a:gd name="T23" fmla="*/ 840 h 1883"/>
                <a:gd name="T24" fmla="*/ 445 w 580"/>
                <a:gd name="T25" fmla="*/ 1309 h 1883"/>
                <a:gd name="T26" fmla="*/ 461 w 580"/>
                <a:gd name="T27" fmla="*/ 1370 h 1883"/>
                <a:gd name="T28" fmla="*/ 496 w 580"/>
                <a:gd name="T29" fmla="*/ 1424 h 1883"/>
                <a:gd name="T30" fmla="*/ 478 w 580"/>
                <a:gd name="T31" fmla="*/ 1843 h 1883"/>
                <a:gd name="T32" fmla="*/ 455 w 580"/>
                <a:gd name="T33" fmla="*/ 1871 h 1883"/>
                <a:gd name="T34" fmla="*/ 419 w 580"/>
                <a:gd name="T35" fmla="*/ 1883 h 1883"/>
                <a:gd name="T36" fmla="*/ 360 w 580"/>
                <a:gd name="T37" fmla="*/ 1880 h 1883"/>
                <a:gd name="T38" fmla="*/ 329 w 580"/>
                <a:gd name="T39" fmla="*/ 1857 h 1883"/>
                <a:gd name="T40" fmla="*/ 318 w 580"/>
                <a:gd name="T41" fmla="*/ 1819 h 1883"/>
                <a:gd name="T42" fmla="*/ 262 w 580"/>
                <a:gd name="T43" fmla="*/ 1193 h 1883"/>
                <a:gd name="T44" fmla="*/ 259 w 580"/>
                <a:gd name="T45" fmla="*/ 1839 h 1883"/>
                <a:gd name="T46" fmla="*/ 235 w 580"/>
                <a:gd name="T47" fmla="*/ 1870 h 1883"/>
                <a:gd name="T48" fmla="*/ 198 w 580"/>
                <a:gd name="T49" fmla="*/ 1883 h 1883"/>
                <a:gd name="T50" fmla="*/ 140 w 580"/>
                <a:gd name="T51" fmla="*/ 1880 h 1883"/>
                <a:gd name="T52" fmla="*/ 110 w 580"/>
                <a:gd name="T53" fmla="*/ 1858 h 1883"/>
                <a:gd name="T54" fmla="*/ 97 w 580"/>
                <a:gd name="T55" fmla="*/ 1824 h 1883"/>
                <a:gd name="T56" fmla="*/ 88 w 580"/>
                <a:gd name="T57" fmla="*/ 1375 h 1883"/>
                <a:gd name="T58" fmla="*/ 114 w 580"/>
                <a:gd name="T59" fmla="*/ 1343 h 1883"/>
                <a:gd name="T60" fmla="*/ 140 w 580"/>
                <a:gd name="T61" fmla="*/ 1286 h 1883"/>
                <a:gd name="T62" fmla="*/ 147 w 580"/>
                <a:gd name="T63" fmla="*/ 1224 h 1883"/>
                <a:gd name="T64" fmla="*/ 114 w 580"/>
                <a:gd name="T65" fmla="*/ 790 h 1883"/>
                <a:gd name="T66" fmla="*/ 93 w 580"/>
                <a:gd name="T67" fmla="*/ 730 h 1883"/>
                <a:gd name="T68" fmla="*/ 61 w 580"/>
                <a:gd name="T69" fmla="*/ 681 h 1883"/>
                <a:gd name="T70" fmla="*/ 22 w 580"/>
                <a:gd name="T71" fmla="*/ 641 h 1883"/>
                <a:gd name="T72" fmla="*/ 6 w 580"/>
                <a:gd name="T73" fmla="*/ 537 h 1883"/>
                <a:gd name="T74" fmla="*/ 19 w 580"/>
                <a:gd name="T75" fmla="*/ 486 h 1883"/>
                <a:gd name="T76" fmla="*/ 43 w 580"/>
                <a:gd name="T77" fmla="*/ 449 h 1883"/>
                <a:gd name="T78" fmla="*/ 74 w 580"/>
                <a:gd name="T79" fmla="*/ 424 h 1883"/>
                <a:gd name="T80" fmla="*/ 109 w 580"/>
                <a:gd name="T81" fmla="*/ 409 h 1883"/>
                <a:gd name="T82" fmla="*/ 151 w 580"/>
                <a:gd name="T83" fmla="*/ 402 h 1883"/>
                <a:gd name="T84" fmla="*/ 212 w 580"/>
                <a:gd name="T85" fmla="*/ 396 h 1883"/>
                <a:gd name="T86" fmla="*/ 268 w 580"/>
                <a:gd name="T87" fmla="*/ 395 h 1883"/>
                <a:gd name="T88" fmla="*/ 289 w 580"/>
                <a:gd name="T89" fmla="*/ 0 h 1883"/>
                <a:gd name="T90" fmla="*/ 349 w 580"/>
                <a:gd name="T91" fmla="*/ 12 h 1883"/>
                <a:gd name="T92" fmla="*/ 400 w 580"/>
                <a:gd name="T93" fmla="*/ 41 h 1883"/>
                <a:gd name="T94" fmla="*/ 438 w 580"/>
                <a:gd name="T95" fmla="*/ 86 h 1883"/>
                <a:gd name="T96" fmla="*/ 459 w 580"/>
                <a:gd name="T97" fmla="*/ 142 h 1883"/>
                <a:gd name="T98" fmla="*/ 459 w 580"/>
                <a:gd name="T99" fmla="*/ 204 h 1883"/>
                <a:gd name="T100" fmla="*/ 439 w 580"/>
                <a:gd name="T101" fmla="*/ 261 h 1883"/>
                <a:gd name="T102" fmla="*/ 401 w 580"/>
                <a:gd name="T103" fmla="*/ 307 h 1883"/>
                <a:gd name="T104" fmla="*/ 350 w 580"/>
                <a:gd name="T105" fmla="*/ 337 h 1883"/>
                <a:gd name="T106" fmla="*/ 289 w 580"/>
                <a:gd name="T107" fmla="*/ 349 h 1883"/>
                <a:gd name="T108" fmla="*/ 229 w 580"/>
                <a:gd name="T109" fmla="*/ 337 h 1883"/>
                <a:gd name="T110" fmla="*/ 177 w 580"/>
                <a:gd name="T111" fmla="*/ 307 h 1883"/>
                <a:gd name="T112" fmla="*/ 140 w 580"/>
                <a:gd name="T113" fmla="*/ 261 h 1883"/>
                <a:gd name="T114" fmla="*/ 119 w 580"/>
                <a:gd name="T115" fmla="*/ 204 h 1883"/>
                <a:gd name="T116" fmla="*/ 120 w 580"/>
                <a:gd name="T117" fmla="*/ 142 h 1883"/>
                <a:gd name="T118" fmla="*/ 141 w 580"/>
                <a:gd name="T119" fmla="*/ 86 h 1883"/>
                <a:gd name="T120" fmla="*/ 178 w 580"/>
                <a:gd name="T121" fmla="*/ 41 h 1883"/>
                <a:gd name="T122" fmla="*/ 229 w 580"/>
                <a:gd name="T123" fmla="*/ 12 h 1883"/>
                <a:gd name="T124" fmla="*/ 289 w 580"/>
                <a:gd name="T125" fmla="*/ 0 h 1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0" h="1883">
                  <a:moveTo>
                    <a:pt x="289" y="394"/>
                  </a:moveTo>
                  <a:lnTo>
                    <a:pt x="310" y="395"/>
                  </a:lnTo>
                  <a:lnTo>
                    <a:pt x="338" y="395"/>
                  </a:lnTo>
                  <a:lnTo>
                    <a:pt x="367" y="396"/>
                  </a:lnTo>
                  <a:lnTo>
                    <a:pt x="398" y="399"/>
                  </a:lnTo>
                  <a:lnTo>
                    <a:pt x="428" y="402"/>
                  </a:lnTo>
                  <a:lnTo>
                    <a:pt x="454" y="405"/>
                  </a:lnTo>
                  <a:lnTo>
                    <a:pt x="471" y="409"/>
                  </a:lnTo>
                  <a:lnTo>
                    <a:pt x="488" y="415"/>
                  </a:lnTo>
                  <a:lnTo>
                    <a:pt x="505" y="424"/>
                  </a:lnTo>
                  <a:lnTo>
                    <a:pt x="520" y="436"/>
                  </a:lnTo>
                  <a:lnTo>
                    <a:pt x="536" y="449"/>
                  </a:lnTo>
                  <a:lnTo>
                    <a:pt x="549" y="466"/>
                  </a:lnTo>
                  <a:lnTo>
                    <a:pt x="560" y="486"/>
                  </a:lnTo>
                  <a:lnTo>
                    <a:pt x="568" y="511"/>
                  </a:lnTo>
                  <a:lnTo>
                    <a:pt x="572" y="537"/>
                  </a:lnTo>
                  <a:lnTo>
                    <a:pt x="580" y="643"/>
                  </a:lnTo>
                  <a:lnTo>
                    <a:pt x="557" y="662"/>
                  </a:lnTo>
                  <a:lnTo>
                    <a:pt x="537" y="684"/>
                  </a:lnTo>
                  <a:lnTo>
                    <a:pt x="518" y="708"/>
                  </a:lnTo>
                  <a:lnTo>
                    <a:pt x="503" y="737"/>
                  </a:lnTo>
                  <a:lnTo>
                    <a:pt x="490" y="768"/>
                  </a:lnTo>
                  <a:lnTo>
                    <a:pt x="480" y="802"/>
                  </a:lnTo>
                  <a:lnTo>
                    <a:pt x="475" y="840"/>
                  </a:lnTo>
                  <a:lnTo>
                    <a:pt x="444" y="1277"/>
                  </a:lnTo>
                  <a:lnTo>
                    <a:pt x="445" y="1309"/>
                  </a:lnTo>
                  <a:lnTo>
                    <a:pt x="451" y="1340"/>
                  </a:lnTo>
                  <a:lnTo>
                    <a:pt x="461" y="1370"/>
                  </a:lnTo>
                  <a:lnTo>
                    <a:pt x="476" y="1399"/>
                  </a:lnTo>
                  <a:lnTo>
                    <a:pt x="496" y="1424"/>
                  </a:lnTo>
                  <a:lnTo>
                    <a:pt x="481" y="1824"/>
                  </a:lnTo>
                  <a:lnTo>
                    <a:pt x="478" y="1843"/>
                  </a:lnTo>
                  <a:lnTo>
                    <a:pt x="469" y="1858"/>
                  </a:lnTo>
                  <a:lnTo>
                    <a:pt x="455" y="1871"/>
                  </a:lnTo>
                  <a:lnTo>
                    <a:pt x="438" y="1880"/>
                  </a:lnTo>
                  <a:lnTo>
                    <a:pt x="419" y="1883"/>
                  </a:lnTo>
                  <a:lnTo>
                    <a:pt x="380" y="1883"/>
                  </a:lnTo>
                  <a:lnTo>
                    <a:pt x="360" y="1880"/>
                  </a:lnTo>
                  <a:lnTo>
                    <a:pt x="343" y="1870"/>
                  </a:lnTo>
                  <a:lnTo>
                    <a:pt x="329" y="1857"/>
                  </a:lnTo>
                  <a:lnTo>
                    <a:pt x="321" y="1839"/>
                  </a:lnTo>
                  <a:lnTo>
                    <a:pt x="318" y="1819"/>
                  </a:lnTo>
                  <a:lnTo>
                    <a:pt x="318" y="1193"/>
                  </a:lnTo>
                  <a:lnTo>
                    <a:pt x="262" y="1193"/>
                  </a:lnTo>
                  <a:lnTo>
                    <a:pt x="262" y="1819"/>
                  </a:lnTo>
                  <a:lnTo>
                    <a:pt x="259" y="1839"/>
                  </a:lnTo>
                  <a:lnTo>
                    <a:pt x="249" y="1857"/>
                  </a:lnTo>
                  <a:lnTo>
                    <a:pt x="235" y="1870"/>
                  </a:lnTo>
                  <a:lnTo>
                    <a:pt x="218" y="1880"/>
                  </a:lnTo>
                  <a:lnTo>
                    <a:pt x="198" y="1883"/>
                  </a:lnTo>
                  <a:lnTo>
                    <a:pt x="159" y="1883"/>
                  </a:lnTo>
                  <a:lnTo>
                    <a:pt x="140" y="1880"/>
                  </a:lnTo>
                  <a:lnTo>
                    <a:pt x="123" y="1871"/>
                  </a:lnTo>
                  <a:lnTo>
                    <a:pt x="110" y="1858"/>
                  </a:lnTo>
                  <a:lnTo>
                    <a:pt x="101" y="1843"/>
                  </a:lnTo>
                  <a:lnTo>
                    <a:pt x="97" y="1824"/>
                  </a:lnTo>
                  <a:lnTo>
                    <a:pt x="81" y="1381"/>
                  </a:lnTo>
                  <a:lnTo>
                    <a:pt x="88" y="1375"/>
                  </a:lnTo>
                  <a:lnTo>
                    <a:pt x="95" y="1368"/>
                  </a:lnTo>
                  <a:lnTo>
                    <a:pt x="114" y="1343"/>
                  </a:lnTo>
                  <a:lnTo>
                    <a:pt x="130" y="1315"/>
                  </a:lnTo>
                  <a:lnTo>
                    <a:pt x="140" y="1286"/>
                  </a:lnTo>
                  <a:lnTo>
                    <a:pt x="147" y="1254"/>
                  </a:lnTo>
                  <a:lnTo>
                    <a:pt x="147" y="1224"/>
                  </a:lnTo>
                  <a:lnTo>
                    <a:pt x="119" y="826"/>
                  </a:lnTo>
                  <a:lnTo>
                    <a:pt x="114" y="790"/>
                  </a:lnTo>
                  <a:lnTo>
                    <a:pt x="105" y="759"/>
                  </a:lnTo>
                  <a:lnTo>
                    <a:pt x="93" y="730"/>
                  </a:lnTo>
                  <a:lnTo>
                    <a:pt x="79" y="704"/>
                  </a:lnTo>
                  <a:lnTo>
                    <a:pt x="61" y="681"/>
                  </a:lnTo>
                  <a:lnTo>
                    <a:pt x="43" y="659"/>
                  </a:lnTo>
                  <a:lnTo>
                    <a:pt x="22" y="641"/>
                  </a:lnTo>
                  <a:lnTo>
                    <a:pt x="0" y="627"/>
                  </a:lnTo>
                  <a:lnTo>
                    <a:pt x="6" y="537"/>
                  </a:lnTo>
                  <a:lnTo>
                    <a:pt x="10" y="511"/>
                  </a:lnTo>
                  <a:lnTo>
                    <a:pt x="19" y="486"/>
                  </a:lnTo>
                  <a:lnTo>
                    <a:pt x="29" y="466"/>
                  </a:lnTo>
                  <a:lnTo>
                    <a:pt x="43" y="449"/>
                  </a:lnTo>
                  <a:lnTo>
                    <a:pt x="58" y="436"/>
                  </a:lnTo>
                  <a:lnTo>
                    <a:pt x="74" y="424"/>
                  </a:lnTo>
                  <a:lnTo>
                    <a:pt x="92" y="415"/>
                  </a:lnTo>
                  <a:lnTo>
                    <a:pt x="109" y="409"/>
                  </a:lnTo>
                  <a:lnTo>
                    <a:pt x="124" y="405"/>
                  </a:lnTo>
                  <a:lnTo>
                    <a:pt x="151" y="402"/>
                  </a:lnTo>
                  <a:lnTo>
                    <a:pt x="180" y="399"/>
                  </a:lnTo>
                  <a:lnTo>
                    <a:pt x="212" y="396"/>
                  </a:lnTo>
                  <a:lnTo>
                    <a:pt x="242" y="395"/>
                  </a:lnTo>
                  <a:lnTo>
                    <a:pt x="268" y="395"/>
                  </a:lnTo>
                  <a:lnTo>
                    <a:pt x="289" y="394"/>
                  </a:lnTo>
                  <a:close/>
                  <a:moveTo>
                    <a:pt x="289" y="0"/>
                  </a:moveTo>
                  <a:lnTo>
                    <a:pt x="320" y="3"/>
                  </a:lnTo>
                  <a:lnTo>
                    <a:pt x="349" y="12"/>
                  </a:lnTo>
                  <a:lnTo>
                    <a:pt x="376" y="25"/>
                  </a:lnTo>
                  <a:lnTo>
                    <a:pt x="400" y="41"/>
                  </a:lnTo>
                  <a:lnTo>
                    <a:pt x="421" y="62"/>
                  </a:lnTo>
                  <a:lnTo>
                    <a:pt x="438" y="86"/>
                  </a:lnTo>
                  <a:lnTo>
                    <a:pt x="451" y="113"/>
                  </a:lnTo>
                  <a:lnTo>
                    <a:pt x="459" y="142"/>
                  </a:lnTo>
                  <a:lnTo>
                    <a:pt x="462" y="172"/>
                  </a:lnTo>
                  <a:lnTo>
                    <a:pt x="459" y="204"/>
                  </a:lnTo>
                  <a:lnTo>
                    <a:pt x="452" y="234"/>
                  </a:lnTo>
                  <a:lnTo>
                    <a:pt x="439" y="261"/>
                  </a:lnTo>
                  <a:lnTo>
                    <a:pt x="422" y="286"/>
                  </a:lnTo>
                  <a:lnTo>
                    <a:pt x="401" y="307"/>
                  </a:lnTo>
                  <a:lnTo>
                    <a:pt x="377" y="325"/>
                  </a:lnTo>
                  <a:lnTo>
                    <a:pt x="350" y="337"/>
                  </a:lnTo>
                  <a:lnTo>
                    <a:pt x="321" y="346"/>
                  </a:lnTo>
                  <a:lnTo>
                    <a:pt x="289" y="349"/>
                  </a:lnTo>
                  <a:lnTo>
                    <a:pt x="259" y="346"/>
                  </a:lnTo>
                  <a:lnTo>
                    <a:pt x="229" y="337"/>
                  </a:lnTo>
                  <a:lnTo>
                    <a:pt x="201" y="325"/>
                  </a:lnTo>
                  <a:lnTo>
                    <a:pt x="177" y="307"/>
                  </a:lnTo>
                  <a:lnTo>
                    <a:pt x="157" y="286"/>
                  </a:lnTo>
                  <a:lnTo>
                    <a:pt x="140" y="261"/>
                  </a:lnTo>
                  <a:lnTo>
                    <a:pt x="128" y="234"/>
                  </a:lnTo>
                  <a:lnTo>
                    <a:pt x="119" y="204"/>
                  </a:lnTo>
                  <a:lnTo>
                    <a:pt x="117" y="172"/>
                  </a:lnTo>
                  <a:lnTo>
                    <a:pt x="120" y="142"/>
                  </a:lnTo>
                  <a:lnTo>
                    <a:pt x="128" y="113"/>
                  </a:lnTo>
                  <a:lnTo>
                    <a:pt x="141" y="86"/>
                  </a:lnTo>
                  <a:lnTo>
                    <a:pt x="158" y="62"/>
                  </a:lnTo>
                  <a:lnTo>
                    <a:pt x="178" y="41"/>
                  </a:lnTo>
                  <a:lnTo>
                    <a:pt x="203" y="25"/>
                  </a:lnTo>
                  <a:lnTo>
                    <a:pt x="229" y="12"/>
                  </a:lnTo>
                  <a:lnTo>
                    <a:pt x="259" y="3"/>
                  </a:lnTo>
                  <a:lnTo>
                    <a:pt x="289" y="0"/>
                  </a:lnTo>
                  <a:close/>
                </a:path>
              </a:pathLst>
            </a:custGeom>
            <a:solidFill>
              <a:srgbClr val="9FC73B"/>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latin typeface="Arial" charset="0"/>
              </a:endParaRPr>
            </a:p>
          </p:txBody>
        </p:sp>
        <p:sp>
          <p:nvSpPr>
            <p:cNvPr id="48" name="Freeform 53">
              <a:extLst>
                <a:ext uri="{FF2B5EF4-FFF2-40B4-BE49-F238E27FC236}">
                  <a16:creationId xmlns:a16="http://schemas.microsoft.com/office/drawing/2014/main" id="{77293CC0-EAB0-4E1F-A7B5-06A6DBDB65F9}"/>
                </a:ext>
              </a:extLst>
            </p:cNvPr>
            <p:cNvSpPr>
              <a:spLocks noEditPoints="1"/>
            </p:cNvSpPr>
            <p:nvPr/>
          </p:nvSpPr>
          <p:spPr bwMode="auto">
            <a:xfrm>
              <a:off x="8807450" y="4213225"/>
              <a:ext cx="423863" cy="484188"/>
            </a:xfrm>
            <a:custGeom>
              <a:avLst/>
              <a:gdLst>
                <a:gd name="T0" fmla="*/ 398 w 1863"/>
                <a:gd name="T1" fmla="*/ 452 h 2136"/>
                <a:gd name="T2" fmla="*/ 505 w 1863"/>
                <a:gd name="T3" fmla="*/ 465 h 2136"/>
                <a:gd name="T4" fmla="*/ 571 w 1863"/>
                <a:gd name="T5" fmla="*/ 506 h 2136"/>
                <a:gd name="T6" fmla="*/ 609 w 1863"/>
                <a:gd name="T7" fmla="*/ 597 h 2136"/>
                <a:gd name="T8" fmla="*/ 623 w 1863"/>
                <a:gd name="T9" fmla="*/ 1041 h 2136"/>
                <a:gd name="T10" fmla="*/ 562 w 1863"/>
                <a:gd name="T11" fmla="*/ 1076 h 2136"/>
                <a:gd name="T12" fmla="*/ 502 w 1863"/>
                <a:gd name="T13" fmla="*/ 1953 h 2136"/>
                <a:gd name="T14" fmla="*/ 412 w 1863"/>
                <a:gd name="T15" fmla="*/ 1979 h 2136"/>
                <a:gd name="T16" fmla="*/ 356 w 1863"/>
                <a:gd name="T17" fmla="*/ 1946 h 2136"/>
                <a:gd name="T18" fmla="*/ 289 w 1863"/>
                <a:gd name="T19" fmla="*/ 1270 h 2136"/>
                <a:gd name="T20" fmla="*/ 271 w 1863"/>
                <a:gd name="T21" fmla="*/ 1960 h 2136"/>
                <a:gd name="T22" fmla="*/ 184 w 1863"/>
                <a:gd name="T23" fmla="*/ 1979 h 2136"/>
                <a:gd name="T24" fmla="*/ 124 w 1863"/>
                <a:gd name="T25" fmla="*/ 1936 h 2136"/>
                <a:gd name="T26" fmla="*/ 56 w 1863"/>
                <a:gd name="T27" fmla="*/ 1073 h 2136"/>
                <a:gd name="T28" fmla="*/ 5 w 1863"/>
                <a:gd name="T29" fmla="*/ 1025 h 2136"/>
                <a:gd name="T30" fmla="*/ 32 w 1863"/>
                <a:gd name="T31" fmla="*/ 568 h 2136"/>
                <a:gd name="T32" fmla="*/ 80 w 1863"/>
                <a:gd name="T33" fmla="*/ 491 h 2136"/>
                <a:gd name="T34" fmla="*/ 149 w 1863"/>
                <a:gd name="T35" fmla="*/ 461 h 2136"/>
                <a:gd name="T36" fmla="*/ 269 w 1863"/>
                <a:gd name="T37" fmla="*/ 451 h 2136"/>
                <a:gd name="T38" fmla="*/ 1531 w 1863"/>
                <a:gd name="T39" fmla="*/ 448 h 2136"/>
                <a:gd name="T40" fmla="*/ 1643 w 1863"/>
                <a:gd name="T41" fmla="*/ 452 h 2136"/>
                <a:gd name="T42" fmla="*/ 1732 w 1863"/>
                <a:gd name="T43" fmla="*/ 469 h 2136"/>
                <a:gd name="T44" fmla="*/ 1796 w 1863"/>
                <a:gd name="T45" fmla="*/ 517 h 2136"/>
                <a:gd name="T46" fmla="*/ 1832 w 1863"/>
                <a:gd name="T47" fmla="*/ 610 h 2136"/>
                <a:gd name="T48" fmla="*/ 1851 w 1863"/>
                <a:gd name="T49" fmla="*/ 1094 h 2136"/>
                <a:gd name="T50" fmla="*/ 1799 w 1863"/>
                <a:gd name="T51" fmla="*/ 1137 h 2136"/>
                <a:gd name="T52" fmla="*/ 1726 w 1863"/>
                <a:gd name="T53" fmla="*/ 2087 h 2136"/>
                <a:gd name="T54" fmla="*/ 1676 w 1863"/>
                <a:gd name="T55" fmla="*/ 2134 h 2136"/>
                <a:gd name="T56" fmla="*/ 1578 w 1863"/>
                <a:gd name="T57" fmla="*/ 2126 h 2136"/>
                <a:gd name="T58" fmla="*/ 1542 w 1863"/>
                <a:gd name="T59" fmla="*/ 2065 h 2136"/>
                <a:gd name="T60" fmla="*/ 1476 w 1863"/>
                <a:gd name="T61" fmla="*/ 2084 h 2136"/>
                <a:gd name="T62" fmla="*/ 1427 w 1863"/>
                <a:gd name="T63" fmla="*/ 2134 h 2136"/>
                <a:gd name="T64" fmla="*/ 1328 w 1863"/>
                <a:gd name="T65" fmla="*/ 2128 h 2136"/>
                <a:gd name="T66" fmla="*/ 1293 w 1863"/>
                <a:gd name="T67" fmla="*/ 2068 h 2136"/>
                <a:gd name="T68" fmla="*/ 1206 w 1863"/>
                <a:gd name="T69" fmla="*/ 1130 h 2136"/>
                <a:gd name="T70" fmla="*/ 1163 w 1863"/>
                <a:gd name="T71" fmla="*/ 1079 h 2136"/>
                <a:gd name="T72" fmla="*/ 1194 w 1863"/>
                <a:gd name="T73" fmla="*/ 581 h 2136"/>
                <a:gd name="T74" fmla="*/ 1240 w 1863"/>
                <a:gd name="T75" fmla="*/ 501 h 2136"/>
                <a:gd name="T76" fmla="*/ 1307 w 1863"/>
                <a:gd name="T77" fmla="*/ 463 h 2136"/>
                <a:gd name="T78" fmla="*/ 1408 w 1863"/>
                <a:gd name="T79" fmla="*/ 450 h 2136"/>
                <a:gd name="T80" fmla="*/ 1511 w 1863"/>
                <a:gd name="T81" fmla="*/ 448 h 2136"/>
                <a:gd name="T82" fmla="*/ 407 w 1863"/>
                <a:gd name="T83" fmla="*/ 70 h 2136"/>
                <a:gd name="T84" fmla="*/ 483 w 1863"/>
                <a:gd name="T85" fmla="*/ 161 h 2136"/>
                <a:gd name="T86" fmla="*/ 484 w 1863"/>
                <a:gd name="T87" fmla="*/ 285 h 2136"/>
                <a:gd name="T88" fmla="*/ 408 w 1863"/>
                <a:gd name="T89" fmla="*/ 377 h 2136"/>
                <a:gd name="T90" fmla="*/ 286 w 1863"/>
                <a:gd name="T91" fmla="*/ 399 h 2136"/>
                <a:gd name="T92" fmla="*/ 181 w 1863"/>
                <a:gd name="T93" fmla="*/ 338 h 2136"/>
                <a:gd name="T94" fmla="*/ 141 w 1863"/>
                <a:gd name="T95" fmla="*/ 223 h 2136"/>
                <a:gd name="T96" fmla="*/ 183 w 1863"/>
                <a:gd name="T97" fmla="*/ 109 h 2136"/>
                <a:gd name="T98" fmla="*/ 286 w 1863"/>
                <a:gd name="T99" fmla="*/ 49 h 2136"/>
                <a:gd name="T100" fmla="*/ 1579 w 1863"/>
                <a:gd name="T101" fmla="*/ 13 h 2136"/>
                <a:gd name="T102" fmla="*/ 1679 w 1863"/>
                <a:gd name="T103" fmla="*/ 97 h 2136"/>
                <a:gd name="T104" fmla="*/ 1703 w 1863"/>
                <a:gd name="T105" fmla="*/ 231 h 2136"/>
                <a:gd name="T106" fmla="*/ 1638 w 1863"/>
                <a:gd name="T107" fmla="*/ 348 h 2136"/>
                <a:gd name="T108" fmla="*/ 1511 w 1863"/>
                <a:gd name="T109" fmla="*/ 395 h 2136"/>
                <a:gd name="T110" fmla="*/ 1383 w 1863"/>
                <a:gd name="T111" fmla="*/ 348 h 2136"/>
                <a:gd name="T112" fmla="*/ 1318 w 1863"/>
                <a:gd name="T113" fmla="*/ 231 h 2136"/>
                <a:gd name="T114" fmla="*/ 1342 w 1863"/>
                <a:gd name="T115" fmla="*/ 97 h 2136"/>
                <a:gd name="T116" fmla="*/ 1443 w 1863"/>
                <a:gd name="T117" fmla="*/ 13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3" h="2136">
                  <a:moveTo>
                    <a:pt x="318" y="450"/>
                  </a:moveTo>
                  <a:lnTo>
                    <a:pt x="340" y="450"/>
                  </a:lnTo>
                  <a:lnTo>
                    <a:pt x="367" y="451"/>
                  </a:lnTo>
                  <a:lnTo>
                    <a:pt x="398" y="452"/>
                  </a:lnTo>
                  <a:lnTo>
                    <a:pt x="430" y="454"/>
                  </a:lnTo>
                  <a:lnTo>
                    <a:pt x="460" y="456"/>
                  </a:lnTo>
                  <a:lnTo>
                    <a:pt x="487" y="461"/>
                  </a:lnTo>
                  <a:lnTo>
                    <a:pt x="505" y="465"/>
                  </a:lnTo>
                  <a:lnTo>
                    <a:pt x="521" y="471"/>
                  </a:lnTo>
                  <a:lnTo>
                    <a:pt x="539" y="480"/>
                  </a:lnTo>
                  <a:lnTo>
                    <a:pt x="555" y="491"/>
                  </a:lnTo>
                  <a:lnTo>
                    <a:pt x="571" y="506"/>
                  </a:lnTo>
                  <a:lnTo>
                    <a:pt x="585" y="524"/>
                  </a:lnTo>
                  <a:lnTo>
                    <a:pt x="596" y="544"/>
                  </a:lnTo>
                  <a:lnTo>
                    <a:pt x="604" y="568"/>
                  </a:lnTo>
                  <a:lnTo>
                    <a:pt x="609" y="597"/>
                  </a:lnTo>
                  <a:lnTo>
                    <a:pt x="637" y="992"/>
                  </a:lnTo>
                  <a:lnTo>
                    <a:pt x="636" y="1009"/>
                  </a:lnTo>
                  <a:lnTo>
                    <a:pt x="631" y="1026"/>
                  </a:lnTo>
                  <a:lnTo>
                    <a:pt x="623" y="1041"/>
                  </a:lnTo>
                  <a:lnTo>
                    <a:pt x="612" y="1055"/>
                  </a:lnTo>
                  <a:lnTo>
                    <a:pt x="597" y="1066"/>
                  </a:lnTo>
                  <a:lnTo>
                    <a:pt x="581" y="1073"/>
                  </a:lnTo>
                  <a:lnTo>
                    <a:pt x="562" y="1076"/>
                  </a:lnTo>
                  <a:lnTo>
                    <a:pt x="545" y="1076"/>
                  </a:lnTo>
                  <a:lnTo>
                    <a:pt x="516" y="1917"/>
                  </a:lnTo>
                  <a:lnTo>
                    <a:pt x="512" y="1936"/>
                  </a:lnTo>
                  <a:lnTo>
                    <a:pt x="502" y="1953"/>
                  </a:lnTo>
                  <a:lnTo>
                    <a:pt x="489" y="1967"/>
                  </a:lnTo>
                  <a:lnTo>
                    <a:pt x="471" y="1975"/>
                  </a:lnTo>
                  <a:lnTo>
                    <a:pt x="452" y="1979"/>
                  </a:lnTo>
                  <a:lnTo>
                    <a:pt x="412" y="1979"/>
                  </a:lnTo>
                  <a:lnTo>
                    <a:pt x="394" y="1975"/>
                  </a:lnTo>
                  <a:lnTo>
                    <a:pt x="379" y="1969"/>
                  </a:lnTo>
                  <a:lnTo>
                    <a:pt x="365" y="1960"/>
                  </a:lnTo>
                  <a:lnTo>
                    <a:pt x="356" y="1946"/>
                  </a:lnTo>
                  <a:lnTo>
                    <a:pt x="349" y="1931"/>
                  </a:lnTo>
                  <a:lnTo>
                    <a:pt x="347" y="1914"/>
                  </a:lnTo>
                  <a:lnTo>
                    <a:pt x="347" y="1270"/>
                  </a:lnTo>
                  <a:lnTo>
                    <a:pt x="289" y="1270"/>
                  </a:lnTo>
                  <a:lnTo>
                    <a:pt x="289" y="1914"/>
                  </a:lnTo>
                  <a:lnTo>
                    <a:pt x="287" y="1931"/>
                  </a:lnTo>
                  <a:lnTo>
                    <a:pt x="281" y="1946"/>
                  </a:lnTo>
                  <a:lnTo>
                    <a:pt x="271" y="1960"/>
                  </a:lnTo>
                  <a:lnTo>
                    <a:pt x="257" y="1969"/>
                  </a:lnTo>
                  <a:lnTo>
                    <a:pt x="243" y="1975"/>
                  </a:lnTo>
                  <a:lnTo>
                    <a:pt x="225" y="1979"/>
                  </a:lnTo>
                  <a:lnTo>
                    <a:pt x="184" y="1979"/>
                  </a:lnTo>
                  <a:lnTo>
                    <a:pt x="165" y="1975"/>
                  </a:lnTo>
                  <a:lnTo>
                    <a:pt x="147" y="1967"/>
                  </a:lnTo>
                  <a:lnTo>
                    <a:pt x="134" y="1953"/>
                  </a:lnTo>
                  <a:lnTo>
                    <a:pt x="124" y="1936"/>
                  </a:lnTo>
                  <a:lnTo>
                    <a:pt x="120" y="1917"/>
                  </a:lnTo>
                  <a:lnTo>
                    <a:pt x="91" y="1076"/>
                  </a:lnTo>
                  <a:lnTo>
                    <a:pt x="75" y="1076"/>
                  </a:lnTo>
                  <a:lnTo>
                    <a:pt x="56" y="1073"/>
                  </a:lnTo>
                  <a:lnTo>
                    <a:pt x="39" y="1066"/>
                  </a:lnTo>
                  <a:lnTo>
                    <a:pt x="24" y="1055"/>
                  </a:lnTo>
                  <a:lnTo>
                    <a:pt x="12" y="1041"/>
                  </a:lnTo>
                  <a:lnTo>
                    <a:pt x="5" y="1025"/>
                  </a:lnTo>
                  <a:lnTo>
                    <a:pt x="1" y="1009"/>
                  </a:lnTo>
                  <a:lnTo>
                    <a:pt x="0" y="992"/>
                  </a:lnTo>
                  <a:lnTo>
                    <a:pt x="27" y="597"/>
                  </a:lnTo>
                  <a:lnTo>
                    <a:pt x="32" y="568"/>
                  </a:lnTo>
                  <a:lnTo>
                    <a:pt x="40" y="544"/>
                  </a:lnTo>
                  <a:lnTo>
                    <a:pt x="51" y="524"/>
                  </a:lnTo>
                  <a:lnTo>
                    <a:pt x="65" y="506"/>
                  </a:lnTo>
                  <a:lnTo>
                    <a:pt x="80" y="491"/>
                  </a:lnTo>
                  <a:lnTo>
                    <a:pt x="97" y="480"/>
                  </a:lnTo>
                  <a:lnTo>
                    <a:pt x="115" y="471"/>
                  </a:lnTo>
                  <a:lnTo>
                    <a:pt x="132" y="465"/>
                  </a:lnTo>
                  <a:lnTo>
                    <a:pt x="149" y="461"/>
                  </a:lnTo>
                  <a:lnTo>
                    <a:pt x="176" y="456"/>
                  </a:lnTo>
                  <a:lnTo>
                    <a:pt x="207" y="454"/>
                  </a:lnTo>
                  <a:lnTo>
                    <a:pt x="238" y="452"/>
                  </a:lnTo>
                  <a:lnTo>
                    <a:pt x="269" y="451"/>
                  </a:lnTo>
                  <a:lnTo>
                    <a:pt x="296" y="450"/>
                  </a:lnTo>
                  <a:lnTo>
                    <a:pt x="318" y="450"/>
                  </a:lnTo>
                  <a:close/>
                  <a:moveTo>
                    <a:pt x="1511" y="448"/>
                  </a:moveTo>
                  <a:lnTo>
                    <a:pt x="1531" y="448"/>
                  </a:lnTo>
                  <a:lnTo>
                    <a:pt x="1556" y="448"/>
                  </a:lnTo>
                  <a:lnTo>
                    <a:pt x="1584" y="449"/>
                  </a:lnTo>
                  <a:lnTo>
                    <a:pt x="1614" y="450"/>
                  </a:lnTo>
                  <a:lnTo>
                    <a:pt x="1643" y="452"/>
                  </a:lnTo>
                  <a:lnTo>
                    <a:pt x="1672" y="455"/>
                  </a:lnTo>
                  <a:lnTo>
                    <a:pt x="1697" y="458"/>
                  </a:lnTo>
                  <a:lnTo>
                    <a:pt x="1714" y="463"/>
                  </a:lnTo>
                  <a:lnTo>
                    <a:pt x="1732" y="469"/>
                  </a:lnTo>
                  <a:lnTo>
                    <a:pt x="1749" y="477"/>
                  </a:lnTo>
                  <a:lnTo>
                    <a:pt x="1766" y="488"/>
                  </a:lnTo>
                  <a:lnTo>
                    <a:pt x="1783" y="501"/>
                  </a:lnTo>
                  <a:lnTo>
                    <a:pt x="1796" y="517"/>
                  </a:lnTo>
                  <a:lnTo>
                    <a:pt x="1809" y="535"/>
                  </a:lnTo>
                  <a:lnTo>
                    <a:pt x="1820" y="557"/>
                  </a:lnTo>
                  <a:lnTo>
                    <a:pt x="1828" y="581"/>
                  </a:lnTo>
                  <a:lnTo>
                    <a:pt x="1832" y="610"/>
                  </a:lnTo>
                  <a:lnTo>
                    <a:pt x="1863" y="1047"/>
                  </a:lnTo>
                  <a:lnTo>
                    <a:pt x="1862" y="1063"/>
                  </a:lnTo>
                  <a:lnTo>
                    <a:pt x="1859" y="1079"/>
                  </a:lnTo>
                  <a:lnTo>
                    <a:pt x="1851" y="1094"/>
                  </a:lnTo>
                  <a:lnTo>
                    <a:pt x="1842" y="1108"/>
                  </a:lnTo>
                  <a:lnTo>
                    <a:pt x="1830" y="1121"/>
                  </a:lnTo>
                  <a:lnTo>
                    <a:pt x="1815" y="1130"/>
                  </a:lnTo>
                  <a:lnTo>
                    <a:pt x="1799" y="1137"/>
                  </a:lnTo>
                  <a:lnTo>
                    <a:pt x="1780" y="1139"/>
                  </a:lnTo>
                  <a:lnTo>
                    <a:pt x="1762" y="1139"/>
                  </a:lnTo>
                  <a:lnTo>
                    <a:pt x="1729" y="2068"/>
                  </a:lnTo>
                  <a:lnTo>
                    <a:pt x="1726" y="2087"/>
                  </a:lnTo>
                  <a:lnTo>
                    <a:pt x="1718" y="2103"/>
                  </a:lnTo>
                  <a:lnTo>
                    <a:pt x="1707" y="2117"/>
                  </a:lnTo>
                  <a:lnTo>
                    <a:pt x="1693" y="2128"/>
                  </a:lnTo>
                  <a:lnTo>
                    <a:pt x="1676" y="2134"/>
                  </a:lnTo>
                  <a:lnTo>
                    <a:pt x="1658" y="2136"/>
                  </a:lnTo>
                  <a:lnTo>
                    <a:pt x="1614" y="2136"/>
                  </a:lnTo>
                  <a:lnTo>
                    <a:pt x="1595" y="2134"/>
                  </a:lnTo>
                  <a:lnTo>
                    <a:pt x="1578" y="2126"/>
                  </a:lnTo>
                  <a:lnTo>
                    <a:pt x="1563" y="2115"/>
                  </a:lnTo>
                  <a:lnTo>
                    <a:pt x="1552" y="2101"/>
                  </a:lnTo>
                  <a:lnTo>
                    <a:pt x="1545" y="2084"/>
                  </a:lnTo>
                  <a:lnTo>
                    <a:pt x="1542" y="2065"/>
                  </a:lnTo>
                  <a:lnTo>
                    <a:pt x="1542" y="1353"/>
                  </a:lnTo>
                  <a:lnTo>
                    <a:pt x="1480" y="1353"/>
                  </a:lnTo>
                  <a:lnTo>
                    <a:pt x="1480" y="2065"/>
                  </a:lnTo>
                  <a:lnTo>
                    <a:pt x="1476" y="2084"/>
                  </a:lnTo>
                  <a:lnTo>
                    <a:pt x="1469" y="2101"/>
                  </a:lnTo>
                  <a:lnTo>
                    <a:pt x="1458" y="2115"/>
                  </a:lnTo>
                  <a:lnTo>
                    <a:pt x="1444" y="2126"/>
                  </a:lnTo>
                  <a:lnTo>
                    <a:pt x="1427" y="2134"/>
                  </a:lnTo>
                  <a:lnTo>
                    <a:pt x="1408" y="2136"/>
                  </a:lnTo>
                  <a:lnTo>
                    <a:pt x="1363" y="2136"/>
                  </a:lnTo>
                  <a:lnTo>
                    <a:pt x="1345" y="2134"/>
                  </a:lnTo>
                  <a:lnTo>
                    <a:pt x="1328" y="2128"/>
                  </a:lnTo>
                  <a:lnTo>
                    <a:pt x="1315" y="2117"/>
                  </a:lnTo>
                  <a:lnTo>
                    <a:pt x="1303" y="2103"/>
                  </a:lnTo>
                  <a:lnTo>
                    <a:pt x="1296" y="2087"/>
                  </a:lnTo>
                  <a:lnTo>
                    <a:pt x="1293" y="2068"/>
                  </a:lnTo>
                  <a:lnTo>
                    <a:pt x="1260" y="1139"/>
                  </a:lnTo>
                  <a:lnTo>
                    <a:pt x="1242" y="1139"/>
                  </a:lnTo>
                  <a:lnTo>
                    <a:pt x="1223" y="1137"/>
                  </a:lnTo>
                  <a:lnTo>
                    <a:pt x="1206" y="1130"/>
                  </a:lnTo>
                  <a:lnTo>
                    <a:pt x="1191" y="1121"/>
                  </a:lnTo>
                  <a:lnTo>
                    <a:pt x="1180" y="1108"/>
                  </a:lnTo>
                  <a:lnTo>
                    <a:pt x="1170" y="1093"/>
                  </a:lnTo>
                  <a:lnTo>
                    <a:pt x="1163" y="1079"/>
                  </a:lnTo>
                  <a:lnTo>
                    <a:pt x="1159" y="1063"/>
                  </a:lnTo>
                  <a:lnTo>
                    <a:pt x="1158" y="1047"/>
                  </a:lnTo>
                  <a:lnTo>
                    <a:pt x="1189" y="610"/>
                  </a:lnTo>
                  <a:lnTo>
                    <a:pt x="1194" y="581"/>
                  </a:lnTo>
                  <a:lnTo>
                    <a:pt x="1202" y="557"/>
                  </a:lnTo>
                  <a:lnTo>
                    <a:pt x="1212" y="535"/>
                  </a:lnTo>
                  <a:lnTo>
                    <a:pt x="1225" y="517"/>
                  </a:lnTo>
                  <a:lnTo>
                    <a:pt x="1240" y="501"/>
                  </a:lnTo>
                  <a:lnTo>
                    <a:pt x="1256" y="488"/>
                  </a:lnTo>
                  <a:lnTo>
                    <a:pt x="1273" y="477"/>
                  </a:lnTo>
                  <a:lnTo>
                    <a:pt x="1289" y="469"/>
                  </a:lnTo>
                  <a:lnTo>
                    <a:pt x="1307" y="463"/>
                  </a:lnTo>
                  <a:lnTo>
                    <a:pt x="1324" y="458"/>
                  </a:lnTo>
                  <a:lnTo>
                    <a:pt x="1350" y="455"/>
                  </a:lnTo>
                  <a:lnTo>
                    <a:pt x="1378" y="452"/>
                  </a:lnTo>
                  <a:lnTo>
                    <a:pt x="1408" y="450"/>
                  </a:lnTo>
                  <a:lnTo>
                    <a:pt x="1437" y="449"/>
                  </a:lnTo>
                  <a:lnTo>
                    <a:pt x="1466" y="448"/>
                  </a:lnTo>
                  <a:lnTo>
                    <a:pt x="1490" y="448"/>
                  </a:lnTo>
                  <a:lnTo>
                    <a:pt x="1511" y="448"/>
                  </a:lnTo>
                  <a:close/>
                  <a:moveTo>
                    <a:pt x="318" y="45"/>
                  </a:moveTo>
                  <a:lnTo>
                    <a:pt x="349" y="49"/>
                  </a:lnTo>
                  <a:lnTo>
                    <a:pt x="380" y="57"/>
                  </a:lnTo>
                  <a:lnTo>
                    <a:pt x="407" y="70"/>
                  </a:lnTo>
                  <a:lnTo>
                    <a:pt x="432" y="88"/>
                  </a:lnTo>
                  <a:lnTo>
                    <a:pt x="453" y="109"/>
                  </a:lnTo>
                  <a:lnTo>
                    <a:pt x="471" y="133"/>
                  </a:lnTo>
                  <a:lnTo>
                    <a:pt x="483" y="161"/>
                  </a:lnTo>
                  <a:lnTo>
                    <a:pt x="492" y="190"/>
                  </a:lnTo>
                  <a:lnTo>
                    <a:pt x="495" y="223"/>
                  </a:lnTo>
                  <a:lnTo>
                    <a:pt x="493" y="255"/>
                  </a:lnTo>
                  <a:lnTo>
                    <a:pt x="484" y="285"/>
                  </a:lnTo>
                  <a:lnTo>
                    <a:pt x="472" y="313"/>
                  </a:lnTo>
                  <a:lnTo>
                    <a:pt x="454" y="338"/>
                  </a:lnTo>
                  <a:lnTo>
                    <a:pt x="433" y="360"/>
                  </a:lnTo>
                  <a:lnTo>
                    <a:pt x="408" y="377"/>
                  </a:lnTo>
                  <a:lnTo>
                    <a:pt x="380" y="391"/>
                  </a:lnTo>
                  <a:lnTo>
                    <a:pt x="350" y="399"/>
                  </a:lnTo>
                  <a:lnTo>
                    <a:pt x="318" y="402"/>
                  </a:lnTo>
                  <a:lnTo>
                    <a:pt x="286" y="399"/>
                  </a:lnTo>
                  <a:lnTo>
                    <a:pt x="255" y="391"/>
                  </a:lnTo>
                  <a:lnTo>
                    <a:pt x="228" y="377"/>
                  </a:lnTo>
                  <a:lnTo>
                    <a:pt x="203" y="360"/>
                  </a:lnTo>
                  <a:lnTo>
                    <a:pt x="181" y="338"/>
                  </a:lnTo>
                  <a:lnTo>
                    <a:pt x="164" y="313"/>
                  </a:lnTo>
                  <a:lnTo>
                    <a:pt x="152" y="285"/>
                  </a:lnTo>
                  <a:lnTo>
                    <a:pt x="143" y="255"/>
                  </a:lnTo>
                  <a:lnTo>
                    <a:pt x="141" y="223"/>
                  </a:lnTo>
                  <a:lnTo>
                    <a:pt x="144" y="190"/>
                  </a:lnTo>
                  <a:lnTo>
                    <a:pt x="153" y="161"/>
                  </a:lnTo>
                  <a:lnTo>
                    <a:pt x="165" y="133"/>
                  </a:lnTo>
                  <a:lnTo>
                    <a:pt x="183" y="109"/>
                  </a:lnTo>
                  <a:lnTo>
                    <a:pt x="205" y="88"/>
                  </a:lnTo>
                  <a:lnTo>
                    <a:pt x="229" y="70"/>
                  </a:lnTo>
                  <a:lnTo>
                    <a:pt x="256" y="57"/>
                  </a:lnTo>
                  <a:lnTo>
                    <a:pt x="286" y="49"/>
                  </a:lnTo>
                  <a:lnTo>
                    <a:pt x="318" y="45"/>
                  </a:lnTo>
                  <a:close/>
                  <a:moveTo>
                    <a:pt x="1511" y="0"/>
                  </a:moveTo>
                  <a:lnTo>
                    <a:pt x="1546" y="3"/>
                  </a:lnTo>
                  <a:lnTo>
                    <a:pt x="1579" y="13"/>
                  </a:lnTo>
                  <a:lnTo>
                    <a:pt x="1609" y="26"/>
                  </a:lnTo>
                  <a:lnTo>
                    <a:pt x="1637" y="47"/>
                  </a:lnTo>
                  <a:lnTo>
                    <a:pt x="1660" y="70"/>
                  </a:lnTo>
                  <a:lnTo>
                    <a:pt x="1679" y="97"/>
                  </a:lnTo>
                  <a:lnTo>
                    <a:pt x="1694" y="128"/>
                  </a:lnTo>
                  <a:lnTo>
                    <a:pt x="1703" y="161"/>
                  </a:lnTo>
                  <a:lnTo>
                    <a:pt x="1707" y="195"/>
                  </a:lnTo>
                  <a:lnTo>
                    <a:pt x="1703" y="231"/>
                  </a:lnTo>
                  <a:lnTo>
                    <a:pt x="1695" y="265"/>
                  </a:lnTo>
                  <a:lnTo>
                    <a:pt x="1680" y="296"/>
                  </a:lnTo>
                  <a:lnTo>
                    <a:pt x="1661" y="323"/>
                  </a:lnTo>
                  <a:lnTo>
                    <a:pt x="1638" y="348"/>
                  </a:lnTo>
                  <a:lnTo>
                    <a:pt x="1611" y="368"/>
                  </a:lnTo>
                  <a:lnTo>
                    <a:pt x="1580" y="382"/>
                  </a:lnTo>
                  <a:lnTo>
                    <a:pt x="1546" y="392"/>
                  </a:lnTo>
                  <a:lnTo>
                    <a:pt x="1511" y="395"/>
                  </a:lnTo>
                  <a:lnTo>
                    <a:pt x="1475" y="392"/>
                  </a:lnTo>
                  <a:lnTo>
                    <a:pt x="1442" y="382"/>
                  </a:lnTo>
                  <a:lnTo>
                    <a:pt x="1411" y="368"/>
                  </a:lnTo>
                  <a:lnTo>
                    <a:pt x="1383" y="348"/>
                  </a:lnTo>
                  <a:lnTo>
                    <a:pt x="1360" y="323"/>
                  </a:lnTo>
                  <a:lnTo>
                    <a:pt x="1341" y="296"/>
                  </a:lnTo>
                  <a:lnTo>
                    <a:pt x="1326" y="265"/>
                  </a:lnTo>
                  <a:lnTo>
                    <a:pt x="1318" y="231"/>
                  </a:lnTo>
                  <a:lnTo>
                    <a:pt x="1315" y="195"/>
                  </a:lnTo>
                  <a:lnTo>
                    <a:pt x="1318" y="161"/>
                  </a:lnTo>
                  <a:lnTo>
                    <a:pt x="1327" y="128"/>
                  </a:lnTo>
                  <a:lnTo>
                    <a:pt x="1342" y="97"/>
                  </a:lnTo>
                  <a:lnTo>
                    <a:pt x="1361" y="70"/>
                  </a:lnTo>
                  <a:lnTo>
                    <a:pt x="1386" y="47"/>
                  </a:lnTo>
                  <a:lnTo>
                    <a:pt x="1412" y="26"/>
                  </a:lnTo>
                  <a:lnTo>
                    <a:pt x="1443" y="13"/>
                  </a:lnTo>
                  <a:lnTo>
                    <a:pt x="1475" y="3"/>
                  </a:lnTo>
                  <a:lnTo>
                    <a:pt x="1511"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latin typeface="Arial" charset="0"/>
              </a:endParaRPr>
            </a:p>
          </p:txBody>
        </p:sp>
      </p:grpSp>
      <p:sp>
        <p:nvSpPr>
          <p:cNvPr id="52" name="Arrow: Left-Right 51">
            <a:extLst>
              <a:ext uri="{FF2B5EF4-FFF2-40B4-BE49-F238E27FC236}">
                <a16:creationId xmlns:a16="http://schemas.microsoft.com/office/drawing/2014/main" id="{18A701D3-7350-456D-BF0C-E8247C99B2EE}"/>
              </a:ext>
            </a:extLst>
          </p:cNvPr>
          <p:cNvSpPr/>
          <p:nvPr/>
        </p:nvSpPr>
        <p:spPr bwMode="auto">
          <a:xfrm rot="5400000">
            <a:off x="8616846" y="4408913"/>
            <a:ext cx="976856"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53" name="Rectangle 52">
            <a:extLst>
              <a:ext uri="{FF2B5EF4-FFF2-40B4-BE49-F238E27FC236}">
                <a16:creationId xmlns:a16="http://schemas.microsoft.com/office/drawing/2014/main" id="{33D266AF-DBA9-4431-88AA-D378D0D07B33}"/>
              </a:ext>
            </a:extLst>
          </p:cNvPr>
          <p:cNvSpPr/>
          <p:nvPr/>
        </p:nvSpPr>
        <p:spPr bwMode="auto">
          <a:xfrm>
            <a:off x="8062887" y="4883639"/>
            <a:ext cx="2073588" cy="1876175"/>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54" name="TextBox 53">
            <a:extLst>
              <a:ext uri="{FF2B5EF4-FFF2-40B4-BE49-F238E27FC236}">
                <a16:creationId xmlns:a16="http://schemas.microsoft.com/office/drawing/2014/main" id="{43C5118C-3B17-4EB5-BCCE-826791780360}"/>
              </a:ext>
            </a:extLst>
          </p:cNvPr>
          <p:cNvSpPr txBox="1"/>
          <p:nvPr/>
        </p:nvSpPr>
        <p:spPr>
          <a:xfrm>
            <a:off x="8168576" y="5140830"/>
            <a:ext cx="2098236"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County Staff/Operations</a:t>
            </a:r>
          </a:p>
        </p:txBody>
      </p:sp>
      <p:sp>
        <p:nvSpPr>
          <p:cNvPr id="55" name="Arrow: Left-Right 54">
            <a:extLst>
              <a:ext uri="{FF2B5EF4-FFF2-40B4-BE49-F238E27FC236}">
                <a16:creationId xmlns:a16="http://schemas.microsoft.com/office/drawing/2014/main" id="{2552B48A-D0EA-41AB-AAB0-099A0D7DADC0}"/>
              </a:ext>
            </a:extLst>
          </p:cNvPr>
          <p:cNvSpPr/>
          <p:nvPr/>
        </p:nvSpPr>
        <p:spPr bwMode="auto">
          <a:xfrm>
            <a:off x="9785847" y="3176796"/>
            <a:ext cx="976856"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9" name="TextBox 68">
            <a:extLst>
              <a:ext uri="{FF2B5EF4-FFF2-40B4-BE49-F238E27FC236}">
                <a16:creationId xmlns:a16="http://schemas.microsoft.com/office/drawing/2014/main" id="{A50A981E-2CA0-4055-9BC0-97AAF7330C00}"/>
              </a:ext>
            </a:extLst>
          </p:cNvPr>
          <p:cNvSpPr txBox="1"/>
          <p:nvPr/>
        </p:nvSpPr>
        <p:spPr>
          <a:xfrm>
            <a:off x="11018280" y="2613421"/>
            <a:ext cx="553732"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Public</a:t>
            </a:r>
          </a:p>
          <a:p>
            <a:pPr algn="l" eaLnBrk="0" hangingPunct="0"/>
            <a:endParaRPr lang="en-US" sz="1400" dirty="0">
              <a:solidFill>
                <a:srgbClr val="FF0000"/>
              </a:solidFill>
            </a:endParaRPr>
          </a:p>
        </p:txBody>
      </p:sp>
      <p:sp>
        <p:nvSpPr>
          <p:cNvPr id="70" name="TextBox 69">
            <a:extLst>
              <a:ext uri="{FF2B5EF4-FFF2-40B4-BE49-F238E27FC236}">
                <a16:creationId xmlns:a16="http://schemas.microsoft.com/office/drawing/2014/main" id="{A5132CAA-4138-43C0-B5EE-5D7F363A539C}"/>
              </a:ext>
            </a:extLst>
          </p:cNvPr>
          <p:cNvSpPr txBox="1"/>
          <p:nvPr/>
        </p:nvSpPr>
        <p:spPr>
          <a:xfrm>
            <a:off x="8525935" y="6286896"/>
            <a:ext cx="1748340" cy="798873"/>
          </a:xfrm>
          <a:prstGeom prst="rect">
            <a:avLst/>
          </a:prstGeom>
          <a:noFill/>
          <a:effectLst/>
        </p:spPr>
        <p:txBody>
          <a:bodyPr wrap="square" lIns="0" tIns="0" rIns="0" bIns="0" rtlCol="0" anchor="b">
            <a:noAutofit/>
          </a:bodyPr>
          <a:lstStyle/>
          <a:p>
            <a:pPr eaLnBrk="0" hangingPunct="0"/>
            <a:r>
              <a:rPr lang="en-US" sz="1200" dirty="0"/>
              <a:t>Role: Land records access and analysis</a:t>
            </a:r>
          </a:p>
          <a:p>
            <a:pPr algn="ctr" eaLnBrk="0" hangingPunct="0"/>
            <a:endParaRPr lang="en-US" sz="1200" dirty="0"/>
          </a:p>
          <a:p>
            <a:pPr algn="ctr" eaLnBrk="0" hangingPunct="0"/>
            <a:endParaRPr lang="en-US" sz="1200" dirty="0">
              <a:ea typeface="+mn-ea"/>
              <a:cs typeface="+mn-cs"/>
            </a:endParaRPr>
          </a:p>
        </p:txBody>
      </p:sp>
      <p:pic>
        <p:nvPicPr>
          <p:cNvPr id="56" name="Picture 55" descr="A close up of a sign&#10;&#10;Description automatically generated">
            <a:extLst>
              <a:ext uri="{FF2B5EF4-FFF2-40B4-BE49-F238E27FC236}">
                <a16:creationId xmlns:a16="http://schemas.microsoft.com/office/drawing/2014/main" id="{2EF6E693-7C99-4795-9ECD-EADBED5B8BB7}"/>
              </a:ext>
            </a:extLst>
          </p:cNvPr>
          <p:cNvPicPr>
            <a:picLocks noChangeAspect="1"/>
          </p:cNvPicPr>
          <p:nvPr/>
        </p:nvPicPr>
        <p:blipFill>
          <a:blip r:embed="rId6"/>
          <a:stretch>
            <a:fillRect/>
          </a:stretch>
        </p:blipFill>
        <p:spPr>
          <a:xfrm>
            <a:off x="3592645" y="5135519"/>
            <a:ext cx="605595" cy="605595"/>
          </a:xfrm>
          <a:prstGeom prst="rect">
            <a:avLst/>
          </a:prstGeom>
        </p:spPr>
      </p:pic>
    </p:spTree>
    <p:extLst>
      <p:ext uri="{BB962C8B-B14F-4D97-AF65-F5344CB8AC3E}">
        <p14:creationId xmlns:p14="http://schemas.microsoft.com/office/powerpoint/2010/main" val="178191456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987C-B428-403F-8F6F-B3240AAF0639}"/>
              </a:ext>
            </a:extLst>
          </p:cNvPr>
          <p:cNvSpPr>
            <a:spLocks noGrp="1"/>
          </p:cNvSpPr>
          <p:nvPr>
            <p:ph type="title"/>
          </p:nvPr>
        </p:nvSpPr>
        <p:spPr>
          <a:xfrm>
            <a:off x="685800" y="682625"/>
            <a:ext cx="10826496" cy="369332"/>
          </a:xfrm>
        </p:spPr>
        <p:txBody>
          <a:bodyPr/>
          <a:lstStyle/>
          <a:p>
            <a:r>
              <a:rPr lang="en-US" dirty="0"/>
              <a:t>Benefits to having a centralized ArcGIS Enterprise to support ORMAP</a:t>
            </a:r>
          </a:p>
        </p:txBody>
      </p:sp>
      <p:sp>
        <p:nvSpPr>
          <p:cNvPr id="3" name="Content Placeholder 2">
            <a:extLst>
              <a:ext uri="{FF2B5EF4-FFF2-40B4-BE49-F238E27FC236}">
                <a16:creationId xmlns:a16="http://schemas.microsoft.com/office/drawing/2014/main" id="{73145D8A-F63D-42D1-878D-685E78942359}"/>
              </a:ext>
            </a:extLst>
          </p:cNvPr>
          <p:cNvSpPr>
            <a:spLocks noGrp="1"/>
          </p:cNvSpPr>
          <p:nvPr>
            <p:ph sz="quarter" idx="10"/>
          </p:nvPr>
        </p:nvSpPr>
        <p:spPr/>
        <p:txBody>
          <a:bodyPr/>
          <a:lstStyle/>
          <a:p>
            <a:r>
              <a:rPr lang="en-US" dirty="0"/>
              <a:t>Provides web services based access to support those counties without resources to deploy ArcGIS Enterprise on their own.</a:t>
            </a:r>
          </a:p>
          <a:p>
            <a:r>
              <a:rPr lang="en-US" dirty="0"/>
              <a:t>Provides centralized depository/exchange for all counties to contribute their land records for access by state agencies</a:t>
            </a:r>
          </a:p>
          <a:p>
            <a:r>
              <a:rPr lang="en-US" dirty="0"/>
              <a:t>Collaboration technologies inherent in ArcGIS Enterprise could be used to update and publish a merged, statewide land records web service that is nearly real-time up to date.</a:t>
            </a:r>
          </a:p>
        </p:txBody>
      </p:sp>
    </p:spTree>
    <p:extLst>
      <p:ext uri="{BB962C8B-B14F-4D97-AF65-F5344CB8AC3E}">
        <p14:creationId xmlns:p14="http://schemas.microsoft.com/office/powerpoint/2010/main" val="395065598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B49B-E7E1-4B90-AC61-E9CBCE466706}"/>
              </a:ext>
            </a:extLst>
          </p:cNvPr>
          <p:cNvSpPr>
            <a:spLocks noGrp="1"/>
          </p:cNvSpPr>
          <p:nvPr>
            <p:ph type="title"/>
          </p:nvPr>
        </p:nvSpPr>
        <p:spPr/>
        <p:txBody>
          <a:bodyPr/>
          <a:lstStyle/>
          <a:p>
            <a:r>
              <a:rPr lang="en-US" dirty="0"/>
              <a:t>Possible roll-out scenario for the new parcel fabric technology in Oregon</a:t>
            </a:r>
          </a:p>
        </p:txBody>
      </p:sp>
      <p:sp>
        <p:nvSpPr>
          <p:cNvPr id="3" name="Content Placeholder 2">
            <a:extLst>
              <a:ext uri="{FF2B5EF4-FFF2-40B4-BE49-F238E27FC236}">
                <a16:creationId xmlns:a16="http://schemas.microsoft.com/office/drawing/2014/main" id="{A25D233F-0808-4494-B220-E2F7C4203724}"/>
              </a:ext>
            </a:extLst>
          </p:cNvPr>
          <p:cNvSpPr>
            <a:spLocks noGrp="1"/>
          </p:cNvSpPr>
          <p:nvPr>
            <p:ph sz="quarter" idx="10"/>
          </p:nvPr>
        </p:nvSpPr>
        <p:spPr/>
        <p:txBody>
          <a:bodyPr/>
          <a:lstStyle/>
          <a:p>
            <a:r>
              <a:rPr lang="en-US" dirty="0"/>
              <a:t>The following slides show a possible course of action through three phases; “Sandbox”, “Playground”, and “Production”.  This approach comes from discussions with local Esri staff (John Sharrard &amp; John Ruffing) and also with the Esri Land Records product development and management staff and reflects their knowledge of the new parcel fabric design and capabilities as well as distribution of the parcel data through web services.</a:t>
            </a:r>
          </a:p>
        </p:txBody>
      </p:sp>
    </p:spTree>
    <p:extLst>
      <p:ext uri="{BB962C8B-B14F-4D97-AF65-F5344CB8AC3E}">
        <p14:creationId xmlns:p14="http://schemas.microsoft.com/office/powerpoint/2010/main" val="12972798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9DE9-899A-48A3-B84A-2FA6CEE9A94E}"/>
              </a:ext>
            </a:extLst>
          </p:cNvPr>
          <p:cNvSpPr>
            <a:spLocks noGrp="1"/>
          </p:cNvSpPr>
          <p:nvPr>
            <p:ph type="title"/>
          </p:nvPr>
        </p:nvSpPr>
        <p:spPr/>
        <p:txBody>
          <a:bodyPr/>
          <a:lstStyle/>
          <a:p>
            <a:r>
              <a:rPr lang="en-US" dirty="0"/>
              <a:t>Phase 1:  “Sandbox”</a:t>
            </a:r>
          </a:p>
        </p:txBody>
      </p:sp>
      <p:sp>
        <p:nvSpPr>
          <p:cNvPr id="3" name="Content Placeholder 2">
            <a:extLst>
              <a:ext uri="{FF2B5EF4-FFF2-40B4-BE49-F238E27FC236}">
                <a16:creationId xmlns:a16="http://schemas.microsoft.com/office/drawing/2014/main" id="{14E6DC9E-41D6-4081-835F-CE9F0BB4289C}"/>
              </a:ext>
            </a:extLst>
          </p:cNvPr>
          <p:cNvSpPr>
            <a:spLocks noGrp="1"/>
          </p:cNvSpPr>
          <p:nvPr>
            <p:ph sz="quarter" idx="10"/>
          </p:nvPr>
        </p:nvSpPr>
        <p:spPr/>
        <p:txBody>
          <a:bodyPr/>
          <a:lstStyle/>
          <a:p>
            <a:r>
              <a:rPr lang="en-US" dirty="0"/>
              <a:t>ORMAP Tools committee stands up a 2 virtual machine setup in Amazon Web Services (AWS) or Microsoft Azure.   VM1 is for ArcGIS Enterprise deployment.  VM2 is for RDBMS to host geodatabase with parcel fabric capability.</a:t>
            </a:r>
          </a:p>
          <a:p>
            <a:r>
              <a:rPr lang="en-US" dirty="0"/>
              <a:t>ArcGIS Enterprise License assigned via State of Oregon ELA with Esri</a:t>
            </a:r>
          </a:p>
          <a:p>
            <a:r>
              <a:rPr lang="en-US" dirty="0"/>
              <a:t>Access to ArcGIS Enterprise Portal granted to participating Tools Committee staff</a:t>
            </a:r>
          </a:p>
          <a:p>
            <a:r>
              <a:rPr lang="en-US" dirty="0"/>
              <a:t>Appropriate testing scenarios deployed on ArcGIS Enterprise</a:t>
            </a:r>
          </a:p>
        </p:txBody>
      </p:sp>
    </p:spTree>
    <p:extLst>
      <p:ext uri="{BB962C8B-B14F-4D97-AF65-F5344CB8AC3E}">
        <p14:creationId xmlns:p14="http://schemas.microsoft.com/office/powerpoint/2010/main" val="59772689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9DE9-899A-48A3-B84A-2FA6CEE9A94E}"/>
              </a:ext>
            </a:extLst>
          </p:cNvPr>
          <p:cNvSpPr>
            <a:spLocks noGrp="1"/>
          </p:cNvSpPr>
          <p:nvPr>
            <p:ph type="title"/>
          </p:nvPr>
        </p:nvSpPr>
        <p:spPr/>
        <p:txBody>
          <a:bodyPr/>
          <a:lstStyle/>
          <a:p>
            <a:r>
              <a:rPr lang="en-US" dirty="0"/>
              <a:t>Phase 2:  “Playground”</a:t>
            </a:r>
          </a:p>
        </p:txBody>
      </p:sp>
      <p:sp>
        <p:nvSpPr>
          <p:cNvPr id="3" name="Content Placeholder 2">
            <a:extLst>
              <a:ext uri="{FF2B5EF4-FFF2-40B4-BE49-F238E27FC236}">
                <a16:creationId xmlns:a16="http://schemas.microsoft.com/office/drawing/2014/main" id="{14E6DC9E-41D6-4081-835F-CE9F0BB4289C}"/>
              </a:ext>
            </a:extLst>
          </p:cNvPr>
          <p:cNvSpPr>
            <a:spLocks noGrp="1"/>
          </p:cNvSpPr>
          <p:nvPr>
            <p:ph sz="quarter" idx="10"/>
          </p:nvPr>
        </p:nvSpPr>
        <p:spPr/>
        <p:txBody>
          <a:bodyPr/>
          <a:lstStyle/>
          <a:p>
            <a:r>
              <a:rPr lang="en-US" dirty="0"/>
              <a:t>Continued scenario testing from Phase 1</a:t>
            </a:r>
          </a:p>
          <a:p>
            <a:r>
              <a:rPr lang="en-US" dirty="0"/>
              <a:t>Additional staff from select counties invited into ArcGIS Enterprise environment to provide additional testing and feedback.</a:t>
            </a:r>
          </a:p>
          <a:p>
            <a:r>
              <a:rPr lang="en-US" dirty="0"/>
              <a:t>Capacity testing commences to determine performance goals and specifications for what IT infrastructure it will take to move to Phase 3 “Production”</a:t>
            </a:r>
          </a:p>
        </p:txBody>
      </p:sp>
    </p:spTree>
    <p:extLst>
      <p:ext uri="{BB962C8B-B14F-4D97-AF65-F5344CB8AC3E}">
        <p14:creationId xmlns:p14="http://schemas.microsoft.com/office/powerpoint/2010/main" val="54695419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9DE9-899A-48A3-B84A-2FA6CEE9A94E}"/>
              </a:ext>
            </a:extLst>
          </p:cNvPr>
          <p:cNvSpPr>
            <a:spLocks noGrp="1"/>
          </p:cNvSpPr>
          <p:nvPr>
            <p:ph type="title"/>
          </p:nvPr>
        </p:nvSpPr>
        <p:spPr/>
        <p:txBody>
          <a:bodyPr/>
          <a:lstStyle/>
          <a:p>
            <a:r>
              <a:rPr lang="en-US" dirty="0"/>
              <a:t>Phase 3:  “Production”</a:t>
            </a:r>
          </a:p>
        </p:txBody>
      </p:sp>
      <p:sp>
        <p:nvSpPr>
          <p:cNvPr id="3" name="Content Placeholder 2">
            <a:extLst>
              <a:ext uri="{FF2B5EF4-FFF2-40B4-BE49-F238E27FC236}">
                <a16:creationId xmlns:a16="http://schemas.microsoft.com/office/drawing/2014/main" id="{14E6DC9E-41D6-4081-835F-CE9F0BB4289C}"/>
              </a:ext>
            </a:extLst>
          </p:cNvPr>
          <p:cNvSpPr>
            <a:spLocks noGrp="1"/>
          </p:cNvSpPr>
          <p:nvPr>
            <p:ph sz="quarter" idx="10"/>
          </p:nvPr>
        </p:nvSpPr>
        <p:spPr/>
        <p:txBody>
          <a:bodyPr/>
          <a:lstStyle/>
          <a:p>
            <a:r>
              <a:rPr lang="en-US" dirty="0"/>
              <a:t>Administrative responsibilities transfer from ORMAP Tools Committee staff to Oregon Department of Revenue (ODOR) staff</a:t>
            </a:r>
          </a:p>
          <a:p>
            <a:r>
              <a:rPr lang="en-US" dirty="0"/>
              <a:t>Appropriate user authentication pattern is deployed  (built-in/SAML, </a:t>
            </a:r>
            <a:r>
              <a:rPr lang="en-US" dirty="0" err="1"/>
              <a:t>etc</a:t>
            </a:r>
            <a:r>
              <a:rPr lang="en-US" dirty="0"/>
              <a:t>)</a:t>
            </a:r>
          </a:p>
          <a:p>
            <a:r>
              <a:rPr lang="en-US" dirty="0"/>
              <a:t>Account space and database(s) are created for all participating counties</a:t>
            </a:r>
          </a:p>
          <a:p>
            <a:r>
              <a:rPr lang="en-US" dirty="0"/>
              <a:t>ArcGIS Enterprise Collaborations are defined and setup to provide synchronization capability with individual county’s ArcGIS Enterprise deployments and/or their respective ArcGIS Online Organizations.</a:t>
            </a:r>
          </a:p>
          <a:p>
            <a:r>
              <a:rPr lang="en-US" dirty="0"/>
              <a:t>Appropriate Feature Layer View templates are created to meet each individual county’s public facing, and internal facing needs for access to parcel data.  ODOR staff deploy their own Feature Layer View template (s) that serve state agency web service based access to parcel data.</a:t>
            </a:r>
          </a:p>
        </p:txBody>
      </p:sp>
    </p:spTree>
    <p:extLst>
      <p:ext uri="{BB962C8B-B14F-4D97-AF65-F5344CB8AC3E}">
        <p14:creationId xmlns:p14="http://schemas.microsoft.com/office/powerpoint/2010/main" val="372733473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73411E-F162-447E-9AD3-7B4A96FF6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893"/>
            <a:ext cx="12188821" cy="68562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8211" y="2587651"/>
            <a:ext cx="6072403" cy="1877522"/>
          </a:xfrm>
          <a:prstGeom prst="rect">
            <a:avLst/>
          </a:prstGeom>
        </p:spPr>
      </p:pic>
    </p:spTree>
    <p:extLst>
      <p:ext uri="{BB962C8B-B14F-4D97-AF65-F5344CB8AC3E}">
        <p14:creationId xmlns:p14="http://schemas.microsoft.com/office/powerpoint/2010/main" val="16171867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356A-D91D-4C53-9126-768F04366D55}"/>
              </a:ext>
            </a:extLst>
          </p:cNvPr>
          <p:cNvSpPr>
            <a:spLocks noGrp="1"/>
          </p:cNvSpPr>
          <p:nvPr>
            <p:ph type="title"/>
          </p:nvPr>
        </p:nvSpPr>
        <p:spPr/>
        <p:txBody>
          <a:bodyPr/>
          <a:lstStyle/>
          <a:p>
            <a:r>
              <a:rPr lang="en-US" dirty="0"/>
              <a:t>County Assessor Office Benefits: (overview for stakeholders)</a:t>
            </a:r>
          </a:p>
        </p:txBody>
      </p:sp>
      <p:sp>
        <p:nvSpPr>
          <p:cNvPr id="3" name="Content Placeholder 2">
            <a:extLst>
              <a:ext uri="{FF2B5EF4-FFF2-40B4-BE49-F238E27FC236}">
                <a16:creationId xmlns:a16="http://schemas.microsoft.com/office/drawing/2014/main" id="{74B7F5DF-C509-4460-B0E7-0A964E142648}"/>
              </a:ext>
            </a:extLst>
          </p:cNvPr>
          <p:cNvSpPr>
            <a:spLocks noGrp="1"/>
          </p:cNvSpPr>
          <p:nvPr>
            <p:ph sz="quarter" idx="10"/>
          </p:nvPr>
        </p:nvSpPr>
        <p:spPr>
          <a:xfrm>
            <a:off x="914400" y="1333850"/>
            <a:ext cx="10369296" cy="3429000"/>
          </a:xfrm>
        </p:spPr>
        <p:txBody>
          <a:bodyPr/>
          <a:lstStyle/>
          <a:p>
            <a:pPr lvl="0"/>
            <a:r>
              <a:rPr lang="en-US" dirty="0"/>
              <a:t>Increased fairness &amp; equitability of property assessment</a:t>
            </a:r>
          </a:p>
          <a:p>
            <a:pPr lvl="0"/>
            <a:r>
              <a:rPr lang="en-US" dirty="0"/>
              <a:t>Increased transparency &amp; accuracy </a:t>
            </a:r>
          </a:p>
          <a:p>
            <a:pPr lvl="0"/>
            <a:r>
              <a:rPr lang="en-US" dirty="0"/>
              <a:t>Decreased processing time</a:t>
            </a:r>
          </a:p>
          <a:p>
            <a:pPr lvl="0"/>
            <a:r>
              <a:rPr lang="en-US" dirty="0"/>
              <a:t>Increased collaboration &amp; access to data for departmental groups, State/local partners and citizens.</a:t>
            </a:r>
          </a:p>
          <a:p>
            <a:pPr lvl="0"/>
            <a:r>
              <a:rPr lang="en-US" dirty="0"/>
              <a:t>Modernized Land Records System for sustainable future growth</a:t>
            </a:r>
          </a:p>
          <a:p>
            <a:pPr lvl="1"/>
            <a:r>
              <a:rPr lang="en-US" dirty="0"/>
              <a:t>More effective/efficient management of Parcel Information</a:t>
            </a:r>
          </a:p>
          <a:p>
            <a:pPr lvl="1"/>
            <a:r>
              <a:rPr lang="en-US" dirty="0"/>
              <a:t>Better sharing capabilities with the public and State or local government partners</a:t>
            </a:r>
          </a:p>
          <a:p>
            <a:pPr lvl="1"/>
            <a:r>
              <a:rPr lang="en-US" dirty="0"/>
              <a:t>Increased integrations with County business systems or outside entities, private companies or partners</a:t>
            </a:r>
          </a:p>
          <a:p>
            <a:pPr lvl="1"/>
            <a:r>
              <a:rPr lang="en-US" dirty="0"/>
              <a:t>Mobile access to data</a:t>
            </a:r>
          </a:p>
          <a:p>
            <a:pPr lvl="1"/>
            <a:r>
              <a:rPr lang="en-US" dirty="0"/>
              <a:t>Higher quality information/data &amp; history tracking </a:t>
            </a:r>
          </a:p>
          <a:p>
            <a:r>
              <a:rPr lang="en-US" dirty="0"/>
              <a:t> </a:t>
            </a:r>
          </a:p>
          <a:p>
            <a:endParaRPr lang="en-US" dirty="0"/>
          </a:p>
        </p:txBody>
      </p:sp>
    </p:spTree>
    <p:extLst>
      <p:ext uri="{BB962C8B-B14F-4D97-AF65-F5344CB8AC3E}">
        <p14:creationId xmlns:p14="http://schemas.microsoft.com/office/powerpoint/2010/main" val="337420029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356A-D91D-4C53-9126-768F04366D55}"/>
              </a:ext>
            </a:extLst>
          </p:cNvPr>
          <p:cNvSpPr>
            <a:spLocks noGrp="1"/>
          </p:cNvSpPr>
          <p:nvPr>
            <p:ph type="title"/>
          </p:nvPr>
        </p:nvSpPr>
        <p:spPr/>
        <p:txBody>
          <a:bodyPr/>
          <a:lstStyle/>
          <a:p>
            <a:r>
              <a:rPr lang="en-US" dirty="0"/>
              <a:t>County Assessor Office Benefits: (overview for assessor staff)</a:t>
            </a:r>
          </a:p>
        </p:txBody>
      </p:sp>
      <p:sp>
        <p:nvSpPr>
          <p:cNvPr id="3" name="Content Placeholder 2">
            <a:extLst>
              <a:ext uri="{FF2B5EF4-FFF2-40B4-BE49-F238E27FC236}">
                <a16:creationId xmlns:a16="http://schemas.microsoft.com/office/drawing/2014/main" id="{74B7F5DF-C509-4460-B0E7-0A964E142648}"/>
              </a:ext>
            </a:extLst>
          </p:cNvPr>
          <p:cNvSpPr>
            <a:spLocks noGrp="1"/>
          </p:cNvSpPr>
          <p:nvPr>
            <p:ph sz="quarter" idx="10"/>
          </p:nvPr>
        </p:nvSpPr>
        <p:spPr>
          <a:xfrm>
            <a:off x="914400" y="1333850"/>
            <a:ext cx="10369296" cy="3429000"/>
          </a:xfrm>
        </p:spPr>
        <p:txBody>
          <a:bodyPr/>
          <a:lstStyle/>
          <a:p>
            <a:pPr lvl="0"/>
            <a:r>
              <a:rPr lang="en-US" sz="1800" dirty="0"/>
              <a:t>Increased efficiency around editing</a:t>
            </a:r>
          </a:p>
          <a:p>
            <a:pPr lvl="0"/>
            <a:r>
              <a:rPr lang="en-US" sz="1800" dirty="0"/>
              <a:t>Standardized workflows meeting ORMAP/DOR standards.  </a:t>
            </a:r>
          </a:p>
          <a:p>
            <a:pPr lvl="0"/>
            <a:r>
              <a:rPr lang="en-US" sz="1800" dirty="0"/>
              <a:t>Streamlined reporting up to and back down State to Local via collaboration and new sharing tools.</a:t>
            </a:r>
          </a:p>
          <a:p>
            <a:pPr lvl="0"/>
            <a:r>
              <a:rPr lang="en-US" sz="1800" dirty="0"/>
              <a:t>No need for ORMAP and counties to rely/maintain customized tools </a:t>
            </a:r>
          </a:p>
          <a:p>
            <a:pPr lvl="0"/>
            <a:r>
              <a:rPr lang="en-US" sz="1800" dirty="0"/>
              <a:t>Better system integrations (using API’s &amp; web services) with your parcel data.  Examples: CAMA, internal apps, and other software integrations that rely on access to parcel information.  </a:t>
            </a:r>
          </a:p>
          <a:p>
            <a:pPr lvl="0"/>
            <a:r>
              <a:rPr lang="en-US" sz="1800" dirty="0"/>
              <a:t>Mobile friendly for access of Assessor data in the field. </a:t>
            </a:r>
          </a:p>
          <a:p>
            <a:pPr lvl="0"/>
            <a:r>
              <a:rPr lang="en-US" sz="1800" dirty="0"/>
              <a:t>Easier to train existing and new support staff, along with reducing entry errors with the new editing tools.</a:t>
            </a:r>
          </a:p>
          <a:p>
            <a:pPr lvl="0"/>
            <a:r>
              <a:rPr lang="en-US" sz="1800" dirty="0"/>
              <a:t>Build your own applications with your data easily, as you see fit.  Dashboards, different focused solution apps for online or internal use, etc..  .  </a:t>
            </a:r>
          </a:p>
          <a:p>
            <a:pPr lvl="0"/>
            <a:r>
              <a:rPr lang="en-US" sz="1800" dirty="0"/>
              <a:t>Better citizen engagement and transparency for the public with easier access to the information.   </a:t>
            </a:r>
          </a:p>
          <a:p>
            <a:pPr lvl="0"/>
            <a:r>
              <a:rPr lang="en-US" sz="1800" dirty="0"/>
              <a:t>Historical information is saved for changes and tracking user edits </a:t>
            </a:r>
          </a:p>
          <a:p>
            <a:r>
              <a:rPr lang="en-US" dirty="0"/>
              <a:t> </a:t>
            </a:r>
          </a:p>
          <a:p>
            <a:endParaRPr lang="en-US" dirty="0"/>
          </a:p>
        </p:txBody>
      </p:sp>
    </p:spTree>
    <p:extLst>
      <p:ext uri="{BB962C8B-B14F-4D97-AF65-F5344CB8AC3E}">
        <p14:creationId xmlns:p14="http://schemas.microsoft.com/office/powerpoint/2010/main" val="251352288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012B-D620-4D54-BDBC-3478AF768E1C}"/>
              </a:ext>
            </a:extLst>
          </p:cNvPr>
          <p:cNvSpPr>
            <a:spLocks noGrp="1"/>
          </p:cNvSpPr>
          <p:nvPr>
            <p:ph type="title"/>
          </p:nvPr>
        </p:nvSpPr>
        <p:spPr/>
        <p:txBody>
          <a:bodyPr/>
          <a:lstStyle/>
          <a:p>
            <a:r>
              <a:rPr lang="en-US" dirty="0"/>
              <a:t>Technical Details: Pro Parcel Fabric vs. ArcMap Parcel Fabric</a:t>
            </a:r>
          </a:p>
        </p:txBody>
      </p:sp>
      <p:sp>
        <p:nvSpPr>
          <p:cNvPr id="3" name="Content Placeholder 2">
            <a:extLst>
              <a:ext uri="{FF2B5EF4-FFF2-40B4-BE49-F238E27FC236}">
                <a16:creationId xmlns:a16="http://schemas.microsoft.com/office/drawing/2014/main" id="{E575F8F9-4333-47C3-BC0E-F8F95EB49E78}"/>
              </a:ext>
            </a:extLst>
          </p:cNvPr>
          <p:cNvSpPr>
            <a:spLocks noGrp="1"/>
          </p:cNvSpPr>
          <p:nvPr>
            <p:ph sz="quarter" idx="10"/>
          </p:nvPr>
        </p:nvSpPr>
        <p:spPr>
          <a:xfrm>
            <a:off x="914400" y="1828800"/>
            <a:ext cx="10721130" cy="3429000"/>
          </a:xfrm>
        </p:spPr>
        <p:txBody>
          <a:bodyPr/>
          <a:lstStyle/>
          <a:p>
            <a:r>
              <a:rPr lang="en-US" dirty="0"/>
              <a:t>New model for topology enforcement</a:t>
            </a:r>
          </a:p>
          <a:p>
            <a:r>
              <a:rPr lang="en-US" dirty="0"/>
              <a:t>Data schema is much more flexible for customization to local needs</a:t>
            </a:r>
          </a:p>
          <a:p>
            <a:r>
              <a:rPr lang="en-US" dirty="0"/>
              <a:t>Workflows are now customizable</a:t>
            </a:r>
          </a:p>
          <a:p>
            <a:r>
              <a:rPr lang="en-US" dirty="0"/>
              <a:t>Can use </a:t>
            </a:r>
            <a:r>
              <a:rPr lang="en-US" u="sng" dirty="0"/>
              <a:t>all</a:t>
            </a:r>
            <a:r>
              <a:rPr lang="en-US" dirty="0"/>
              <a:t> editing tools in ArcGIS Pro.  Not just parcel fabric tools (like in ArcMap)</a:t>
            </a:r>
          </a:p>
          <a:p>
            <a:r>
              <a:rPr lang="en-US" dirty="0"/>
              <a:t>Web service based.  Allows for editing remote from host network and database.   	(work from home or support alternate devices and applications )</a:t>
            </a:r>
          </a:p>
          <a:p>
            <a:r>
              <a:rPr lang="en-US" dirty="0"/>
              <a:t>New deployment options for multi-user editing environments</a:t>
            </a:r>
          </a:p>
          <a:p>
            <a:r>
              <a:rPr lang="en-US" dirty="0"/>
              <a:t>History is enforced.  Tracked automatically as database transactions occur</a:t>
            </a:r>
          </a:p>
          <a:p>
            <a:r>
              <a:rPr lang="en-US" dirty="0"/>
              <a:t>3D Enabled</a:t>
            </a:r>
          </a:p>
          <a:p>
            <a:r>
              <a:rPr lang="en-US" dirty="0"/>
              <a:t>Support for ArcMap disappears in 2024</a:t>
            </a:r>
          </a:p>
          <a:p>
            <a:endParaRPr lang="en-US" dirty="0"/>
          </a:p>
        </p:txBody>
      </p:sp>
      <p:pic>
        <p:nvPicPr>
          <p:cNvPr id="4" name="Picture 3" descr="A close up of a sign&#10;&#10;Description automatically generated">
            <a:extLst>
              <a:ext uri="{FF2B5EF4-FFF2-40B4-BE49-F238E27FC236}">
                <a16:creationId xmlns:a16="http://schemas.microsoft.com/office/drawing/2014/main" id="{23762E5F-C5E5-4DE9-94D6-1DB10FB986CC}"/>
              </a:ext>
            </a:extLst>
          </p:cNvPr>
          <p:cNvPicPr>
            <a:picLocks noChangeAspect="1"/>
          </p:cNvPicPr>
          <p:nvPr/>
        </p:nvPicPr>
        <p:blipFill>
          <a:blip r:embed="rId2"/>
          <a:stretch>
            <a:fillRect/>
          </a:stretch>
        </p:blipFill>
        <p:spPr>
          <a:xfrm>
            <a:off x="10156616" y="1182419"/>
            <a:ext cx="1580086" cy="1580086"/>
          </a:xfrm>
          <a:prstGeom prst="rect">
            <a:avLst/>
          </a:prstGeom>
        </p:spPr>
      </p:pic>
    </p:spTree>
    <p:extLst>
      <p:ext uri="{BB962C8B-B14F-4D97-AF65-F5344CB8AC3E}">
        <p14:creationId xmlns:p14="http://schemas.microsoft.com/office/powerpoint/2010/main" val="337220654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621" y="683340"/>
            <a:ext cx="10823677" cy="738664"/>
          </a:xfrm>
        </p:spPr>
        <p:txBody>
          <a:bodyPr/>
          <a:lstStyle/>
          <a:p>
            <a:r>
              <a:rPr lang="en-US" dirty="0"/>
              <a:t>ArcGIS Land Records Architecture Option:  Single User File Geodatabase</a:t>
            </a:r>
            <a:br>
              <a:rPr lang="en-US" dirty="0"/>
            </a:br>
            <a:endParaRPr lang="en-US" dirty="0"/>
          </a:p>
        </p:txBody>
      </p:sp>
      <p:sp>
        <p:nvSpPr>
          <p:cNvPr id="57" name="TextBox 56">
            <a:extLst>
              <a:ext uri="{FF2B5EF4-FFF2-40B4-BE49-F238E27FC236}">
                <a16:creationId xmlns:a16="http://schemas.microsoft.com/office/drawing/2014/main" id="{B383F0BD-6488-4595-9966-65192C083804}"/>
              </a:ext>
            </a:extLst>
          </p:cNvPr>
          <p:cNvSpPr txBox="1"/>
          <p:nvPr/>
        </p:nvSpPr>
        <p:spPr>
          <a:xfrm>
            <a:off x="911741" y="2067031"/>
            <a:ext cx="3740986" cy="994267"/>
          </a:xfrm>
          <a:prstGeom prst="rect">
            <a:avLst/>
          </a:prstGeom>
          <a:noFill/>
          <a:effectLst/>
        </p:spPr>
        <p:txBody>
          <a:bodyPr wrap="square" lIns="0" tIns="0" rIns="0" bIns="0" rtlCol="0" anchor="b">
            <a:noAutofit/>
          </a:bodyPr>
          <a:lstStyle/>
          <a:p>
            <a:pPr algn="ctr" eaLnBrk="0" hangingPunct="0"/>
            <a:r>
              <a:rPr lang="en-US" dirty="0">
                <a:ea typeface="+mn-ea"/>
                <a:cs typeface="+mn-cs"/>
              </a:rPr>
              <a:t>ArcGIS </a:t>
            </a:r>
          </a:p>
          <a:p>
            <a:pPr algn="ctr" eaLnBrk="0" hangingPunct="0"/>
            <a:r>
              <a:rPr lang="en-US" dirty="0">
                <a:ea typeface="+mn-ea"/>
                <a:cs typeface="+mn-cs"/>
              </a:rPr>
              <a:t>Pro</a:t>
            </a:r>
          </a:p>
          <a:p>
            <a:pPr algn="ctr" eaLnBrk="0" hangingPunct="0"/>
            <a:r>
              <a:rPr lang="en-US" sz="900" dirty="0"/>
              <a:t>Standard or Advanced </a:t>
            </a:r>
          </a:p>
          <a:p>
            <a:pPr algn="ctr" eaLnBrk="0" hangingPunct="0"/>
            <a:r>
              <a:rPr lang="en-US" sz="900" dirty="0"/>
              <a:t>Version 2.5 (or later)</a:t>
            </a:r>
          </a:p>
        </p:txBody>
      </p:sp>
      <p:grpSp>
        <p:nvGrpSpPr>
          <p:cNvPr id="58" name="Group 57">
            <a:extLst>
              <a:ext uri="{FF2B5EF4-FFF2-40B4-BE49-F238E27FC236}">
                <a16:creationId xmlns:a16="http://schemas.microsoft.com/office/drawing/2014/main" id="{DE0E4CB6-A7E7-40BE-BB4E-4F63D0029F40}"/>
              </a:ext>
            </a:extLst>
          </p:cNvPr>
          <p:cNvGrpSpPr/>
          <p:nvPr/>
        </p:nvGrpSpPr>
        <p:grpSpPr>
          <a:xfrm>
            <a:off x="2023856" y="3143723"/>
            <a:ext cx="1518896" cy="1260556"/>
            <a:chOff x="10962914" y="3386010"/>
            <a:chExt cx="457200" cy="493776"/>
          </a:xfrm>
        </p:grpSpPr>
        <p:sp useBgFill="1">
          <p:nvSpPr>
            <p:cNvPr id="59" name="Freeform 20">
              <a:extLst>
                <a:ext uri="{FF2B5EF4-FFF2-40B4-BE49-F238E27FC236}">
                  <a16:creationId xmlns:a16="http://schemas.microsoft.com/office/drawing/2014/main" id="{3CDF0743-E376-4DB7-855D-DDB9C8F4A63C}"/>
                </a:ext>
              </a:extLst>
            </p:cNvPr>
            <p:cNvSpPr>
              <a:spLocks/>
            </p:cNvSpPr>
            <p:nvPr/>
          </p:nvSpPr>
          <p:spPr bwMode="auto">
            <a:xfrm>
              <a:off x="10976345" y="3386010"/>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60" name="Picture 59">
              <a:extLst>
                <a:ext uri="{FF2B5EF4-FFF2-40B4-BE49-F238E27FC236}">
                  <a16:creationId xmlns:a16="http://schemas.microsoft.com/office/drawing/2014/main" id="{897DC7E2-BC22-4ED3-8F72-EC5E99117AF7}"/>
                </a:ext>
              </a:extLst>
            </p:cNvPr>
            <p:cNvPicPr>
              <a:picLocks noChangeAspect="1"/>
            </p:cNvPicPr>
            <p:nvPr/>
          </p:nvPicPr>
          <p:blipFill>
            <a:blip r:embed="rId3"/>
            <a:stretch>
              <a:fillRect/>
            </a:stretch>
          </p:blipFill>
          <p:spPr>
            <a:xfrm>
              <a:off x="10962914" y="3404298"/>
              <a:ext cx="457200" cy="457200"/>
            </a:xfrm>
            <a:prstGeom prst="rect">
              <a:avLst/>
            </a:prstGeom>
          </p:spPr>
        </p:pic>
      </p:grpSp>
      <p:sp>
        <p:nvSpPr>
          <p:cNvPr id="4" name="TextBox 3">
            <a:extLst>
              <a:ext uri="{FF2B5EF4-FFF2-40B4-BE49-F238E27FC236}">
                <a16:creationId xmlns:a16="http://schemas.microsoft.com/office/drawing/2014/main" id="{93921AA1-7476-4F73-83A8-0DB1690B63F7}"/>
              </a:ext>
            </a:extLst>
          </p:cNvPr>
          <p:cNvSpPr txBox="1"/>
          <p:nvPr/>
        </p:nvSpPr>
        <p:spPr>
          <a:xfrm>
            <a:off x="3524713" y="2870635"/>
            <a:ext cx="45719" cy="45719"/>
          </a:xfrm>
          <a:prstGeom prst="rect">
            <a:avLst/>
          </a:prstGeom>
          <a:noFill/>
          <a:effectLst/>
        </p:spPr>
        <p:txBody>
          <a:bodyPr wrap="square" lIns="0" tIns="0" rIns="0" bIns="0" rtlCol="0">
            <a:noAutofit/>
          </a:bodyPr>
          <a:lstStyle/>
          <a:p>
            <a:pPr algn="l" eaLnBrk="0" hangingPunct="0"/>
            <a:endParaRPr lang="en-US" dirty="0"/>
          </a:p>
        </p:txBody>
      </p:sp>
      <p:sp>
        <p:nvSpPr>
          <p:cNvPr id="110" name="TextBox 109">
            <a:extLst>
              <a:ext uri="{FF2B5EF4-FFF2-40B4-BE49-F238E27FC236}">
                <a16:creationId xmlns:a16="http://schemas.microsoft.com/office/drawing/2014/main" id="{C2868C61-6F97-4152-87C7-80367EC92BD5}"/>
              </a:ext>
            </a:extLst>
          </p:cNvPr>
          <p:cNvSpPr txBox="1"/>
          <p:nvPr/>
        </p:nvSpPr>
        <p:spPr>
          <a:xfrm>
            <a:off x="906627" y="4473186"/>
            <a:ext cx="3740986" cy="358357"/>
          </a:xfrm>
          <a:prstGeom prst="rect">
            <a:avLst/>
          </a:prstGeom>
          <a:noFill/>
          <a:effectLst/>
        </p:spPr>
        <p:txBody>
          <a:bodyPr wrap="square" lIns="0" tIns="0" rIns="0" bIns="0" rtlCol="0" anchor="b">
            <a:noAutofit/>
          </a:bodyPr>
          <a:lstStyle/>
          <a:p>
            <a:pPr algn="ctr" eaLnBrk="0" hangingPunct="0"/>
            <a:r>
              <a:rPr lang="en-US" sz="1200" dirty="0"/>
              <a:t>Role: Land Records</a:t>
            </a:r>
          </a:p>
          <a:p>
            <a:pPr algn="ctr" eaLnBrk="0" hangingPunct="0"/>
            <a:r>
              <a:rPr lang="en-US" sz="1200" dirty="0"/>
              <a:t> Editing</a:t>
            </a:r>
            <a:r>
              <a:rPr lang="en-US" sz="1200" dirty="0">
                <a:ea typeface="+mn-ea"/>
                <a:cs typeface="+mn-cs"/>
              </a:rPr>
              <a:t> </a:t>
            </a:r>
            <a:r>
              <a:rPr lang="en-US" sz="1200" dirty="0"/>
              <a:t>and Analysis</a:t>
            </a:r>
            <a:endParaRPr lang="en-US" sz="1200" dirty="0">
              <a:ea typeface="+mn-ea"/>
              <a:cs typeface="+mn-cs"/>
            </a:endParaRPr>
          </a:p>
        </p:txBody>
      </p:sp>
      <p:sp>
        <p:nvSpPr>
          <p:cNvPr id="12" name="Rectangle 11">
            <a:extLst>
              <a:ext uri="{FF2B5EF4-FFF2-40B4-BE49-F238E27FC236}">
                <a16:creationId xmlns:a16="http://schemas.microsoft.com/office/drawing/2014/main" id="{8C914E1E-C123-4FA3-915A-9F29F94814E5}"/>
              </a:ext>
            </a:extLst>
          </p:cNvPr>
          <p:cNvSpPr/>
          <p:nvPr/>
        </p:nvSpPr>
        <p:spPr bwMode="auto">
          <a:xfrm>
            <a:off x="1433543" y="1731023"/>
            <a:ext cx="5607698" cy="4597681"/>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4" name="TextBox 123">
            <a:extLst>
              <a:ext uri="{FF2B5EF4-FFF2-40B4-BE49-F238E27FC236}">
                <a16:creationId xmlns:a16="http://schemas.microsoft.com/office/drawing/2014/main" id="{E365A852-8D33-4459-8585-D8DEA807D8D1}"/>
              </a:ext>
            </a:extLst>
          </p:cNvPr>
          <p:cNvSpPr txBox="1"/>
          <p:nvPr/>
        </p:nvSpPr>
        <p:spPr>
          <a:xfrm>
            <a:off x="3619675" y="5980362"/>
            <a:ext cx="1694577"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(on-premise)</a:t>
            </a:r>
          </a:p>
        </p:txBody>
      </p:sp>
      <p:grpSp>
        <p:nvGrpSpPr>
          <p:cNvPr id="66" name="Group 65">
            <a:extLst>
              <a:ext uri="{FF2B5EF4-FFF2-40B4-BE49-F238E27FC236}">
                <a16:creationId xmlns:a16="http://schemas.microsoft.com/office/drawing/2014/main" id="{E44F6793-DEC8-49DE-8DBD-5F8E34B04931}"/>
              </a:ext>
            </a:extLst>
          </p:cNvPr>
          <p:cNvGrpSpPr/>
          <p:nvPr/>
        </p:nvGrpSpPr>
        <p:grpSpPr>
          <a:xfrm>
            <a:off x="5234246" y="3097380"/>
            <a:ext cx="1214191" cy="1353239"/>
            <a:chOff x="1123093" y="2482692"/>
            <a:chExt cx="404825" cy="530352"/>
          </a:xfrm>
        </p:grpSpPr>
        <p:sp useBgFill="1">
          <p:nvSpPr>
            <p:cNvPr id="84" name="Freeform 126">
              <a:extLst>
                <a:ext uri="{FF2B5EF4-FFF2-40B4-BE49-F238E27FC236}">
                  <a16:creationId xmlns:a16="http://schemas.microsoft.com/office/drawing/2014/main" id="{706122A1-42BE-431A-8F4D-08BED4CAC4D1}"/>
                </a:ext>
              </a:extLst>
            </p:cNvPr>
            <p:cNvSpPr>
              <a:spLocks/>
            </p:cNvSpPr>
            <p:nvPr/>
          </p:nvSpPr>
          <p:spPr bwMode="auto">
            <a:xfrm>
              <a:off x="1123093" y="2482692"/>
              <a:ext cx="404825" cy="530352"/>
            </a:xfrm>
            <a:custGeom>
              <a:avLst/>
              <a:gdLst>
                <a:gd name="T0" fmla="*/ 1069 w 1800"/>
                <a:gd name="T1" fmla="*/ 0 h 2362"/>
                <a:gd name="T2" fmla="*/ 1111 w 1800"/>
                <a:gd name="T3" fmla="*/ 8 h 2362"/>
                <a:gd name="T4" fmla="*/ 1148 w 1800"/>
                <a:gd name="T5" fmla="*/ 33 h 2362"/>
                <a:gd name="T6" fmla="*/ 1781 w 1800"/>
                <a:gd name="T7" fmla="*/ 669 h 2362"/>
                <a:gd name="T8" fmla="*/ 1797 w 1800"/>
                <a:gd name="T9" fmla="*/ 710 h 2362"/>
                <a:gd name="T10" fmla="*/ 1800 w 1800"/>
                <a:gd name="T11" fmla="*/ 731 h 2362"/>
                <a:gd name="T12" fmla="*/ 1800 w 1800"/>
                <a:gd name="T13" fmla="*/ 783 h 2362"/>
                <a:gd name="T14" fmla="*/ 1800 w 1800"/>
                <a:gd name="T15" fmla="*/ 822 h 2362"/>
                <a:gd name="T16" fmla="*/ 1800 w 1800"/>
                <a:gd name="T17" fmla="*/ 852 h 2362"/>
                <a:gd name="T18" fmla="*/ 1800 w 1800"/>
                <a:gd name="T19" fmla="*/ 876 h 2362"/>
                <a:gd name="T20" fmla="*/ 1800 w 1800"/>
                <a:gd name="T21" fmla="*/ 935 h 2362"/>
                <a:gd name="T22" fmla="*/ 1800 w 1800"/>
                <a:gd name="T23" fmla="*/ 954 h 2362"/>
                <a:gd name="T24" fmla="*/ 1800 w 1800"/>
                <a:gd name="T25" fmla="*/ 979 h 2362"/>
                <a:gd name="T26" fmla="*/ 1800 w 1800"/>
                <a:gd name="T27" fmla="*/ 1012 h 2362"/>
                <a:gd name="T28" fmla="*/ 1800 w 1800"/>
                <a:gd name="T29" fmla="*/ 1054 h 2362"/>
                <a:gd name="T30" fmla="*/ 1800 w 1800"/>
                <a:gd name="T31" fmla="*/ 1218 h 2362"/>
                <a:gd name="T32" fmla="*/ 1800 w 1800"/>
                <a:gd name="T33" fmla="*/ 1367 h 2362"/>
                <a:gd name="T34" fmla="*/ 1800 w 1800"/>
                <a:gd name="T35" fmla="*/ 1492 h 2362"/>
                <a:gd name="T36" fmla="*/ 1800 w 1800"/>
                <a:gd name="T37" fmla="*/ 1641 h 2362"/>
                <a:gd name="T38" fmla="*/ 1800 w 1800"/>
                <a:gd name="T39" fmla="*/ 1815 h 2362"/>
                <a:gd name="T40" fmla="*/ 1800 w 1800"/>
                <a:gd name="T41" fmla="*/ 2017 h 2362"/>
                <a:gd name="T42" fmla="*/ 1800 w 1800"/>
                <a:gd name="T43" fmla="*/ 2249 h 2362"/>
                <a:gd name="T44" fmla="*/ 1788 w 1800"/>
                <a:gd name="T45" fmla="*/ 2299 h 2362"/>
                <a:gd name="T46" fmla="*/ 1758 w 1800"/>
                <a:gd name="T47" fmla="*/ 2337 h 2362"/>
                <a:gd name="T48" fmla="*/ 1713 w 1800"/>
                <a:gd name="T49" fmla="*/ 2359 h 2362"/>
                <a:gd name="T50" fmla="*/ 113 w 1800"/>
                <a:gd name="T51" fmla="*/ 2362 h 2362"/>
                <a:gd name="T52" fmla="*/ 63 w 1800"/>
                <a:gd name="T53" fmla="*/ 2350 h 2362"/>
                <a:gd name="T54" fmla="*/ 25 w 1800"/>
                <a:gd name="T55" fmla="*/ 2320 h 2362"/>
                <a:gd name="T56" fmla="*/ 3 w 1800"/>
                <a:gd name="T57" fmla="*/ 2275 h 2362"/>
                <a:gd name="T58" fmla="*/ 0 w 1800"/>
                <a:gd name="T59" fmla="*/ 113 h 2362"/>
                <a:gd name="T60" fmla="*/ 12 w 1800"/>
                <a:gd name="T61" fmla="*/ 63 h 2362"/>
                <a:gd name="T62" fmla="*/ 42 w 1800"/>
                <a:gd name="T63" fmla="*/ 25 h 2362"/>
                <a:gd name="T64" fmla="*/ 87 w 1800"/>
                <a:gd name="T65" fmla="*/ 3 h 2362"/>
                <a:gd name="T66" fmla="*/ 316 w 1800"/>
                <a:gd name="T67" fmla="*/ 0 h 2362"/>
                <a:gd name="T68" fmla="*/ 500 w 1800"/>
                <a:gd name="T69" fmla="*/ 0 h 2362"/>
                <a:gd name="T70" fmla="*/ 769 w 1800"/>
                <a:gd name="T71" fmla="*/ 0 h 2362"/>
                <a:gd name="T72" fmla="*/ 962 w 1800"/>
                <a:gd name="T73" fmla="*/ 0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0" h="2362">
                  <a:moveTo>
                    <a:pt x="962" y="0"/>
                  </a:moveTo>
                  <a:lnTo>
                    <a:pt x="1069" y="0"/>
                  </a:lnTo>
                  <a:lnTo>
                    <a:pt x="1090" y="2"/>
                  </a:lnTo>
                  <a:lnTo>
                    <a:pt x="1111" y="8"/>
                  </a:lnTo>
                  <a:lnTo>
                    <a:pt x="1130" y="19"/>
                  </a:lnTo>
                  <a:lnTo>
                    <a:pt x="1148" y="33"/>
                  </a:lnTo>
                  <a:lnTo>
                    <a:pt x="1766" y="652"/>
                  </a:lnTo>
                  <a:lnTo>
                    <a:pt x="1781" y="669"/>
                  </a:lnTo>
                  <a:lnTo>
                    <a:pt x="1791" y="689"/>
                  </a:lnTo>
                  <a:lnTo>
                    <a:pt x="1797" y="710"/>
                  </a:lnTo>
                  <a:lnTo>
                    <a:pt x="1799" y="731"/>
                  </a:lnTo>
                  <a:lnTo>
                    <a:pt x="1800" y="731"/>
                  </a:lnTo>
                  <a:lnTo>
                    <a:pt x="1800" y="758"/>
                  </a:lnTo>
                  <a:lnTo>
                    <a:pt x="1800" y="783"/>
                  </a:lnTo>
                  <a:lnTo>
                    <a:pt x="1800" y="804"/>
                  </a:lnTo>
                  <a:lnTo>
                    <a:pt x="1800" y="822"/>
                  </a:lnTo>
                  <a:lnTo>
                    <a:pt x="1800" y="839"/>
                  </a:lnTo>
                  <a:lnTo>
                    <a:pt x="1800" y="852"/>
                  </a:lnTo>
                  <a:lnTo>
                    <a:pt x="1800" y="865"/>
                  </a:lnTo>
                  <a:lnTo>
                    <a:pt x="1800" y="876"/>
                  </a:lnTo>
                  <a:lnTo>
                    <a:pt x="1800" y="926"/>
                  </a:lnTo>
                  <a:lnTo>
                    <a:pt x="1800" y="935"/>
                  </a:lnTo>
                  <a:lnTo>
                    <a:pt x="1800" y="944"/>
                  </a:lnTo>
                  <a:lnTo>
                    <a:pt x="1800" y="954"/>
                  </a:lnTo>
                  <a:lnTo>
                    <a:pt x="1800" y="966"/>
                  </a:lnTo>
                  <a:lnTo>
                    <a:pt x="1800" y="979"/>
                  </a:lnTo>
                  <a:lnTo>
                    <a:pt x="1800" y="994"/>
                  </a:lnTo>
                  <a:lnTo>
                    <a:pt x="1800" y="1012"/>
                  </a:lnTo>
                  <a:lnTo>
                    <a:pt x="1800" y="1031"/>
                  </a:lnTo>
                  <a:lnTo>
                    <a:pt x="1800" y="1054"/>
                  </a:lnTo>
                  <a:lnTo>
                    <a:pt x="1800" y="1080"/>
                  </a:lnTo>
                  <a:lnTo>
                    <a:pt x="1800" y="1218"/>
                  </a:lnTo>
                  <a:lnTo>
                    <a:pt x="1800" y="1262"/>
                  </a:lnTo>
                  <a:lnTo>
                    <a:pt x="1800" y="1367"/>
                  </a:lnTo>
                  <a:lnTo>
                    <a:pt x="1800" y="1426"/>
                  </a:lnTo>
                  <a:lnTo>
                    <a:pt x="1800" y="1492"/>
                  </a:lnTo>
                  <a:lnTo>
                    <a:pt x="1800" y="1563"/>
                  </a:lnTo>
                  <a:lnTo>
                    <a:pt x="1800" y="1641"/>
                  </a:lnTo>
                  <a:lnTo>
                    <a:pt x="1800" y="1724"/>
                  </a:lnTo>
                  <a:lnTo>
                    <a:pt x="1800" y="1815"/>
                  </a:lnTo>
                  <a:lnTo>
                    <a:pt x="1800" y="1912"/>
                  </a:lnTo>
                  <a:lnTo>
                    <a:pt x="1800" y="2017"/>
                  </a:lnTo>
                  <a:lnTo>
                    <a:pt x="1800" y="2130"/>
                  </a:lnTo>
                  <a:lnTo>
                    <a:pt x="1800" y="2249"/>
                  </a:lnTo>
                  <a:lnTo>
                    <a:pt x="1797" y="2275"/>
                  </a:lnTo>
                  <a:lnTo>
                    <a:pt x="1788" y="2299"/>
                  </a:lnTo>
                  <a:lnTo>
                    <a:pt x="1775" y="2320"/>
                  </a:lnTo>
                  <a:lnTo>
                    <a:pt x="1758" y="2337"/>
                  </a:lnTo>
                  <a:lnTo>
                    <a:pt x="1737" y="2350"/>
                  </a:lnTo>
                  <a:lnTo>
                    <a:pt x="1713" y="2359"/>
                  </a:lnTo>
                  <a:lnTo>
                    <a:pt x="1687" y="2362"/>
                  </a:lnTo>
                  <a:lnTo>
                    <a:pt x="113" y="2362"/>
                  </a:lnTo>
                  <a:lnTo>
                    <a:pt x="87" y="2359"/>
                  </a:lnTo>
                  <a:lnTo>
                    <a:pt x="63" y="2350"/>
                  </a:lnTo>
                  <a:lnTo>
                    <a:pt x="42" y="2337"/>
                  </a:lnTo>
                  <a:lnTo>
                    <a:pt x="25" y="2320"/>
                  </a:lnTo>
                  <a:lnTo>
                    <a:pt x="12" y="2299"/>
                  </a:lnTo>
                  <a:lnTo>
                    <a:pt x="3" y="2275"/>
                  </a:lnTo>
                  <a:lnTo>
                    <a:pt x="0" y="2249"/>
                  </a:lnTo>
                  <a:lnTo>
                    <a:pt x="0" y="113"/>
                  </a:lnTo>
                  <a:lnTo>
                    <a:pt x="3" y="87"/>
                  </a:lnTo>
                  <a:lnTo>
                    <a:pt x="12" y="63"/>
                  </a:lnTo>
                  <a:lnTo>
                    <a:pt x="25" y="42"/>
                  </a:lnTo>
                  <a:lnTo>
                    <a:pt x="42" y="25"/>
                  </a:lnTo>
                  <a:lnTo>
                    <a:pt x="63" y="12"/>
                  </a:lnTo>
                  <a:lnTo>
                    <a:pt x="87" y="3"/>
                  </a:lnTo>
                  <a:lnTo>
                    <a:pt x="113" y="0"/>
                  </a:lnTo>
                  <a:lnTo>
                    <a:pt x="316" y="0"/>
                  </a:lnTo>
                  <a:lnTo>
                    <a:pt x="409" y="0"/>
                  </a:lnTo>
                  <a:lnTo>
                    <a:pt x="500" y="0"/>
                  </a:lnTo>
                  <a:lnTo>
                    <a:pt x="678" y="0"/>
                  </a:lnTo>
                  <a:lnTo>
                    <a:pt x="769" y="0"/>
                  </a:lnTo>
                  <a:lnTo>
                    <a:pt x="863" y="0"/>
                  </a:lnTo>
                  <a:lnTo>
                    <a:pt x="962"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5" name="Freeform 127">
              <a:extLst>
                <a:ext uri="{FF2B5EF4-FFF2-40B4-BE49-F238E27FC236}">
                  <a16:creationId xmlns:a16="http://schemas.microsoft.com/office/drawing/2014/main" id="{46B963FE-F34A-410A-9A3F-FFC7DF48A035}"/>
                </a:ext>
              </a:extLst>
            </p:cNvPr>
            <p:cNvSpPr>
              <a:spLocks noEditPoints="1"/>
            </p:cNvSpPr>
            <p:nvPr/>
          </p:nvSpPr>
          <p:spPr bwMode="auto">
            <a:xfrm>
              <a:off x="1149768" y="2507797"/>
              <a:ext cx="351476" cy="480141"/>
            </a:xfrm>
            <a:custGeom>
              <a:avLst/>
              <a:gdLst>
                <a:gd name="T0" fmla="*/ 225 w 1574"/>
                <a:gd name="T1" fmla="*/ 1743 h 2136"/>
                <a:gd name="T2" fmla="*/ 225 w 1574"/>
                <a:gd name="T3" fmla="*/ 1911 h 2136"/>
                <a:gd name="T4" fmla="*/ 899 w 1574"/>
                <a:gd name="T5" fmla="*/ 1911 h 2136"/>
                <a:gd name="T6" fmla="*/ 899 w 1574"/>
                <a:gd name="T7" fmla="*/ 1743 h 2136"/>
                <a:gd name="T8" fmla="*/ 225 w 1574"/>
                <a:gd name="T9" fmla="*/ 1743 h 2136"/>
                <a:gd name="T10" fmla="*/ 225 w 1574"/>
                <a:gd name="T11" fmla="*/ 1349 h 2136"/>
                <a:gd name="T12" fmla="*/ 225 w 1574"/>
                <a:gd name="T13" fmla="*/ 1518 h 2136"/>
                <a:gd name="T14" fmla="*/ 1181 w 1574"/>
                <a:gd name="T15" fmla="*/ 1518 h 2136"/>
                <a:gd name="T16" fmla="*/ 1181 w 1574"/>
                <a:gd name="T17" fmla="*/ 1349 h 2136"/>
                <a:gd name="T18" fmla="*/ 225 w 1574"/>
                <a:gd name="T19" fmla="*/ 1349 h 2136"/>
                <a:gd name="T20" fmla="*/ 225 w 1574"/>
                <a:gd name="T21" fmla="*/ 956 h 2136"/>
                <a:gd name="T22" fmla="*/ 225 w 1574"/>
                <a:gd name="T23" fmla="*/ 1124 h 2136"/>
                <a:gd name="T24" fmla="*/ 1181 w 1574"/>
                <a:gd name="T25" fmla="*/ 1124 h 2136"/>
                <a:gd name="T26" fmla="*/ 1181 w 1574"/>
                <a:gd name="T27" fmla="*/ 956 h 2136"/>
                <a:gd name="T28" fmla="*/ 225 w 1574"/>
                <a:gd name="T29" fmla="*/ 956 h 2136"/>
                <a:gd name="T30" fmla="*/ 225 w 1574"/>
                <a:gd name="T31" fmla="*/ 562 h 2136"/>
                <a:gd name="T32" fmla="*/ 225 w 1574"/>
                <a:gd name="T33" fmla="*/ 731 h 2136"/>
                <a:gd name="T34" fmla="*/ 562 w 1574"/>
                <a:gd name="T35" fmla="*/ 731 h 2136"/>
                <a:gd name="T36" fmla="*/ 562 w 1574"/>
                <a:gd name="T37" fmla="*/ 562 h 2136"/>
                <a:gd name="T38" fmla="*/ 225 w 1574"/>
                <a:gd name="T39" fmla="*/ 562 h 2136"/>
                <a:gd name="T40" fmla="*/ 956 w 1574"/>
                <a:gd name="T41" fmla="*/ 0 h 2136"/>
                <a:gd name="T42" fmla="*/ 1574 w 1574"/>
                <a:gd name="T43" fmla="*/ 618 h 2136"/>
                <a:gd name="T44" fmla="*/ 956 w 1574"/>
                <a:gd name="T45" fmla="*/ 618 h 2136"/>
                <a:gd name="T46" fmla="*/ 956 w 1574"/>
                <a:gd name="T47" fmla="*/ 0 h 2136"/>
                <a:gd name="T48" fmla="*/ 0 w 1574"/>
                <a:gd name="T49" fmla="*/ 0 h 2136"/>
                <a:gd name="T50" fmla="*/ 786 w 1574"/>
                <a:gd name="T51" fmla="*/ 0 h 2136"/>
                <a:gd name="T52" fmla="*/ 787 w 1574"/>
                <a:gd name="T53" fmla="*/ 674 h 2136"/>
                <a:gd name="T54" fmla="*/ 790 w 1574"/>
                <a:gd name="T55" fmla="*/ 700 h 2136"/>
                <a:gd name="T56" fmla="*/ 799 w 1574"/>
                <a:gd name="T57" fmla="*/ 724 h 2136"/>
                <a:gd name="T58" fmla="*/ 811 w 1574"/>
                <a:gd name="T59" fmla="*/ 745 h 2136"/>
                <a:gd name="T60" fmla="*/ 829 w 1574"/>
                <a:gd name="T61" fmla="*/ 762 h 2136"/>
                <a:gd name="T62" fmla="*/ 850 w 1574"/>
                <a:gd name="T63" fmla="*/ 775 h 2136"/>
                <a:gd name="T64" fmla="*/ 874 w 1574"/>
                <a:gd name="T65" fmla="*/ 784 h 2136"/>
                <a:gd name="T66" fmla="*/ 899 w 1574"/>
                <a:gd name="T67" fmla="*/ 787 h 2136"/>
                <a:gd name="T68" fmla="*/ 1574 w 1574"/>
                <a:gd name="T69" fmla="*/ 787 h 2136"/>
                <a:gd name="T70" fmla="*/ 1574 w 1574"/>
                <a:gd name="T71" fmla="*/ 2136 h 2136"/>
                <a:gd name="T72" fmla="*/ 0 w 1574"/>
                <a:gd name="T73" fmla="*/ 2136 h 2136"/>
                <a:gd name="T74" fmla="*/ 0 w 1574"/>
                <a:gd name="T75" fmla="*/ 2023 h 2136"/>
                <a:gd name="T76" fmla="*/ 0 w 1574"/>
                <a:gd name="T77" fmla="*/ 1916 h 2136"/>
                <a:gd name="T78" fmla="*/ 0 w 1574"/>
                <a:gd name="T79" fmla="*/ 1723 h 2136"/>
                <a:gd name="T80" fmla="*/ 0 w 1574"/>
                <a:gd name="T81" fmla="*/ 1634 h 2136"/>
                <a:gd name="T82" fmla="*/ 0 w 1574"/>
                <a:gd name="T83" fmla="*/ 1550 h 2136"/>
                <a:gd name="T84" fmla="*/ 0 w 1574"/>
                <a:gd name="T85" fmla="*/ 1179 h 2136"/>
                <a:gd name="T86" fmla="*/ 0 w 1574"/>
                <a:gd name="T87" fmla="*/ 1109 h 2136"/>
                <a:gd name="T88" fmla="*/ 0 w 1574"/>
                <a:gd name="T89" fmla="*/ 1041 h 2136"/>
                <a:gd name="T90" fmla="*/ 0 w 1574"/>
                <a:gd name="T91" fmla="*/ 901 h 2136"/>
                <a:gd name="T92" fmla="*/ 0 w 1574"/>
                <a:gd name="T93" fmla="*/ 829 h 2136"/>
                <a:gd name="T94" fmla="*/ 0 w 1574"/>
                <a:gd name="T95" fmla="*/ 755 h 2136"/>
                <a:gd name="T96" fmla="*/ 0 w 1574"/>
                <a:gd name="T97" fmla="*/ 597 h 2136"/>
                <a:gd name="T98" fmla="*/ 0 w 1574"/>
                <a:gd name="T99" fmla="*/ 511 h 2136"/>
                <a:gd name="T100" fmla="*/ 0 w 1574"/>
                <a:gd name="T101" fmla="*/ 422 h 2136"/>
                <a:gd name="T102" fmla="*/ 0 w 1574"/>
                <a:gd name="T103" fmla="*/ 224 h 2136"/>
                <a:gd name="T104" fmla="*/ 0 w 1574"/>
                <a:gd name="T105" fmla="*/ 115 h 2136"/>
                <a:gd name="T106" fmla="*/ 0 w 1574"/>
                <a:gd name="T107" fmla="*/ 0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4" h="2136">
                  <a:moveTo>
                    <a:pt x="225" y="1743"/>
                  </a:moveTo>
                  <a:lnTo>
                    <a:pt x="225" y="1911"/>
                  </a:lnTo>
                  <a:lnTo>
                    <a:pt x="899" y="1911"/>
                  </a:lnTo>
                  <a:lnTo>
                    <a:pt x="899" y="1743"/>
                  </a:lnTo>
                  <a:lnTo>
                    <a:pt x="225" y="1743"/>
                  </a:lnTo>
                  <a:close/>
                  <a:moveTo>
                    <a:pt x="225" y="1349"/>
                  </a:moveTo>
                  <a:lnTo>
                    <a:pt x="225" y="1518"/>
                  </a:lnTo>
                  <a:lnTo>
                    <a:pt x="1181" y="1518"/>
                  </a:lnTo>
                  <a:lnTo>
                    <a:pt x="1181" y="1349"/>
                  </a:lnTo>
                  <a:lnTo>
                    <a:pt x="225" y="1349"/>
                  </a:lnTo>
                  <a:close/>
                  <a:moveTo>
                    <a:pt x="225" y="956"/>
                  </a:moveTo>
                  <a:lnTo>
                    <a:pt x="225" y="1124"/>
                  </a:lnTo>
                  <a:lnTo>
                    <a:pt x="1181" y="1124"/>
                  </a:lnTo>
                  <a:lnTo>
                    <a:pt x="1181" y="956"/>
                  </a:lnTo>
                  <a:lnTo>
                    <a:pt x="225" y="956"/>
                  </a:lnTo>
                  <a:close/>
                  <a:moveTo>
                    <a:pt x="225" y="562"/>
                  </a:moveTo>
                  <a:lnTo>
                    <a:pt x="225" y="731"/>
                  </a:lnTo>
                  <a:lnTo>
                    <a:pt x="562" y="731"/>
                  </a:lnTo>
                  <a:lnTo>
                    <a:pt x="562" y="562"/>
                  </a:lnTo>
                  <a:lnTo>
                    <a:pt x="225" y="562"/>
                  </a:lnTo>
                  <a:close/>
                  <a:moveTo>
                    <a:pt x="956" y="0"/>
                  </a:moveTo>
                  <a:lnTo>
                    <a:pt x="1574" y="618"/>
                  </a:lnTo>
                  <a:lnTo>
                    <a:pt x="956" y="618"/>
                  </a:lnTo>
                  <a:lnTo>
                    <a:pt x="956" y="0"/>
                  </a:lnTo>
                  <a:close/>
                  <a:moveTo>
                    <a:pt x="0" y="0"/>
                  </a:moveTo>
                  <a:lnTo>
                    <a:pt x="786" y="0"/>
                  </a:lnTo>
                  <a:lnTo>
                    <a:pt x="787" y="674"/>
                  </a:lnTo>
                  <a:lnTo>
                    <a:pt x="790" y="700"/>
                  </a:lnTo>
                  <a:lnTo>
                    <a:pt x="799" y="724"/>
                  </a:lnTo>
                  <a:lnTo>
                    <a:pt x="811" y="745"/>
                  </a:lnTo>
                  <a:lnTo>
                    <a:pt x="829" y="762"/>
                  </a:lnTo>
                  <a:lnTo>
                    <a:pt x="850" y="775"/>
                  </a:lnTo>
                  <a:lnTo>
                    <a:pt x="874" y="784"/>
                  </a:lnTo>
                  <a:lnTo>
                    <a:pt x="899" y="787"/>
                  </a:lnTo>
                  <a:lnTo>
                    <a:pt x="1574" y="787"/>
                  </a:lnTo>
                  <a:lnTo>
                    <a:pt x="1574" y="2136"/>
                  </a:lnTo>
                  <a:lnTo>
                    <a:pt x="0" y="2136"/>
                  </a:lnTo>
                  <a:lnTo>
                    <a:pt x="0" y="2023"/>
                  </a:lnTo>
                  <a:lnTo>
                    <a:pt x="0" y="1916"/>
                  </a:lnTo>
                  <a:lnTo>
                    <a:pt x="0" y="1723"/>
                  </a:lnTo>
                  <a:lnTo>
                    <a:pt x="0" y="1634"/>
                  </a:lnTo>
                  <a:lnTo>
                    <a:pt x="0" y="1550"/>
                  </a:lnTo>
                  <a:lnTo>
                    <a:pt x="0" y="1179"/>
                  </a:lnTo>
                  <a:lnTo>
                    <a:pt x="0" y="1109"/>
                  </a:lnTo>
                  <a:lnTo>
                    <a:pt x="0" y="1041"/>
                  </a:lnTo>
                  <a:lnTo>
                    <a:pt x="0" y="901"/>
                  </a:lnTo>
                  <a:lnTo>
                    <a:pt x="0" y="829"/>
                  </a:lnTo>
                  <a:lnTo>
                    <a:pt x="0" y="755"/>
                  </a:lnTo>
                  <a:lnTo>
                    <a:pt x="0" y="597"/>
                  </a:lnTo>
                  <a:lnTo>
                    <a:pt x="0" y="511"/>
                  </a:lnTo>
                  <a:lnTo>
                    <a:pt x="0" y="422"/>
                  </a:lnTo>
                  <a:lnTo>
                    <a:pt x="0" y="224"/>
                  </a:lnTo>
                  <a:lnTo>
                    <a:pt x="0" y="115"/>
                  </a:lnTo>
                  <a:lnTo>
                    <a:pt x="0"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sp>
        <p:nvSpPr>
          <p:cNvPr id="86" name="TextBox 85">
            <a:extLst>
              <a:ext uri="{FF2B5EF4-FFF2-40B4-BE49-F238E27FC236}">
                <a16:creationId xmlns:a16="http://schemas.microsoft.com/office/drawing/2014/main" id="{02C7573F-4CA5-4FBC-B9BC-1BE91B0A442A}"/>
              </a:ext>
            </a:extLst>
          </p:cNvPr>
          <p:cNvSpPr txBox="1"/>
          <p:nvPr/>
        </p:nvSpPr>
        <p:spPr>
          <a:xfrm>
            <a:off x="3853994" y="2072572"/>
            <a:ext cx="3740986" cy="994267"/>
          </a:xfrm>
          <a:prstGeom prst="rect">
            <a:avLst/>
          </a:prstGeom>
          <a:noFill/>
          <a:effectLst/>
        </p:spPr>
        <p:txBody>
          <a:bodyPr wrap="square" lIns="0" tIns="0" rIns="0" bIns="0" rtlCol="0" anchor="b">
            <a:noAutofit/>
          </a:bodyPr>
          <a:lstStyle/>
          <a:p>
            <a:pPr algn="ctr" eaLnBrk="0" hangingPunct="0"/>
            <a:r>
              <a:rPr lang="en-US" dirty="0"/>
              <a:t>File Geodatabase</a:t>
            </a:r>
            <a:r>
              <a:rPr lang="en-US" sz="900" dirty="0"/>
              <a:t> </a:t>
            </a:r>
          </a:p>
          <a:p>
            <a:pPr algn="ctr" eaLnBrk="0" hangingPunct="0"/>
            <a:r>
              <a:rPr lang="en-US" sz="900" dirty="0"/>
              <a:t>Version 2.5 (or later)</a:t>
            </a:r>
          </a:p>
        </p:txBody>
      </p:sp>
      <p:cxnSp>
        <p:nvCxnSpPr>
          <p:cNvPr id="7" name="Straight Arrow Connector 6">
            <a:extLst>
              <a:ext uri="{FF2B5EF4-FFF2-40B4-BE49-F238E27FC236}">
                <a16:creationId xmlns:a16="http://schemas.microsoft.com/office/drawing/2014/main" id="{86E3F876-3D68-4500-8852-7D78F23C8775}"/>
              </a:ext>
            </a:extLst>
          </p:cNvPr>
          <p:cNvCxnSpPr>
            <a:stCxn id="60" idx="3"/>
          </p:cNvCxnSpPr>
          <p:nvPr/>
        </p:nvCxnSpPr>
        <p:spPr bwMode="auto">
          <a:xfrm flipV="1">
            <a:off x="3542752" y="3773998"/>
            <a:ext cx="1691494" cy="3"/>
          </a:xfrm>
          <a:prstGeom prst="straightConnector1">
            <a:avLst/>
          </a:prstGeom>
          <a:noFill/>
          <a:ln w="41275" cap="flat" cmpd="sng" algn="ctr">
            <a:solidFill>
              <a:schemeClr val="accent5"/>
            </a:solidFill>
            <a:prstDash val="solid"/>
            <a:round/>
            <a:headEnd type="triangle"/>
            <a:tailEnd type="triangle"/>
          </a:ln>
          <a:effectLst/>
        </p:spPr>
      </p:cxnSp>
      <p:sp>
        <p:nvSpPr>
          <p:cNvPr id="16" name="Rectangle 15">
            <a:extLst>
              <a:ext uri="{FF2B5EF4-FFF2-40B4-BE49-F238E27FC236}">
                <a16:creationId xmlns:a16="http://schemas.microsoft.com/office/drawing/2014/main" id="{03E9423E-6446-4E54-9BA2-8856470A4AD9}"/>
              </a:ext>
            </a:extLst>
          </p:cNvPr>
          <p:cNvSpPr/>
          <p:nvPr/>
        </p:nvSpPr>
        <p:spPr>
          <a:xfrm>
            <a:off x="7435589" y="2943445"/>
            <a:ext cx="3523577" cy="1754326"/>
          </a:xfrm>
          <a:prstGeom prst="rect">
            <a:avLst/>
          </a:prstGeom>
        </p:spPr>
        <p:txBody>
          <a:bodyPr wrap="square">
            <a:spAutoFit/>
          </a:bodyPr>
          <a:lstStyle/>
          <a:p>
            <a:r>
              <a:rPr lang="en-US" b="1" dirty="0">
                <a:latin typeface="Calibri" panose="020F0502020204030204" pitchFamily="34" charset="0"/>
                <a:ea typeface="Calibri" panose="020F0502020204030204" pitchFamily="34" charset="0"/>
              </a:rPr>
              <a:t>Example/Use Case:</a:t>
            </a:r>
            <a:r>
              <a:rPr lang="en-US" dirty="0">
                <a:latin typeface="Calibri" panose="020F0502020204030204" pitchFamily="34" charset="0"/>
                <a:ea typeface="Calibri" panose="020F0502020204030204" pitchFamily="34" charset="0"/>
              </a:rPr>
              <a:t>  Smaller counties who are not able to have an enterprise base deployment but do have access to ArcGIS Pro.  File Geodatabase limited to one user at a time.</a:t>
            </a:r>
            <a:endParaRPr lang="en-US" b="1" dirty="0">
              <a:solidFill>
                <a:srgbClr val="FF0000"/>
              </a:solidFill>
            </a:endParaRPr>
          </a:p>
        </p:txBody>
      </p:sp>
      <p:pic>
        <p:nvPicPr>
          <p:cNvPr id="5" name="Picture 4" descr="A close up of a sign&#10;&#10;Description automatically generated">
            <a:extLst>
              <a:ext uri="{FF2B5EF4-FFF2-40B4-BE49-F238E27FC236}">
                <a16:creationId xmlns:a16="http://schemas.microsoft.com/office/drawing/2014/main" id="{7205006C-6B6C-451F-9A27-08A82EA0956F}"/>
              </a:ext>
            </a:extLst>
          </p:cNvPr>
          <p:cNvPicPr>
            <a:picLocks noChangeAspect="1"/>
          </p:cNvPicPr>
          <p:nvPr/>
        </p:nvPicPr>
        <p:blipFill>
          <a:blip r:embed="rId4"/>
          <a:stretch>
            <a:fillRect/>
          </a:stretch>
        </p:blipFill>
        <p:spPr>
          <a:xfrm>
            <a:off x="5554880" y="3703084"/>
            <a:ext cx="605595" cy="605595"/>
          </a:xfrm>
          <a:prstGeom prst="rect">
            <a:avLst/>
          </a:prstGeom>
        </p:spPr>
      </p:pic>
    </p:spTree>
    <p:extLst>
      <p:ext uri="{BB962C8B-B14F-4D97-AF65-F5344CB8AC3E}">
        <p14:creationId xmlns:p14="http://schemas.microsoft.com/office/powerpoint/2010/main" val="271490303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621" y="683340"/>
            <a:ext cx="10823677" cy="738664"/>
          </a:xfrm>
        </p:spPr>
        <p:txBody>
          <a:bodyPr/>
          <a:lstStyle/>
          <a:p>
            <a:r>
              <a:rPr lang="en-US" dirty="0"/>
              <a:t>ArcGIS Land Records Architecture Option:  On-premise</a:t>
            </a:r>
            <a:br>
              <a:rPr lang="en-US" dirty="0"/>
            </a:br>
            <a:endParaRPr lang="en-US" dirty="0"/>
          </a:p>
        </p:txBody>
      </p:sp>
      <p:sp>
        <p:nvSpPr>
          <p:cNvPr id="30" name="TextBox 29">
            <a:extLst>
              <a:ext uri="{FF2B5EF4-FFF2-40B4-BE49-F238E27FC236}">
                <a16:creationId xmlns:a16="http://schemas.microsoft.com/office/drawing/2014/main" id="{36513447-67F3-47A2-BD0D-4F38875FD17B}"/>
              </a:ext>
            </a:extLst>
          </p:cNvPr>
          <p:cNvSpPr txBox="1"/>
          <p:nvPr/>
        </p:nvSpPr>
        <p:spPr>
          <a:xfrm>
            <a:off x="3865656" y="1848361"/>
            <a:ext cx="3740986" cy="994267"/>
          </a:xfrm>
          <a:prstGeom prst="rect">
            <a:avLst/>
          </a:prstGeom>
          <a:noFill/>
          <a:effectLst/>
        </p:spPr>
        <p:txBody>
          <a:bodyPr wrap="square" lIns="0" tIns="0" rIns="0" bIns="0" rtlCol="0" anchor="b">
            <a:noAutofit/>
          </a:bodyPr>
          <a:lstStyle/>
          <a:p>
            <a:pPr algn="ctr" eaLnBrk="0" hangingPunct="0"/>
            <a:r>
              <a:rPr lang="en-US" dirty="0">
                <a:ea typeface="+mn-ea"/>
                <a:cs typeface="+mn-cs"/>
              </a:rPr>
              <a:t>ArcGIS</a:t>
            </a:r>
          </a:p>
          <a:p>
            <a:pPr algn="ctr" eaLnBrk="0" hangingPunct="0"/>
            <a:r>
              <a:rPr lang="en-US" dirty="0"/>
              <a:t>Enterprise</a:t>
            </a:r>
          </a:p>
          <a:p>
            <a:pPr algn="ctr" eaLnBrk="0" hangingPunct="0"/>
            <a:r>
              <a:rPr lang="en-US" sz="900" dirty="0"/>
              <a:t>Full base deployment</a:t>
            </a:r>
          </a:p>
          <a:p>
            <a:pPr algn="ctr" eaLnBrk="0" hangingPunct="0"/>
            <a:r>
              <a:rPr lang="en-US" sz="900" dirty="0"/>
              <a:t>10.8 (or later)</a:t>
            </a:r>
          </a:p>
          <a:p>
            <a:pPr algn="ctr" eaLnBrk="0" hangingPunct="0"/>
            <a:endParaRPr lang="en-US" sz="900" dirty="0"/>
          </a:p>
        </p:txBody>
      </p:sp>
      <p:grpSp>
        <p:nvGrpSpPr>
          <p:cNvPr id="31" name="Group 30">
            <a:extLst>
              <a:ext uri="{FF2B5EF4-FFF2-40B4-BE49-F238E27FC236}">
                <a16:creationId xmlns:a16="http://schemas.microsoft.com/office/drawing/2014/main" id="{EBA74850-B132-42EF-BCA8-472CBFFC9C86}"/>
              </a:ext>
            </a:extLst>
          </p:cNvPr>
          <p:cNvGrpSpPr/>
          <p:nvPr/>
        </p:nvGrpSpPr>
        <p:grpSpPr>
          <a:xfrm>
            <a:off x="5000915" y="2807160"/>
            <a:ext cx="1518896" cy="1260556"/>
            <a:chOff x="4534968" y="3390266"/>
            <a:chExt cx="457200" cy="493776"/>
          </a:xfrm>
        </p:grpSpPr>
        <p:sp useBgFill="1">
          <p:nvSpPr>
            <p:cNvPr id="32" name="Freeform 20">
              <a:extLst>
                <a:ext uri="{FF2B5EF4-FFF2-40B4-BE49-F238E27FC236}">
                  <a16:creationId xmlns:a16="http://schemas.microsoft.com/office/drawing/2014/main" id="{CFA2960D-8C6C-4092-A904-BDCB45340DE8}"/>
                </a:ext>
              </a:extLst>
            </p:cNvPr>
            <p:cNvSpPr>
              <a:spLocks/>
            </p:cNvSpPr>
            <p:nvPr/>
          </p:nvSpPr>
          <p:spPr bwMode="auto">
            <a:xfrm>
              <a:off x="4548399" y="3390266"/>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6" name="Picture 55">
              <a:extLst>
                <a:ext uri="{FF2B5EF4-FFF2-40B4-BE49-F238E27FC236}">
                  <a16:creationId xmlns:a16="http://schemas.microsoft.com/office/drawing/2014/main" id="{BC310EE7-802C-45C4-AE41-17237276F93D}"/>
                </a:ext>
              </a:extLst>
            </p:cNvPr>
            <p:cNvPicPr>
              <a:picLocks noChangeAspect="1"/>
            </p:cNvPicPr>
            <p:nvPr/>
          </p:nvPicPr>
          <p:blipFill>
            <a:blip r:embed="rId3"/>
            <a:stretch>
              <a:fillRect/>
            </a:stretch>
          </p:blipFill>
          <p:spPr>
            <a:xfrm>
              <a:off x="4534968" y="3408554"/>
              <a:ext cx="457200" cy="457200"/>
            </a:xfrm>
            <a:prstGeom prst="rect">
              <a:avLst/>
            </a:prstGeom>
          </p:spPr>
        </p:pic>
      </p:grpSp>
      <p:sp>
        <p:nvSpPr>
          <p:cNvPr id="57" name="TextBox 56">
            <a:extLst>
              <a:ext uri="{FF2B5EF4-FFF2-40B4-BE49-F238E27FC236}">
                <a16:creationId xmlns:a16="http://schemas.microsoft.com/office/drawing/2014/main" id="{B383F0BD-6488-4595-9966-65192C083804}"/>
              </a:ext>
            </a:extLst>
          </p:cNvPr>
          <p:cNvSpPr txBox="1"/>
          <p:nvPr/>
        </p:nvSpPr>
        <p:spPr>
          <a:xfrm>
            <a:off x="-585426" y="1719249"/>
            <a:ext cx="3740986" cy="994267"/>
          </a:xfrm>
          <a:prstGeom prst="rect">
            <a:avLst/>
          </a:prstGeom>
          <a:noFill/>
          <a:effectLst/>
        </p:spPr>
        <p:txBody>
          <a:bodyPr wrap="square" lIns="0" tIns="0" rIns="0" bIns="0" rtlCol="0" anchor="b">
            <a:noAutofit/>
          </a:bodyPr>
          <a:lstStyle/>
          <a:p>
            <a:pPr algn="ctr" eaLnBrk="0" hangingPunct="0"/>
            <a:r>
              <a:rPr lang="en-US" dirty="0">
                <a:ea typeface="+mn-ea"/>
                <a:cs typeface="+mn-cs"/>
              </a:rPr>
              <a:t>ArcGIS </a:t>
            </a:r>
          </a:p>
          <a:p>
            <a:pPr algn="ctr" eaLnBrk="0" hangingPunct="0"/>
            <a:r>
              <a:rPr lang="en-US" dirty="0">
                <a:ea typeface="+mn-ea"/>
                <a:cs typeface="+mn-cs"/>
              </a:rPr>
              <a:t>Pro</a:t>
            </a:r>
          </a:p>
          <a:p>
            <a:pPr algn="ctr" eaLnBrk="0" hangingPunct="0"/>
            <a:r>
              <a:rPr lang="en-US" sz="900" dirty="0"/>
              <a:t>Standard or Advanced </a:t>
            </a:r>
          </a:p>
          <a:p>
            <a:pPr algn="ctr" eaLnBrk="0" hangingPunct="0"/>
            <a:r>
              <a:rPr lang="en-US" sz="900" dirty="0"/>
              <a:t>Version 2.5 (or later)</a:t>
            </a:r>
          </a:p>
        </p:txBody>
      </p:sp>
      <p:grpSp>
        <p:nvGrpSpPr>
          <p:cNvPr id="58" name="Group 57">
            <a:extLst>
              <a:ext uri="{FF2B5EF4-FFF2-40B4-BE49-F238E27FC236}">
                <a16:creationId xmlns:a16="http://schemas.microsoft.com/office/drawing/2014/main" id="{DE0E4CB6-A7E7-40BE-BB4E-4F63D0029F40}"/>
              </a:ext>
            </a:extLst>
          </p:cNvPr>
          <p:cNvGrpSpPr/>
          <p:nvPr/>
        </p:nvGrpSpPr>
        <p:grpSpPr>
          <a:xfrm>
            <a:off x="526689" y="2795941"/>
            <a:ext cx="1518896" cy="1260556"/>
            <a:chOff x="10962914" y="3386010"/>
            <a:chExt cx="457200" cy="493776"/>
          </a:xfrm>
        </p:grpSpPr>
        <p:sp useBgFill="1">
          <p:nvSpPr>
            <p:cNvPr id="59" name="Freeform 20">
              <a:extLst>
                <a:ext uri="{FF2B5EF4-FFF2-40B4-BE49-F238E27FC236}">
                  <a16:creationId xmlns:a16="http://schemas.microsoft.com/office/drawing/2014/main" id="{3CDF0743-E376-4DB7-855D-DDB9C8F4A63C}"/>
                </a:ext>
              </a:extLst>
            </p:cNvPr>
            <p:cNvSpPr>
              <a:spLocks/>
            </p:cNvSpPr>
            <p:nvPr/>
          </p:nvSpPr>
          <p:spPr bwMode="auto">
            <a:xfrm>
              <a:off x="10976345" y="3386010"/>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60" name="Picture 59">
              <a:extLst>
                <a:ext uri="{FF2B5EF4-FFF2-40B4-BE49-F238E27FC236}">
                  <a16:creationId xmlns:a16="http://schemas.microsoft.com/office/drawing/2014/main" id="{897DC7E2-BC22-4ED3-8F72-EC5E99117AF7}"/>
                </a:ext>
              </a:extLst>
            </p:cNvPr>
            <p:cNvPicPr>
              <a:picLocks noChangeAspect="1"/>
            </p:cNvPicPr>
            <p:nvPr/>
          </p:nvPicPr>
          <p:blipFill>
            <a:blip r:embed="rId4"/>
            <a:stretch>
              <a:fillRect/>
            </a:stretch>
          </p:blipFill>
          <p:spPr>
            <a:xfrm>
              <a:off x="10962914" y="3404298"/>
              <a:ext cx="457200" cy="457200"/>
            </a:xfrm>
            <a:prstGeom prst="rect">
              <a:avLst/>
            </a:prstGeom>
          </p:spPr>
        </p:pic>
      </p:grpSp>
      <p:grpSp>
        <p:nvGrpSpPr>
          <p:cNvPr id="61" name="Group 60">
            <a:extLst>
              <a:ext uri="{FF2B5EF4-FFF2-40B4-BE49-F238E27FC236}">
                <a16:creationId xmlns:a16="http://schemas.microsoft.com/office/drawing/2014/main" id="{ACC27BA9-B0EF-4B53-AAA1-B18422A70061}"/>
              </a:ext>
            </a:extLst>
          </p:cNvPr>
          <p:cNvGrpSpPr/>
          <p:nvPr/>
        </p:nvGrpSpPr>
        <p:grpSpPr>
          <a:xfrm>
            <a:off x="5209547" y="4722615"/>
            <a:ext cx="1053207" cy="1109467"/>
            <a:chOff x="1111443" y="2568745"/>
            <a:chExt cx="386930" cy="428131"/>
          </a:xfrm>
        </p:grpSpPr>
        <p:sp useBgFill="1">
          <p:nvSpPr>
            <p:cNvPr id="62" name="Freeform 13">
              <a:extLst>
                <a:ext uri="{FF2B5EF4-FFF2-40B4-BE49-F238E27FC236}">
                  <a16:creationId xmlns:a16="http://schemas.microsoft.com/office/drawing/2014/main" id="{F58118A2-E190-4AFF-9BF7-7BACF9F93F7E}"/>
                </a:ext>
              </a:extLst>
            </p:cNvPr>
            <p:cNvSpPr>
              <a:spLocks noEditPoints="1"/>
            </p:cNvSpPr>
            <p:nvPr/>
          </p:nvSpPr>
          <p:spPr bwMode="auto">
            <a:xfrm>
              <a:off x="1111443" y="2568745"/>
              <a:ext cx="386930" cy="428131"/>
            </a:xfrm>
            <a:custGeom>
              <a:avLst/>
              <a:gdLst>
                <a:gd name="T0" fmla="*/ 1518 w 1518"/>
                <a:gd name="T1" fmla="*/ 930 h 1675"/>
                <a:gd name="T2" fmla="*/ 1518 w 1518"/>
                <a:gd name="T3" fmla="*/ 865 h 1675"/>
                <a:gd name="T4" fmla="*/ 1518 w 1518"/>
                <a:gd name="T5" fmla="*/ 753 h 1675"/>
                <a:gd name="T6" fmla="*/ 758 w 1518"/>
                <a:gd name="T7" fmla="*/ 0 h 1675"/>
                <a:gd name="T8" fmla="*/ 919 w 1518"/>
                <a:gd name="T9" fmla="*/ 5 h 1675"/>
                <a:gd name="T10" fmla="*/ 1078 w 1518"/>
                <a:gd name="T11" fmla="*/ 23 h 1675"/>
                <a:gd name="T12" fmla="*/ 1224 w 1518"/>
                <a:gd name="T13" fmla="*/ 55 h 1675"/>
                <a:gd name="T14" fmla="*/ 1351 w 1518"/>
                <a:gd name="T15" fmla="*/ 101 h 1675"/>
                <a:gd name="T16" fmla="*/ 1448 w 1518"/>
                <a:gd name="T17" fmla="*/ 164 h 1675"/>
                <a:gd name="T18" fmla="*/ 1506 w 1518"/>
                <a:gd name="T19" fmla="*/ 245 h 1675"/>
                <a:gd name="T20" fmla="*/ 1518 w 1518"/>
                <a:gd name="T21" fmla="*/ 477 h 1675"/>
                <a:gd name="T22" fmla="*/ 1518 w 1518"/>
                <a:gd name="T23" fmla="*/ 720 h 1675"/>
                <a:gd name="T24" fmla="*/ 1518 w 1518"/>
                <a:gd name="T25" fmla="*/ 724 h 1675"/>
                <a:gd name="T26" fmla="*/ 1518 w 1518"/>
                <a:gd name="T27" fmla="*/ 732 h 1675"/>
                <a:gd name="T28" fmla="*/ 1518 w 1518"/>
                <a:gd name="T29" fmla="*/ 757 h 1675"/>
                <a:gd name="T30" fmla="*/ 1518 w 1518"/>
                <a:gd name="T31" fmla="*/ 781 h 1675"/>
                <a:gd name="T32" fmla="*/ 1518 w 1518"/>
                <a:gd name="T33" fmla="*/ 830 h 1675"/>
                <a:gd name="T34" fmla="*/ 1518 w 1518"/>
                <a:gd name="T35" fmla="*/ 830 h 1675"/>
                <a:gd name="T36" fmla="*/ 1518 w 1518"/>
                <a:gd name="T37" fmla="*/ 867 h 1675"/>
                <a:gd name="T38" fmla="*/ 1518 w 1518"/>
                <a:gd name="T39" fmla="*/ 906 h 1675"/>
                <a:gd name="T40" fmla="*/ 1518 w 1518"/>
                <a:gd name="T41" fmla="*/ 1089 h 1675"/>
                <a:gd name="T42" fmla="*/ 1515 w 1518"/>
                <a:gd name="T43" fmla="*/ 1354 h 1675"/>
                <a:gd name="T44" fmla="*/ 1473 w 1518"/>
                <a:gd name="T45" fmla="*/ 1445 h 1675"/>
                <a:gd name="T46" fmla="*/ 1388 w 1518"/>
                <a:gd name="T47" fmla="*/ 1522 h 1675"/>
                <a:gd name="T48" fmla="*/ 1270 w 1518"/>
                <a:gd name="T49" fmla="*/ 1584 h 1675"/>
                <a:gd name="T50" fmla="*/ 1128 w 1518"/>
                <a:gd name="T51" fmla="*/ 1630 h 1675"/>
                <a:gd name="T52" fmla="*/ 972 w 1518"/>
                <a:gd name="T53" fmla="*/ 1661 h 1675"/>
                <a:gd name="T54" fmla="*/ 811 w 1518"/>
                <a:gd name="T55" fmla="*/ 1674 h 1675"/>
                <a:gd name="T56" fmla="*/ 653 w 1518"/>
                <a:gd name="T57" fmla="*/ 1671 h 1675"/>
                <a:gd name="T58" fmla="*/ 492 w 1518"/>
                <a:gd name="T59" fmla="*/ 1652 h 1675"/>
                <a:gd name="T60" fmla="*/ 340 w 1518"/>
                <a:gd name="T61" fmla="*/ 1616 h 1675"/>
                <a:gd name="T62" fmla="*/ 206 w 1518"/>
                <a:gd name="T63" fmla="*/ 1564 h 1675"/>
                <a:gd name="T64" fmla="*/ 97 w 1518"/>
                <a:gd name="T65" fmla="*/ 1498 h 1675"/>
                <a:gd name="T66" fmla="*/ 25 w 1518"/>
                <a:gd name="T67" fmla="*/ 1417 h 1675"/>
                <a:gd name="T68" fmla="*/ 0 w 1518"/>
                <a:gd name="T69" fmla="*/ 1320 h 1675"/>
                <a:gd name="T70" fmla="*/ 0 w 1518"/>
                <a:gd name="T71" fmla="*/ 821 h 1675"/>
                <a:gd name="T72" fmla="*/ 0 w 1518"/>
                <a:gd name="T73" fmla="*/ 308 h 1675"/>
                <a:gd name="T74" fmla="*/ 25 w 1518"/>
                <a:gd name="T75" fmla="*/ 216 h 1675"/>
                <a:gd name="T76" fmla="*/ 97 w 1518"/>
                <a:gd name="T77" fmla="*/ 142 h 1675"/>
                <a:gd name="T78" fmla="*/ 206 w 1518"/>
                <a:gd name="T79" fmla="*/ 85 h 1675"/>
                <a:gd name="T80" fmla="*/ 340 w 1518"/>
                <a:gd name="T81" fmla="*/ 42 h 1675"/>
                <a:gd name="T82" fmla="*/ 492 w 1518"/>
                <a:gd name="T83" fmla="*/ 16 h 1675"/>
                <a:gd name="T84" fmla="*/ 653 w 1518"/>
                <a:gd name="T85" fmla="*/ 2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8" h="1675">
                  <a:moveTo>
                    <a:pt x="1518" y="906"/>
                  </a:moveTo>
                  <a:lnTo>
                    <a:pt x="1518" y="919"/>
                  </a:lnTo>
                  <a:lnTo>
                    <a:pt x="1518" y="930"/>
                  </a:lnTo>
                  <a:lnTo>
                    <a:pt x="1518" y="906"/>
                  </a:lnTo>
                  <a:close/>
                  <a:moveTo>
                    <a:pt x="1518" y="859"/>
                  </a:moveTo>
                  <a:lnTo>
                    <a:pt x="1518" y="865"/>
                  </a:lnTo>
                  <a:lnTo>
                    <a:pt x="1518" y="859"/>
                  </a:lnTo>
                  <a:close/>
                  <a:moveTo>
                    <a:pt x="1518" y="750"/>
                  </a:moveTo>
                  <a:lnTo>
                    <a:pt x="1518" y="753"/>
                  </a:lnTo>
                  <a:lnTo>
                    <a:pt x="1518" y="756"/>
                  </a:lnTo>
                  <a:lnTo>
                    <a:pt x="1518" y="750"/>
                  </a:lnTo>
                  <a:close/>
                  <a:moveTo>
                    <a:pt x="758" y="0"/>
                  </a:moveTo>
                  <a:lnTo>
                    <a:pt x="811" y="0"/>
                  </a:lnTo>
                  <a:lnTo>
                    <a:pt x="865" y="2"/>
                  </a:lnTo>
                  <a:lnTo>
                    <a:pt x="919" y="5"/>
                  </a:lnTo>
                  <a:lnTo>
                    <a:pt x="972" y="10"/>
                  </a:lnTo>
                  <a:lnTo>
                    <a:pt x="1025" y="16"/>
                  </a:lnTo>
                  <a:lnTo>
                    <a:pt x="1078" y="23"/>
                  </a:lnTo>
                  <a:lnTo>
                    <a:pt x="1128" y="32"/>
                  </a:lnTo>
                  <a:lnTo>
                    <a:pt x="1178" y="42"/>
                  </a:lnTo>
                  <a:lnTo>
                    <a:pt x="1224" y="55"/>
                  </a:lnTo>
                  <a:lnTo>
                    <a:pt x="1270" y="69"/>
                  </a:lnTo>
                  <a:lnTo>
                    <a:pt x="1312" y="85"/>
                  </a:lnTo>
                  <a:lnTo>
                    <a:pt x="1351" y="101"/>
                  </a:lnTo>
                  <a:lnTo>
                    <a:pt x="1388" y="120"/>
                  </a:lnTo>
                  <a:lnTo>
                    <a:pt x="1420" y="142"/>
                  </a:lnTo>
                  <a:lnTo>
                    <a:pt x="1448" y="164"/>
                  </a:lnTo>
                  <a:lnTo>
                    <a:pt x="1473" y="189"/>
                  </a:lnTo>
                  <a:lnTo>
                    <a:pt x="1492" y="216"/>
                  </a:lnTo>
                  <a:lnTo>
                    <a:pt x="1506" y="245"/>
                  </a:lnTo>
                  <a:lnTo>
                    <a:pt x="1515" y="276"/>
                  </a:lnTo>
                  <a:lnTo>
                    <a:pt x="1518" y="308"/>
                  </a:lnTo>
                  <a:lnTo>
                    <a:pt x="1518" y="477"/>
                  </a:lnTo>
                  <a:lnTo>
                    <a:pt x="1518" y="550"/>
                  </a:lnTo>
                  <a:lnTo>
                    <a:pt x="1518" y="616"/>
                  </a:lnTo>
                  <a:lnTo>
                    <a:pt x="1518" y="720"/>
                  </a:lnTo>
                  <a:lnTo>
                    <a:pt x="1518" y="725"/>
                  </a:lnTo>
                  <a:lnTo>
                    <a:pt x="1518" y="727"/>
                  </a:lnTo>
                  <a:lnTo>
                    <a:pt x="1518" y="724"/>
                  </a:lnTo>
                  <a:lnTo>
                    <a:pt x="1518" y="727"/>
                  </a:lnTo>
                  <a:lnTo>
                    <a:pt x="1518" y="727"/>
                  </a:lnTo>
                  <a:lnTo>
                    <a:pt x="1518" y="732"/>
                  </a:lnTo>
                  <a:lnTo>
                    <a:pt x="1518" y="750"/>
                  </a:lnTo>
                  <a:lnTo>
                    <a:pt x="1518" y="742"/>
                  </a:lnTo>
                  <a:lnTo>
                    <a:pt x="1518" y="757"/>
                  </a:lnTo>
                  <a:lnTo>
                    <a:pt x="1518" y="756"/>
                  </a:lnTo>
                  <a:lnTo>
                    <a:pt x="1518" y="775"/>
                  </a:lnTo>
                  <a:lnTo>
                    <a:pt x="1518" y="781"/>
                  </a:lnTo>
                  <a:lnTo>
                    <a:pt x="1518" y="797"/>
                  </a:lnTo>
                  <a:lnTo>
                    <a:pt x="1518" y="812"/>
                  </a:lnTo>
                  <a:lnTo>
                    <a:pt x="1518" y="830"/>
                  </a:lnTo>
                  <a:lnTo>
                    <a:pt x="1518" y="809"/>
                  </a:lnTo>
                  <a:lnTo>
                    <a:pt x="1518" y="835"/>
                  </a:lnTo>
                  <a:lnTo>
                    <a:pt x="1518" y="830"/>
                  </a:lnTo>
                  <a:lnTo>
                    <a:pt x="1518" y="859"/>
                  </a:lnTo>
                  <a:lnTo>
                    <a:pt x="1518" y="856"/>
                  </a:lnTo>
                  <a:lnTo>
                    <a:pt x="1518" y="867"/>
                  </a:lnTo>
                  <a:lnTo>
                    <a:pt x="1518" y="865"/>
                  </a:lnTo>
                  <a:lnTo>
                    <a:pt x="1518" y="878"/>
                  </a:lnTo>
                  <a:lnTo>
                    <a:pt x="1518" y="906"/>
                  </a:lnTo>
                  <a:lnTo>
                    <a:pt x="1518" y="899"/>
                  </a:lnTo>
                  <a:lnTo>
                    <a:pt x="1518" y="1027"/>
                  </a:lnTo>
                  <a:lnTo>
                    <a:pt x="1518" y="1089"/>
                  </a:lnTo>
                  <a:lnTo>
                    <a:pt x="1518" y="1159"/>
                  </a:lnTo>
                  <a:lnTo>
                    <a:pt x="1518" y="1320"/>
                  </a:lnTo>
                  <a:lnTo>
                    <a:pt x="1515" y="1354"/>
                  </a:lnTo>
                  <a:lnTo>
                    <a:pt x="1506" y="1386"/>
                  </a:lnTo>
                  <a:lnTo>
                    <a:pt x="1492" y="1417"/>
                  </a:lnTo>
                  <a:lnTo>
                    <a:pt x="1473" y="1445"/>
                  </a:lnTo>
                  <a:lnTo>
                    <a:pt x="1448" y="1473"/>
                  </a:lnTo>
                  <a:lnTo>
                    <a:pt x="1420" y="1498"/>
                  </a:lnTo>
                  <a:lnTo>
                    <a:pt x="1388" y="1522"/>
                  </a:lnTo>
                  <a:lnTo>
                    <a:pt x="1351" y="1544"/>
                  </a:lnTo>
                  <a:lnTo>
                    <a:pt x="1312" y="1564"/>
                  </a:lnTo>
                  <a:lnTo>
                    <a:pt x="1270" y="1584"/>
                  </a:lnTo>
                  <a:lnTo>
                    <a:pt x="1224" y="1600"/>
                  </a:lnTo>
                  <a:lnTo>
                    <a:pt x="1178" y="1616"/>
                  </a:lnTo>
                  <a:lnTo>
                    <a:pt x="1128" y="1630"/>
                  </a:lnTo>
                  <a:lnTo>
                    <a:pt x="1078" y="1642"/>
                  </a:lnTo>
                  <a:lnTo>
                    <a:pt x="1025" y="1652"/>
                  </a:lnTo>
                  <a:lnTo>
                    <a:pt x="972" y="1661"/>
                  </a:lnTo>
                  <a:lnTo>
                    <a:pt x="919" y="1667"/>
                  </a:lnTo>
                  <a:lnTo>
                    <a:pt x="865" y="1671"/>
                  </a:lnTo>
                  <a:lnTo>
                    <a:pt x="811" y="1674"/>
                  </a:lnTo>
                  <a:lnTo>
                    <a:pt x="758" y="1675"/>
                  </a:lnTo>
                  <a:lnTo>
                    <a:pt x="706" y="1674"/>
                  </a:lnTo>
                  <a:lnTo>
                    <a:pt x="653" y="1671"/>
                  </a:lnTo>
                  <a:lnTo>
                    <a:pt x="599" y="1667"/>
                  </a:lnTo>
                  <a:lnTo>
                    <a:pt x="545" y="1661"/>
                  </a:lnTo>
                  <a:lnTo>
                    <a:pt x="492" y="1652"/>
                  </a:lnTo>
                  <a:lnTo>
                    <a:pt x="441" y="1642"/>
                  </a:lnTo>
                  <a:lnTo>
                    <a:pt x="390" y="1630"/>
                  </a:lnTo>
                  <a:lnTo>
                    <a:pt x="340" y="1616"/>
                  </a:lnTo>
                  <a:lnTo>
                    <a:pt x="293" y="1600"/>
                  </a:lnTo>
                  <a:lnTo>
                    <a:pt x="248" y="1584"/>
                  </a:lnTo>
                  <a:lnTo>
                    <a:pt x="206" y="1564"/>
                  </a:lnTo>
                  <a:lnTo>
                    <a:pt x="166" y="1544"/>
                  </a:lnTo>
                  <a:lnTo>
                    <a:pt x="130" y="1522"/>
                  </a:lnTo>
                  <a:lnTo>
                    <a:pt x="97" y="1498"/>
                  </a:lnTo>
                  <a:lnTo>
                    <a:pt x="69" y="1473"/>
                  </a:lnTo>
                  <a:lnTo>
                    <a:pt x="45" y="1445"/>
                  </a:lnTo>
                  <a:lnTo>
                    <a:pt x="25" y="1417"/>
                  </a:lnTo>
                  <a:lnTo>
                    <a:pt x="12" y="1386"/>
                  </a:lnTo>
                  <a:lnTo>
                    <a:pt x="3" y="1354"/>
                  </a:lnTo>
                  <a:lnTo>
                    <a:pt x="0" y="1320"/>
                  </a:lnTo>
                  <a:lnTo>
                    <a:pt x="0" y="1159"/>
                  </a:lnTo>
                  <a:lnTo>
                    <a:pt x="0" y="991"/>
                  </a:lnTo>
                  <a:lnTo>
                    <a:pt x="0" y="821"/>
                  </a:lnTo>
                  <a:lnTo>
                    <a:pt x="0" y="650"/>
                  </a:lnTo>
                  <a:lnTo>
                    <a:pt x="0" y="477"/>
                  </a:lnTo>
                  <a:lnTo>
                    <a:pt x="0" y="308"/>
                  </a:lnTo>
                  <a:lnTo>
                    <a:pt x="3" y="276"/>
                  </a:lnTo>
                  <a:lnTo>
                    <a:pt x="12" y="245"/>
                  </a:lnTo>
                  <a:lnTo>
                    <a:pt x="25" y="216"/>
                  </a:lnTo>
                  <a:lnTo>
                    <a:pt x="45" y="189"/>
                  </a:lnTo>
                  <a:lnTo>
                    <a:pt x="69" y="164"/>
                  </a:lnTo>
                  <a:lnTo>
                    <a:pt x="97" y="142"/>
                  </a:lnTo>
                  <a:lnTo>
                    <a:pt x="130" y="120"/>
                  </a:lnTo>
                  <a:lnTo>
                    <a:pt x="166" y="101"/>
                  </a:lnTo>
                  <a:lnTo>
                    <a:pt x="206" y="85"/>
                  </a:lnTo>
                  <a:lnTo>
                    <a:pt x="248" y="69"/>
                  </a:lnTo>
                  <a:lnTo>
                    <a:pt x="293" y="55"/>
                  </a:lnTo>
                  <a:lnTo>
                    <a:pt x="340" y="42"/>
                  </a:lnTo>
                  <a:lnTo>
                    <a:pt x="390" y="32"/>
                  </a:lnTo>
                  <a:lnTo>
                    <a:pt x="441" y="23"/>
                  </a:lnTo>
                  <a:lnTo>
                    <a:pt x="492" y="16"/>
                  </a:lnTo>
                  <a:lnTo>
                    <a:pt x="545" y="10"/>
                  </a:lnTo>
                  <a:lnTo>
                    <a:pt x="599" y="5"/>
                  </a:lnTo>
                  <a:lnTo>
                    <a:pt x="653" y="2"/>
                  </a:lnTo>
                  <a:lnTo>
                    <a:pt x="706" y="0"/>
                  </a:lnTo>
                  <a:lnTo>
                    <a:pt x="758"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63" name="Freeform 14">
              <a:extLst>
                <a:ext uri="{FF2B5EF4-FFF2-40B4-BE49-F238E27FC236}">
                  <a16:creationId xmlns:a16="http://schemas.microsoft.com/office/drawing/2014/main" id="{6A8ED0D7-EBDF-4FF6-B756-F38CA7506A05}"/>
                </a:ext>
              </a:extLst>
            </p:cNvPr>
            <p:cNvSpPr>
              <a:spLocks noEditPoints="1"/>
            </p:cNvSpPr>
            <p:nvPr/>
          </p:nvSpPr>
          <p:spPr bwMode="auto">
            <a:xfrm>
              <a:off x="1140104" y="2597406"/>
              <a:ext cx="329607" cy="370808"/>
            </a:xfrm>
            <a:custGeom>
              <a:avLst/>
              <a:gdLst>
                <a:gd name="T0" fmla="*/ 39 w 1293"/>
                <a:gd name="T1" fmla="*/ 790 h 1450"/>
                <a:gd name="T2" fmla="*/ 130 w 1293"/>
                <a:gd name="T3" fmla="*/ 828 h 1450"/>
                <a:gd name="T4" fmla="*/ 233 w 1293"/>
                <a:gd name="T5" fmla="*/ 858 h 1450"/>
                <a:gd name="T6" fmla="*/ 348 w 1293"/>
                <a:gd name="T7" fmla="*/ 879 h 1450"/>
                <a:gd name="T8" fmla="*/ 466 w 1293"/>
                <a:gd name="T9" fmla="*/ 893 h 1450"/>
                <a:gd name="T10" fmla="*/ 587 w 1293"/>
                <a:gd name="T11" fmla="*/ 899 h 1450"/>
                <a:gd name="T12" fmla="*/ 707 w 1293"/>
                <a:gd name="T13" fmla="*/ 899 h 1450"/>
                <a:gd name="T14" fmla="*/ 827 w 1293"/>
                <a:gd name="T15" fmla="*/ 893 h 1450"/>
                <a:gd name="T16" fmla="*/ 946 w 1293"/>
                <a:gd name="T17" fmla="*/ 879 h 1450"/>
                <a:gd name="T18" fmla="*/ 1061 w 1293"/>
                <a:gd name="T19" fmla="*/ 858 h 1450"/>
                <a:gd name="T20" fmla="*/ 1164 w 1293"/>
                <a:gd name="T21" fmla="*/ 828 h 1450"/>
                <a:gd name="T22" fmla="*/ 1255 w 1293"/>
                <a:gd name="T23" fmla="*/ 790 h 1450"/>
                <a:gd name="T24" fmla="*/ 1293 w 1293"/>
                <a:gd name="T25" fmla="*/ 1208 h 1450"/>
                <a:gd name="T26" fmla="*/ 1278 w 1293"/>
                <a:gd name="T27" fmla="*/ 1253 h 1450"/>
                <a:gd name="T28" fmla="*/ 1236 w 1293"/>
                <a:gd name="T29" fmla="*/ 1298 h 1450"/>
                <a:gd name="T30" fmla="*/ 1168 w 1293"/>
                <a:gd name="T31" fmla="*/ 1341 h 1450"/>
                <a:gd name="T32" fmla="*/ 1080 w 1293"/>
                <a:gd name="T33" fmla="*/ 1380 h 1450"/>
                <a:gd name="T34" fmla="*/ 973 w 1293"/>
                <a:gd name="T35" fmla="*/ 1412 h 1450"/>
                <a:gd name="T36" fmla="*/ 851 w 1293"/>
                <a:gd name="T37" fmla="*/ 1436 h 1450"/>
                <a:gd name="T38" fmla="*/ 717 w 1293"/>
                <a:gd name="T39" fmla="*/ 1449 h 1450"/>
                <a:gd name="T40" fmla="*/ 577 w 1293"/>
                <a:gd name="T41" fmla="*/ 1449 h 1450"/>
                <a:gd name="T42" fmla="*/ 443 w 1293"/>
                <a:gd name="T43" fmla="*/ 1436 h 1450"/>
                <a:gd name="T44" fmla="*/ 320 w 1293"/>
                <a:gd name="T45" fmla="*/ 1412 h 1450"/>
                <a:gd name="T46" fmla="*/ 213 w 1293"/>
                <a:gd name="T47" fmla="*/ 1380 h 1450"/>
                <a:gd name="T48" fmla="*/ 125 w 1293"/>
                <a:gd name="T49" fmla="*/ 1341 h 1450"/>
                <a:gd name="T50" fmla="*/ 58 w 1293"/>
                <a:gd name="T51" fmla="*/ 1298 h 1450"/>
                <a:gd name="T52" fmla="*/ 15 w 1293"/>
                <a:gd name="T53" fmla="*/ 1253 h 1450"/>
                <a:gd name="T54" fmla="*/ 0 w 1293"/>
                <a:gd name="T55" fmla="*/ 1208 h 1450"/>
                <a:gd name="T56" fmla="*/ 646 w 1293"/>
                <a:gd name="T57" fmla="*/ 0 h 1450"/>
                <a:gd name="T58" fmla="*/ 786 w 1293"/>
                <a:gd name="T59" fmla="*/ 4 h 1450"/>
                <a:gd name="T60" fmla="*/ 914 w 1293"/>
                <a:gd name="T61" fmla="*/ 18 h 1450"/>
                <a:gd name="T62" fmla="*/ 1029 w 1293"/>
                <a:gd name="T63" fmla="*/ 38 h 1450"/>
                <a:gd name="T64" fmla="*/ 1127 w 1293"/>
                <a:gd name="T65" fmla="*/ 65 h 1450"/>
                <a:gd name="T66" fmla="*/ 1205 w 1293"/>
                <a:gd name="T67" fmla="*/ 97 h 1450"/>
                <a:gd name="T68" fmla="*/ 1260 w 1293"/>
                <a:gd name="T69" fmla="*/ 134 h 1450"/>
                <a:gd name="T70" fmla="*/ 1290 w 1293"/>
                <a:gd name="T71" fmla="*/ 175 h 1450"/>
                <a:gd name="T72" fmla="*/ 1290 w 1293"/>
                <a:gd name="T73" fmla="*/ 219 h 1450"/>
                <a:gd name="T74" fmla="*/ 1260 w 1293"/>
                <a:gd name="T75" fmla="*/ 259 h 1450"/>
                <a:gd name="T76" fmla="*/ 1205 w 1293"/>
                <a:gd name="T77" fmla="*/ 296 h 1450"/>
                <a:gd name="T78" fmla="*/ 1127 w 1293"/>
                <a:gd name="T79" fmla="*/ 329 h 1450"/>
                <a:gd name="T80" fmla="*/ 1029 w 1293"/>
                <a:gd name="T81" fmla="*/ 356 h 1450"/>
                <a:gd name="T82" fmla="*/ 914 w 1293"/>
                <a:gd name="T83" fmla="*/ 376 h 1450"/>
                <a:gd name="T84" fmla="*/ 786 w 1293"/>
                <a:gd name="T85" fmla="*/ 389 h 1450"/>
                <a:gd name="T86" fmla="*/ 646 w 1293"/>
                <a:gd name="T87" fmla="*/ 394 h 1450"/>
                <a:gd name="T88" fmla="*/ 508 w 1293"/>
                <a:gd name="T89" fmla="*/ 389 h 1450"/>
                <a:gd name="T90" fmla="*/ 380 w 1293"/>
                <a:gd name="T91" fmla="*/ 376 h 1450"/>
                <a:gd name="T92" fmla="*/ 265 w 1293"/>
                <a:gd name="T93" fmla="*/ 356 h 1450"/>
                <a:gd name="T94" fmla="*/ 167 w 1293"/>
                <a:gd name="T95" fmla="*/ 329 h 1450"/>
                <a:gd name="T96" fmla="*/ 89 w 1293"/>
                <a:gd name="T97" fmla="*/ 296 h 1450"/>
                <a:gd name="T98" fmla="*/ 33 w 1293"/>
                <a:gd name="T99" fmla="*/ 259 h 1450"/>
                <a:gd name="T100" fmla="*/ 4 w 1293"/>
                <a:gd name="T101" fmla="*/ 219 h 1450"/>
                <a:gd name="T102" fmla="*/ 4 w 1293"/>
                <a:gd name="T103" fmla="*/ 175 h 1450"/>
                <a:gd name="T104" fmla="*/ 33 w 1293"/>
                <a:gd name="T105" fmla="*/ 134 h 1450"/>
                <a:gd name="T106" fmla="*/ 89 w 1293"/>
                <a:gd name="T107" fmla="*/ 97 h 1450"/>
                <a:gd name="T108" fmla="*/ 167 w 1293"/>
                <a:gd name="T109" fmla="*/ 65 h 1450"/>
                <a:gd name="T110" fmla="*/ 265 w 1293"/>
                <a:gd name="T111" fmla="*/ 38 h 1450"/>
                <a:gd name="T112" fmla="*/ 380 w 1293"/>
                <a:gd name="T113" fmla="*/ 18 h 1450"/>
                <a:gd name="T114" fmla="*/ 508 w 1293"/>
                <a:gd name="T115" fmla="*/ 4 h 1450"/>
                <a:gd name="T116" fmla="*/ 646 w 1293"/>
                <a:gd name="T1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93" h="1450">
                  <a:moveTo>
                    <a:pt x="0" y="767"/>
                  </a:moveTo>
                  <a:lnTo>
                    <a:pt x="39" y="790"/>
                  </a:lnTo>
                  <a:lnTo>
                    <a:pt x="82" y="810"/>
                  </a:lnTo>
                  <a:lnTo>
                    <a:pt x="130" y="828"/>
                  </a:lnTo>
                  <a:lnTo>
                    <a:pt x="180" y="844"/>
                  </a:lnTo>
                  <a:lnTo>
                    <a:pt x="233" y="858"/>
                  </a:lnTo>
                  <a:lnTo>
                    <a:pt x="289" y="869"/>
                  </a:lnTo>
                  <a:lnTo>
                    <a:pt x="348" y="879"/>
                  </a:lnTo>
                  <a:lnTo>
                    <a:pt x="407" y="886"/>
                  </a:lnTo>
                  <a:lnTo>
                    <a:pt x="466" y="893"/>
                  </a:lnTo>
                  <a:lnTo>
                    <a:pt x="527" y="897"/>
                  </a:lnTo>
                  <a:lnTo>
                    <a:pt x="587" y="899"/>
                  </a:lnTo>
                  <a:lnTo>
                    <a:pt x="646" y="900"/>
                  </a:lnTo>
                  <a:lnTo>
                    <a:pt x="707" y="899"/>
                  </a:lnTo>
                  <a:lnTo>
                    <a:pt x="767" y="897"/>
                  </a:lnTo>
                  <a:lnTo>
                    <a:pt x="827" y="893"/>
                  </a:lnTo>
                  <a:lnTo>
                    <a:pt x="887" y="886"/>
                  </a:lnTo>
                  <a:lnTo>
                    <a:pt x="946" y="879"/>
                  </a:lnTo>
                  <a:lnTo>
                    <a:pt x="1005" y="869"/>
                  </a:lnTo>
                  <a:lnTo>
                    <a:pt x="1061" y="858"/>
                  </a:lnTo>
                  <a:lnTo>
                    <a:pt x="1113" y="844"/>
                  </a:lnTo>
                  <a:lnTo>
                    <a:pt x="1164" y="828"/>
                  </a:lnTo>
                  <a:lnTo>
                    <a:pt x="1212" y="810"/>
                  </a:lnTo>
                  <a:lnTo>
                    <a:pt x="1255" y="790"/>
                  </a:lnTo>
                  <a:lnTo>
                    <a:pt x="1293" y="767"/>
                  </a:lnTo>
                  <a:lnTo>
                    <a:pt x="1293" y="1208"/>
                  </a:lnTo>
                  <a:lnTo>
                    <a:pt x="1290" y="1231"/>
                  </a:lnTo>
                  <a:lnTo>
                    <a:pt x="1278" y="1253"/>
                  </a:lnTo>
                  <a:lnTo>
                    <a:pt x="1260" y="1276"/>
                  </a:lnTo>
                  <a:lnTo>
                    <a:pt x="1236" y="1298"/>
                  </a:lnTo>
                  <a:lnTo>
                    <a:pt x="1205" y="1319"/>
                  </a:lnTo>
                  <a:lnTo>
                    <a:pt x="1168" y="1341"/>
                  </a:lnTo>
                  <a:lnTo>
                    <a:pt x="1127" y="1361"/>
                  </a:lnTo>
                  <a:lnTo>
                    <a:pt x="1080" y="1380"/>
                  </a:lnTo>
                  <a:lnTo>
                    <a:pt x="1029" y="1397"/>
                  </a:lnTo>
                  <a:lnTo>
                    <a:pt x="973" y="1412"/>
                  </a:lnTo>
                  <a:lnTo>
                    <a:pt x="914" y="1425"/>
                  </a:lnTo>
                  <a:lnTo>
                    <a:pt x="851" y="1436"/>
                  </a:lnTo>
                  <a:lnTo>
                    <a:pt x="786" y="1444"/>
                  </a:lnTo>
                  <a:lnTo>
                    <a:pt x="717" y="1449"/>
                  </a:lnTo>
                  <a:lnTo>
                    <a:pt x="646" y="1450"/>
                  </a:lnTo>
                  <a:lnTo>
                    <a:pt x="577" y="1449"/>
                  </a:lnTo>
                  <a:lnTo>
                    <a:pt x="508" y="1444"/>
                  </a:lnTo>
                  <a:lnTo>
                    <a:pt x="443" y="1436"/>
                  </a:lnTo>
                  <a:lnTo>
                    <a:pt x="380" y="1425"/>
                  </a:lnTo>
                  <a:lnTo>
                    <a:pt x="320" y="1412"/>
                  </a:lnTo>
                  <a:lnTo>
                    <a:pt x="265" y="1397"/>
                  </a:lnTo>
                  <a:lnTo>
                    <a:pt x="213" y="1380"/>
                  </a:lnTo>
                  <a:lnTo>
                    <a:pt x="167" y="1361"/>
                  </a:lnTo>
                  <a:lnTo>
                    <a:pt x="125" y="1341"/>
                  </a:lnTo>
                  <a:lnTo>
                    <a:pt x="89" y="1319"/>
                  </a:lnTo>
                  <a:lnTo>
                    <a:pt x="58" y="1298"/>
                  </a:lnTo>
                  <a:lnTo>
                    <a:pt x="33" y="1276"/>
                  </a:lnTo>
                  <a:lnTo>
                    <a:pt x="15" y="1253"/>
                  </a:lnTo>
                  <a:lnTo>
                    <a:pt x="4" y="1231"/>
                  </a:lnTo>
                  <a:lnTo>
                    <a:pt x="0" y="1208"/>
                  </a:lnTo>
                  <a:lnTo>
                    <a:pt x="0" y="767"/>
                  </a:lnTo>
                  <a:close/>
                  <a:moveTo>
                    <a:pt x="646" y="0"/>
                  </a:moveTo>
                  <a:lnTo>
                    <a:pt x="717" y="1"/>
                  </a:lnTo>
                  <a:lnTo>
                    <a:pt x="786" y="4"/>
                  </a:lnTo>
                  <a:lnTo>
                    <a:pt x="851" y="11"/>
                  </a:lnTo>
                  <a:lnTo>
                    <a:pt x="914" y="18"/>
                  </a:lnTo>
                  <a:lnTo>
                    <a:pt x="973" y="26"/>
                  </a:lnTo>
                  <a:lnTo>
                    <a:pt x="1029" y="38"/>
                  </a:lnTo>
                  <a:lnTo>
                    <a:pt x="1080" y="51"/>
                  </a:lnTo>
                  <a:lnTo>
                    <a:pt x="1127" y="65"/>
                  </a:lnTo>
                  <a:lnTo>
                    <a:pt x="1168" y="80"/>
                  </a:lnTo>
                  <a:lnTo>
                    <a:pt x="1205" y="97"/>
                  </a:lnTo>
                  <a:lnTo>
                    <a:pt x="1236" y="115"/>
                  </a:lnTo>
                  <a:lnTo>
                    <a:pt x="1260" y="134"/>
                  </a:lnTo>
                  <a:lnTo>
                    <a:pt x="1278" y="154"/>
                  </a:lnTo>
                  <a:lnTo>
                    <a:pt x="1290" y="175"/>
                  </a:lnTo>
                  <a:lnTo>
                    <a:pt x="1293" y="196"/>
                  </a:lnTo>
                  <a:lnTo>
                    <a:pt x="1290" y="219"/>
                  </a:lnTo>
                  <a:lnTo>
                    <a:pt x="1278" y="239"/>
                  </a:lnTo>
                  <a:lnTo>
                    <a:pt x="1260" y="259"/>
                  </a:lnTo>
                  <a:lnTo>
                    <a:pt x="1236" y="278"/>
                  </a:lnTo>
                  <a:lnTo>
                    <a:pt x="1205" y="296"/>
                  </a:lnTo>
                  <a:lnTo>
                    <a:pt x="1168" y="313"/>
                  </a:lnTo>
                  <a:lnTo>
                    <a:pt x="1127" y="329"/>
                  </a:lnTo>
                  <a:lnTo>
                    <a:pt x="1080" y="343"/>
                  </a:lnTo>
                  <a:lnTo>
                    <a:pt x="1029" y="356"/>
                  </a:lnTo>
                  <a:lnTo>
                    <a:pt x="973" y="367"/>
                  </a:lnTo>
                  <a:lnTo>
                    <a:pt x="914" y="376"/>
                  </a:lnTo>
                  <a:lnTo>
                    <a:pt x="851" y="383"/>
                  </a:lnTo>
                  <a:lnTo>
                    <a:pt x="786" y="389"/>
                  </a:lnTo>
                  <a:lnTo>
                    <a:pt x="717" y="393"/>
                  </a:lnTo>
                  <a:lnTo>
                    <a:pt x="646" y="394"/>
                  </a:lnTo>
                  <a:lnTo>
                    <a:pt x="577" y="393"/>
                  </a:lnTo>
                  <a:lnTo>
                    <a:pt x="508" y="389"/>
                  </a:lnTo>
                  <a:lnTo>
                    <a:pt x="443" y="383"/>
                  </a:lnTo>
                  <a:lnTo>
                    <a:pt x="380" y="376"/>
                  </a:lnTo>
                  <a:lnTo>
                    <a:pt x="320" y="367"/>
                  </a:lnTo>
                  <a:lnTo>
                    <a:pt x="265" y="356"/>
                  </a:lnTo>
                  <a:lnTo>
                    <a:pt x="213" y="343"/>
                  </a:lnTo>
                  <a:lnTo>
                    <a:pt x="167" y="329"/>
                  </a:lnTo>
                  <a:lnTo>
                    <a:pt x="125" y="313"/>
                  </a:lnTo>
                  <a:lnTo>
                    <a:pt x="89" y="296"/>
                  </a:lnTo>
                  <a:lnTo>
                    <a:pt x="58" y="278"/>
                  </a:lnTo>
                  <a:lnTo>
                    <a:pt x="33" y="259"/>
                  </a:lnTo>
                  <a:lnTo>
                    <a:pt x="15" y="239"/>
                  </a:lnTo>
                  <a:lnTo>
                    <a:pt x="4" y="219"/>
                  </a:lnTo>
                  <a:lnTo>
                    <a:pt x="0" y="196"/>
                  </a:lnTo>
                  <a:lnTo>
                    <a:pt x="4" y="175"/>
                  </a:lnTo>
                  <a:lnTo>
                    <a:pt x="15" y="154"/>
                  </a:lnTo>
                  <a:lnTo>
                    <a:pt x="33" y="134"/>
                  </a:lnTo>
                  <a:lnTo>
                    <a:pt x="58" y="115"/>
                  </a:lnTo>
                  <a:lnTo>
                    <a:pt x="89" y="97"/>
                  </a:lnTo>
                  <a:lnTo>
                    <a:pt x="125" y="80"/>
                  </a:lnTo>
                  <a:lnTo>
                    <a:pt x="167" y="65"/>
                  </a:lnTo>
                  <a:lnTo>
                    <a:pt x="213" y="51"/>
                  </a:lnTo>
                  <a:lnTo>
                    <a:pt x="265" y="38"/>
                  </a:lnTo>
                  <a:lnTo>
                    <a:pt x="320" y="26"/>
                  </a:lnTo>
                  <a:lnTo>
                    <a:pt x="380" y="18"/>
                  </a:lnTo>
                  <a:lnTo>
                    <a:pt x="443" y="11"/>
                  </a:lnTo>
                  <a:lnTo>
                    <a:pt x="508" y="4"/>
                  </a:lnTo>
                  <a:lnTo>
                    <a:pt x="577" y="1"/>
                  </a:lnTo>
                  <a:lnTo>
                    <a:pt x="646"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64" name="Freeform 15">
              <a:extLst>
                <a:ext uri="{FF2B5EF4-FFF2-40B4-BE49-F238E27FC236}">
                  <a16:creationId xmlns:a16="http://schemas.microsoft.com/office/drawing/2014/main" id="{EB1649C1-F58F-4487-9899-34331050F1A5}"/>
                </a:ext>
              </a:extLst>
            </p:cNvPr>
            <p:cNvSpPr>
              <a:spLocks/>
            </p:cNvSpPr>
            <p:nvPr/>
          </p:nvSpPr>
          <p:spPr bwMode="auto">
            <a:xfrm>
              <a:off x="1140104" y="2692348"/>
              <a:ext cx="329607" cy="105689"/>
            </a:xfrm>
            <a:custGeom>
              <a:avLst/>
              <a:gdLst>
                <a:gd name="T0" fmla="*/ 0 w 1293"/>
                <a:gd name="T1" fmla="*/ 0 h 413"/>
                <a:gd name="T2" fmla="*/ 39 w 1293"/>
                <a:gd name="T3" fmla="*/ 22 h 413"/>
                <a:gd name="T4" fmla="*/ 82 w 1293"/>
                <a:gd name="T5" fmla="*/ 42 h 413"/>
                <a:gd name="T6" fmla="*/ 129 w 1293"/>
                <a:gd name="T7" fmla="*/ 60 h 413"/>
                <a:gd name="T8" fmla="*/ 180 w 1293"/>
                <a:gd name="T9" fmla="*/ 76 h 413"/>
                <a:gd name="T10" fmla="*/ 233 w 1293"/>
                <a:gd name="T11" fmla="*/ 90 h 413"/>
                <a:gd name="T12" fmla="*/ 289 w 1293"/>
                <a:gd name="T13" fmla="*/ 101 h 413"/>
                <a:gd name="T14" fmla="*/ 346 w 1293"/>
                <a:gd name="T15" fmla="*/ 111 h 413"/>
                <a:gd name="T16" fmla="*/ 406 w 1293"/>
                <a:gd name="T17" fmla="*/ 119 h 413"/>
                <a:gd name="T18" fmla="*/ 466 w 1293"/>
                <a:gd name="T19" fmla="*/ 125 h 413"/>
                <a:gd name="T20" fmla="*/ 527 w 1293"/>
                <a:gd name="T21" fmla="*/ 129 h 413"/>
                <a:gd name="T22" fmla="*/ 587 w 1293"/>
                <a:gd name="T23" fmla="*/ 131 h 413"/>
                <a:gd name="T24" fmla="*/ 646 w 1293"/>
                <a:gd name="T25" fmla="*/ 132 h 413"/>
                <a:gd name="T26" fmla="*/ 707 w 1293"/>
                <a:gd name="T27" fmla="*/ 131 h 413"/>
                <a:gd name="T28" fmla="*/ 767 w 1293"/>
                <a:gd name="T29" fmla="*/ 129 h 413"/>
                <a:gd name="T30" fmla="*/ 827 w 1293"/>
                <a:gd name="T31" fmla="*/ 125 h 413"/>
                <a:gd name="T32" fmla="*/ 887 w 1293"/>
                <a:gd name="T33" fmla="*/ 119 h 413"/>
                <a:gd name="T34" fmla="*/ 946 w 1293"/>
                <a:gd name="T35" fmla="*/ 111 h 413"/>
                <a:gd name="T36" fmla="*/ 1005 w 1293"/>
                <a:gd name="T37" fmla="*/ 101 h 413"/>
                <a:gd name="T38" fmla="*/ 1061 w 1293"/>
                <a:gd name="T39" fmla="*/ 90 h 413"/>
                <a:gd name="T40" fmla="*/ 1113 w 1293"/>
                <a:gd name="T41" fmla="*/ 76 h 413"/>
                <a:gd name="T42" fmla="*/ 1164 w 1293"/>
                <a:gd name="T43" fmla="*/ 60 h 413"/>
                <a:gd name="T44" fmla="*/ 1212 w 1293"/>
                <a:gd name="T45" fmla="*/ 42 h 413"/>
                <a:gd name="T46" fmla="*/ 1255 w 1293"/>
                <a:gd name="T47" fmla="*/ 22 h 413"/>
                <a:gd name="T48" fmla="*/ 1293 w 1293"/>
                <a:gd name="T49" fmla="*/ 0 h 413"/>
                <a:gd name="T50" fmla="*/ 1293 w 1293"/>
                <a:gd name="T51" fmla="*/ 281 h 413"/>
                <a:gd name="T52" fmla="*/ 1255 w 1293"/>
                <a:gd name="T53" fmla="*/ 303 h 413"/>
                <a:gd name="T54" fmla="*/ 1212 w 1293"/>
                <a:gd name="T55" fmla="*/ 324 h 413"/>
                <a:gd name="T56" fmla="*/ 1164 w 1293"/>
                <a:gd name="T57" fmla="*/ 341 h 413"/>
                <a:gd name="T58" fmla="*/ 1113 w 1293"/>
                <a:gd name="T59" fmla="*/ 357 h 413"/>
                <a:gd name="T60" fmla="*/ 1061 w 1293"/>
                <a:gd name="T61" fmla="*/ 371 h 413"/>
                <a:gd name="T62" fmla="*/ 1005 w 1293"/>
                <a:gd name="T63" fmla="*/ 382 h 413"/>
                <a:gd name="T64" fmla="*/ 946 w 1293"/>
                <a:gd name="T65" fmla="*/ 392 h 413"/>
                <a:gd name="T66" fmla="*/ 887 w 1293"/>
                <a:gd name="T67" fmla="*/ 400 h 413"/>
                <a:gd name="T68" fmla="*/ 827 w 1293"/>
                <a:gd name="T69" fmla="*/ 406 h 413"/>
                <a:gd name="T70" fmla="*/ 767 w 1293"/>
                <a:gd name="T71" fmla="*/ 410 h 413"/>
                <a:gd name="T72" fmla="*/ 707 w 1293"/>
                <a:gd name="T73" fmla="*/ 412 h 413"/>
                <a:gd name="T74" fmla="*/ 646 w 1293"/>
                <a:gd name="T75" fmla="*/ 413 h 413"/>
                <a:gd name="T76" fmla="*/ 587 w 1293"/>
                <a:gd name="T77" fmla="*/ 412 h 413"/>
                <a:gd name="T78" fmla="*/ 527 w 1293"/>
                <a:gd name="T79" fmla="*/ 410 h 413"/>
                <a:gd name="T80" fmla="*/ 466 w 1293"/>
                <a:gd name="T81" fmla="*/ 406 h 413"/>
                <a:gd name="T82" fmla="*/ 407 w 1293"/>
                <a:gd name="T83" fmla="*/ 400 h 413"/>
                <a:gd name="T84" fmla="*/ 348 w 1293"/>
                <a:gd name="T85" fmla="*/ 392 h 413"/>
                <a:gd name="T86" fmla="*/ 289 w 1293"/>
                <a:gd name="T87" fmla="*/ 382 h 413"/>
                <a:gd name="T88" fmla="*/ 233 w 1293"/>
                <a:gd name="T89" fmla="*/ 371 h 413"/>
                <a:gd name="T90" fmla="*/ 180 w 1293"/>
                <a:gd name="T91" fmla="*/ 357 h 413"/>
                <a:gd name="T92" fmla="*/ 130 w 1293"/>
                <a:gd name="T93" fmla="*/ 341 h 413"/>
                <a:gd name="T94" fmla="*/ 82 w 1293"/>
                <a:gd name="T95" fmla="*/ 324 h 413"/>
                <a:gd name="T96" fmla="*/ 39 w 1293"/>
                <a:gd name="T97" fmla="*/ 303 h 413"/>
                <a:gd name="T98" fmla="*/ 0 w 1293"/>
                <a:gd name="T99" fmla="*/ 281 h 413"/>
                <a:gd name="T100" fmla="*/ 0 w 1293"/>
                <a:gd name="T101"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3" h="413">
                  <a:moveTo>
                    <a:pt x="0" y="0"/>
                  </a:moveTo>
                  <a:lnTo>
                    <a:pt x="39" y="22"/>
                  </a:lnTo>
                  <a:lnTo>
                    <a:pt x="82" y="42"/>
                  </a:lnTo>
                  <a:lnTo>
                    <a:pt x="129" y="60"/>
                  </a:lnTo>
                  <a:lnTo>
                    <a:pt x="180" y="76"/>
                  </a:lnTo>
                  <a:lnTo>
                    <a:pt x="233" y="90"/>
                  </a:lnTo>
                  <a:lnTo>
                    <a:pt x="289" y="101"/>
                  </a:lnTo>
                  <a:lnTo>
                    <a:pt x="346" y="111"/>
                  </a:lnTo>
                  <a:lnTo>
                    <a:pt x="406" y="119"/>
                  </a:lnTo>
                  <a:lnTo>
                    <a:pt x="466" y="125"/>
                  </a:lnTo>
                  <a:lnTo>
                    <a:pt x="527" y="129"/>
                  </a:lnTo>
                  <a:lnTo>
                    <a:pt x="587" y="131"/>
                  </a:lnTo>
                  <a:lnTo>
                    <a:pt x="646" y="132"/>
                  </a:lnTo>
                  <a:lnTo>
                    <a:pt x="707" y="131"/>
                  </a:lnTo>
                  <a:lnTo>
                    <a:pt x="767" y="129"/>
                  </a:lnTo>
                  <a:lnTo>
                    <a:pt x="827" y="125"/>
                  </a:lnTo>
                  <a:lnTo>
                    <a:pt x="887" y="119"/>
                  </a:lnTo>
                  <a:lnTo>
                    <a:pt x="946" y="111"/>
                  </a:lnTo>
                  <a:lnTo>
                    <a:pt x="1005" y="101"/>
                  </a:lnTo>
                  <a:lnTo>
                    <a:pt x="1061" y="90"/>
                  </a:lnTo>
                  <a:lnTo>
                    <a:pt x="1113" y="76"/>
                  </a:lnTo>
                  <a:lnTo>
                    <a:pt x="1164" y="60"/>
                  </a:lnTo>
                  <a:lnTo>
                    <a:pt x="1212" y="42"/>
                  </a:lnTo>
                  <a:lnTo>
                    <a:pt x="1255" y="22"/>
                  </a:lnTo>
                  <a:lnTo>
                    <a:pt x="1293" y="0"/>
                  </a:lnTo>
                  <a:lnTo>
                    <a:pt x="1293" y="281"/>
                  </a:lnTo>
                  <a:lnTo>
                    <a:pt x="1255" y="303"/>
                  </a:lnTo>
                  <a:lnTo>
                    <a:pt x="1212" y="324"/>
                  </a:lnTo>
                  <a:lnTo>
                    <a:pt x="1164" y="341"/>
                  </a:lnTo>
                  <a:lnTo>
                    <a:pt x="1113" y="357"/>
                  </a:lnTo>
                  <a:lnTo>
                    <a:pt x="1061" y="371"/>
                  </a:lnTo>
                  <a:lnTo>
                    <a:pt x="1005" y="382"/>
                  </a:lnTo>
                  <a:lnTo>
                    <a:pt x="946" y="392"/>
                  </a:lnTo>
                  <a:lnTo>
                    <a:pt x="887" y="400"/>
                  </a:lnTo>
                  <a:lnTo>
                    <a:pt x="827" y="406"/>
                  </a:lnTo>
                  <a:lnTo>
                    <a:pt x="767" y="410"/>
                  </a:lnTo>
                  <a:lnTo>
                    <a:pt x="707" y="412"/>
                  </a:lnTo>
                  <a:lnTo>
                    <a:pt x="646" y="413"/>
                  </a:lnTo>
                  <a:lnTo>
                    <a:pt x="587" y="412"/>
                  </a:lnTo>
                  <a:lnTo>
                    <a:pt x="527" y="410"/>
                  </a:lnTo>
                  <a:lnTo>
                    <a:pt x="466" y="406"/>
                  </a:lnTo>
                  <a:lnTo>
                    <a:pt x="407" y="400"/>
                  </a:lnTo>
                  <a:lnTo>
                    <a:pt x="348" y="392"/>
                  </a:lnTo>
                  <a:lnTo>
                    <a:pt x="289" y="382"/>
                  </a:lnTo>
                  <a:lnTo>
                    <a:pt x="233" y="371"/>
                  </a:lnTo>
                  <a:lnTo>
                    <a:pt x="180" y="357"/>
                  </a:lnTo>
                  <a:lnTo>
                    <a:pt x="130" y="341"/>
                  </a:lnTo>
                  <a:lnTo>
                    <a:pt x="82" y="324"/>
                  </a:lnTo>
                  <a:lnTo>
                    <a:pt x="39" y="303"/>
                  </a:lnTo>
                  <a:lnTo>
                    <a:pt x="0" y="281"/>
                  </a:lnTo>
                  <a:lnTo>
                    <a:pt x="0"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sp>
        <p:nvSpPr>
          <p:cNvPr id="65" name="TextBox 64">
            <a:extLst>
              <a:ext uri="{FF2B5EF4-FFF2-40B4-BE49-F238E27FC236}">
                <a16:creationId xmlns:a16="http://schemas.microsoft.com/office/drawing/2014/main" id="{978159DC-70CB-4DC1-B6F9-54AA4A45C8A5}"/>
              </a:ext>
            </a:extLst>
          </p:cNvPr>
          <p:cNvSpPr txBox="1">
            <a:spLocks/>
          </p:cNvSpPr>
          <p:nvPr/>
        </p:nvSpPr>
        <p:spPr>
          <a:xfrm>
            <a:off x="5239384" y="5505758"/>
            <a:ext cx="1053207" cy="809244"/>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RDBMS</a:t>
            </a:r>
          </a:p>
          <a:p>
            <a:r>
              <a:rPr lang="en-US" dirty="0"/>
              <a:t>Geodatabase</a:t>
            </a:r>
          </a:p>
          <a:p>
            <a:endParaRPr lang="en-US" sz="900" dirty="0"/>
          </a:p>
        </p:txBody>
      </p:sp>
      <p:sp>
        <p:nvSpPr>
          <p:cNvPr id="2" name="Arrow: Left-Right 1">
            <a:extLst>
              <a:ext uri="{FF2B5EF4-FFF2-40B4-BE49-F238E27FC236}">
                <a16:creationId xmlns:a16="http://schemas.microsoft.com/office/drawing/2014/main" id="{C7E964CF-FCC7-4E94-97C9-5D2EEB2F5AD0}"/>
              </a:ext>
            </a:extLst>
          </p:cNvPr>
          <p:cNvSpPr/>
          <p:nvPr/>
        </p:nvSpPr>
        <p:spPr bwMode="auto">
          <a:xfrm>
            <a:off x="2203991" y="3316580"/>
            <a:ext cx="2593898"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4" name="TextBox 3">
            <a:extLst>
              <a:ext uri="{FF2B5EF4-FFF2-40B4-BE49-F238E27FC236}">
                <a16:creationId xmlns:a16="http://schemas.microsoft.com/office/drawing/2014/main" id="{93921AA1-7476-4F73-83A8-0DB1690B63F7}"/>
              </a:ext>
            </a:extLst>
          </p:cNvPr>
          <p:cNvSpPr txBox="1"/>
          <p:nvPr/>
        </p:nvSpPr>
        <p:spPr>
          <a:xfrm>
            <a:off x="5310231" y="2840094"/>
            <a:ext cx="45719" cy="45719"/>
          </a:xfrm>
          <a:prstGeom prst="rect">
            <a:avLst/>
          </a:prstGeom>
          <a:noFill/>
          <a:effectLst/>
        </p:spPr>
        <p:txBody>
          <a:bodyPr wrap="square" lIns="0" tIns="0" rIns="0" bIns="0" rtlCol="0">
            <a:noAutofit/>
          </a:bodyPr>
          <a:lstStyle/>
          <a:p>
            <a:pPr algn="l" eaLnBrk="0" hangingPunct="0"/>
            <a:endParaRPr lang="en-US" dirty="0"/>
          </a:p>
        </p:txBody>
      </p:sp>
      <p:sp>
        <p:nvSpPr>
          <p:cNvPr id="5" name="TextBox 4">
            <a:extLst>
              <a:ext uri="{FF2B5EF4-FFF2-40B4-BE49-F238E27FC236}">
                <a16:creationId xmlns:a16="http://schemas.microsoft.com/office/drawing/2014/main" id="{0AD0AC1D-4CB0-44D4-AE24-E405238A99A6}"/>
              </a:ext>
            </a:extLst>
          </p:cNvPr>
          <p:cNvSpPr txBox="1"/>
          <p:nvPr/>
        </p:nvSpPr>
        <p:spPr>
          <a:xfrm>
            <a:off x="3024107" y="3510843"/>
            <a:ext cx="1694577" cy="224839"/>
          </a:xfrm>
          <a:prstGeom prst="rect">
            <a:avLst/>
          </a:prstGeom>
          <a:noFill/>
          <a:effectLst/>
        </p:spPr>
        <p:txBody>
          <a:bodyPr wrap="square" lIns="0" tIns="0" rIns="0" bIns="0" rtlCol="0">
            <a:noAutofit/>
          </a:bodyPr>
          <a:lstStyle/>
          <a:p>
            <a:pPr algn="l" eaLnBrk="0" hangingPunct="0"/>
            <a:r>
              <a:rPr lang="en-US" sz="1400" dirty="0"/>
              <a:t>web services</a:t>
            </a:r>
          </a:p>
        </p:txBody>
      </p:sp>
      <p:sp>
        <p:nvSpPr>
          <p:cNvPr id="70" name="TextBox 69">
            <a:extLst>
              <a:ext uri="{FF2B5EF4-FFF2-40B4-BE49-F238E27FC236}">
                <a16:creationId xmlns:a16="http://schemas.microsoft.com/office/drawing/2014/main" id="{CF7707AB-8829-4CD0-AE8D-38E3EBF39908}"/>
              </a:ext>
            </a:extLst>
          </p:cNvPr>
          <p:cNvSpPr txBox="1"/>
          <p:nvPr/>
        </p:nvSpPr>
        <p:spPr>
          <a:xfrm>
            <a:off x="7418929" y="3519234"/>
            <a:ext cx="1694577" cy="224839"/>
          </a:xfrm>
          <a:prstGeom prst="rect">
            <a:avLst/>
          </a:prstGeom>
          <a:noFill/>
          <a:effectLst/>
        </p:spPr>
        <p:txBody>
          <a:bodyPr wrap="square" lIns="0" tIns="0" rIns="0" bIns="0" rtlCol="0">
            <a:noAutofit/>
          </a:bodyPr>
          <a:lstStyle/>
          <a:p>
            <a:pPr algn="l" eaLnBrk="0" hangingPunct="0"/>
            <a:r>
              <a:rPr lang="en-US" sz="1400" dirty="0"/>
              <a:t>web services</a:t>
            </a:r>
          </a:p>
        </p:txBody>
      </p:sp>
      <p:sp>
        <p:nvSpPr>
          <p:cNvPr id="110" name="TextBox 109">
            <a:extLst>
              <a:ext uri="{FF2B5EF4-FFF2-40B4-BE49-F238E27FC236}">
                <a16:creationId xmlns:a16="http://schemas.microsoft.com/office/drawing/2014/main" id="{C2868C61-6F97-4152-87C7-80367EC92BD5}"/>
              </a:ext>
            </a:extLst>
          </p:cNvPr>
          <p:cNvSpPr txBox="1"/>
          <p:nvPr/>
        </p:nvSpPr>
        <p:spPr>
          <a:xfrm>
            <a:off x="-590540" y="4125404"/>
            <a:ext cx="3740986" cy="358357"/>
          </a:xfrm>
          <a:prstGeom prst="rect">
            <a:avLst/>
          </a:prstGeom>
          <a:noFill/>
          <a:effectLst/>
        </p:spPr>
        <p:txBody>
          <a:bodyPr wrap="square" lIns="0" tIns="0" rIns="0" bIns="0" rtlCol="0" anchor="b">
            <a:noAutofit/>
          </a:bodyPr>
          <a:lstStyle/>
          <a:p>
            <a:pPr algn="ctr" eaLnBrk="0" hangingPunct="0"/>
            <a:r>
              <a:rPr lang="en-US" sz="1200" dirty="0"/>
              <a:t>Role: Land Records</a:t>
            </a:r>
          </a:p>
          <a:p>
            <a:pPr algn="ctr" eaLnBrk="0" hangingPunct="0"/>
            <a:r>
              <a:rPr lang="en-US" sz="1200" dirty="0"/>
              <a:t> Editing</a:t>
            </a:r>
            <a:r>
              <a:rPr lang="en-US" sz="1200" dirty="0">
                <a:ea typeface="+mn-ea"/>
                <a:cs typeface="+mn-cs"/>
              </a:rPr>
              <a:t> </a:t>
            </a:r>
            <a:r>
              <a:rPr lang="en-US" sz="1200" dirty="0"/>
              <a:t>and Analysis</a:t>
            </a:r>
            <a:endParaRPr lang="en-US" sz="1200" dirty="0">
              <a:ea typeface="+mn-ea"/>
              <a:cs typeface="+mn-cs"/>
            </a:endParaRPr>
          </a:p>
        </p:txBody>
      </p:sp>
      <p:grpSp>
        <p:nvGrpSpPr>
          <p:cNvPr id="11" name="Group 10">
            <a:extLst>
              <a:ext uri="{FF2B5EF4-FFF2-40B4-BE49-F238E27FC236}">
                <a16:creationId xmlns:a16="http://schemas.microsoft.com/office/drawing/2014/main" id="{7C18E696-F729-43D9-966B-378395F64F0C}"/>
              </a:ext>
            </a:extLst>
          </p:cNvPr>
          <p:cNvGrpSpPr/>
          <p:nvPr/>
        </p:nvGrpSpPr>
        <p:grpSpPr>
          <a:xfrm>
            <a:off x="9376526" y="2846216"/>
            <a:ext cx="2132772" cy="1890496"/>
            <a:chOff x="9847717" y="2700448"/>
            <a:chExt cx="2132772" cy="1890496"/>
          </a:xfrm>
        </p:grpSpPr>
        <p:grpSp>
          <p:nvGrpSpPr>
            <p:cNvPr id="71" name="Group 70">
              <a:extLst>
                <a:ext uri="{FF2B5EF4-FFF2-40B4-BE49-F238E27FC236}">
                  <a16:creationId xmlns:a16="http://schemas.microsoft.com/office/drawing/2014/main" id="{129486DD-43B7-49B1-98A2-0BB654CDED63}"/>
                </a:ext>
              </a:extLst>
            </p:cNvPr>
            <p:cNvGrpSpPr/>
            <p:nvPr/>
          </p:nvGrpSpPr>
          <p:grpSpPr>
            <a:xfrm>
              <a:off x="9948754" y="2700448"/>
              <a:ext cx="330114" cy="536435"/>
              <a:chOff x="1392179" y="3038445"/>
              <a:chExt cx="330200" cy="536575"/>
            </a:xfrm>
          </p:grpSpPr>
          <p:sp useBgFill="1">
            <p:nvSpPr>
              <p:cNvPr id="72" name="Freeform 42">
                <a:extLst>
                  <a:ext uri="{FF2B5EF4-FFF2-40B4-BE49-F238E27FC236}">
                    <a16:creationId xmlns:a16="http://schemas.microsoft.com/office/drawing/2014/main" id="{1FC858D6-D836-4C1D-860E-27AB5E6E56A5}"/>
                  </a:ext>
                </a:extLst>
              </p:cNvPr>
              <p:cNvSpPr>
                <a:spLocks/>
              </p:cNvSpPr>
              <p:nvPr/>
            </p:nvSpPr>
            <p:spPr bwMode="auto">
              <a:xfrm>
                <a:off x="1392179" y="3038445"/>
                <a:ext cx="330200" cy="536575"/>
              </a:xfrm>
              <a:custGeom>
                <a:avLst/>
                <a:gdLst>
                  <a:gd name="T0" fmla="*/ 281 w 1462"/>
                  <a:gd name="T1" fmla="*/ 0 h 2362"/>
                  <a:gd name="T2" fmla="*/ 1181 w 1462"/>
                  <a:gd name="T3" fmla="*/ 0 h 2362"/>
                  <a:gd name="T4" fmla="*/ 1222 w 1462"/>
                  <a:gd name="T5" fmla="*/ 3 h 2362"/>
                  <a:gd name="T6" fmla="*/ 1262 w 1462"/>
                  <a:gd name="T7" fmla="*/ 13 h 2362"/>
                  <a:gd name="T8" fmla="*/ 1299 w 1462"/>
                  <a:gd name="T9" fmla="*/ 26 h 2362"/>
                  <a:gd name="T10" fmla="*/ 1334 w 1462"/>
                  <a:gd name="T11" fmla="*/ 45 h 2362"/>
                  <a:gd name="T12" fmla="*/ 1365 w 1462"/>
                  <a:gd name="T13" fmla="*/ 70 h 2362"/>
                  <a:gd name="T14" fmla="*/ 1393 w 1462"/>
                  <a:gd name="T15" fmla="*/ 97 h 2362"/>
                  <a:gd name="T16" fmla="*/ 1417 w 1462"/>
                  <a:gd name="T17" fmla="*/ 129 h 2362"/>
                  <a:gd name="T18" fmla="*/ 1436 w 1462"/>
                  <a:gd name="T19" fmla="*/ 163 h 2362"/>
                  <a:gd name="T20" fmla="*/ 1450 w 1462"/>
                  <a:gd name="T21" fmla="*/ 201 h 2362"/>
                  <a:gd name="T22" fmla="*/ 1459 w 1462"/>
                  <a:gd name="T23" fmla="*/ 240 h 2362"/>
                  <a:gd name="T24" fmla="*/ 1462 w 1462"/>
                  <a:gd name="T25" fmla="*/ 281 h 2362"/>
                  <a:gd name="T26" fmla="*/ 1462 w 1462"/>
                  <a:gd name="T27" fmla="*/ 2081 h 2362"/>
                  <a:gd name="T28" fmla="*/ 1459 w 1462"/>
                  <a:gd name="T29" fmla="*/ 2122 h 2362"/>
                  <a:gd name="T30" fmla="*/ 1450 w 1462"/>
                  <a:gd name="T31" fmla="*/ 2161 h 2362"/>
                  <a:gd name="T32" fmla="*/ 1436 w 1462"/>
                  <a:gd name="T33" fmla="*/ 2199 h 2362"/>
                  <a:gd name="T34" fmla="*/ 1417 w 1462"/>
                  <a:gd name="T35" fmla="*/ 2233 h 2362"/>
                  <a:gd name="T36" fmla="*/ 1393 w 1462"/>
                  <a:gd name="T37" fmla="*/ 2265 h 2362"/>
                  <a:gd name="T38" fmla="*/ 1365 w 1462"/>
                  <a:gd name="T39" fmla="*/ 2292 h 2362"/>
                  <a:gd name="T40" fmla="*/ 1334 w 1462"/>
                  <a:gd name="T41" fmla="*/ 2317 h 2362"/>
                  <a:gd name="T42" fmla="*/ 1299 w 1462"/>
                  <a:gd name="T43" fmla="*/ 2336 h 2362"/>
                  <a:gd name="T44" fmla="*/ 1262 w 1462"/>
                  <a:gd name="T45" fmla="*/ 2349 h 2362"/>
                  <a:gd name="T46" fmla="*/ 1222 w 1462"/>
                  <a:gd name="T47" fmla="*/ 2359 h 2362"/>
                  <a:gd name="T48" fmla="*/ 1181 w 1462"/>
                  <a:gd name="T49" fmla="*/ 2362 h 2362"/>
                  <a:gd name="T50" fmla="*/ 281 w 1462"/>
                  <a:gd name="T51" fmla="*/ 2362 h 2362"/>
                  <a:gd name="T52" fmla="*/ 240 w 1462"/>
                  <a:gd name="T53" fmla="*/ 2359 h 2362"/>
                  <a:gd name="T54" fmla="*/ 200 w 1462"/>
                  <a:gd name="T55" fmla="*/ 2349 h 2362"/>
                  <a:gd name="T56" fmla="*/ 163 w 1462"/>
                  <a:gd name="T57" fmla="*/ 2336 h 2362"/>
                  <a:gd name="T58" fmla="*/ 128 w 1462"/>
                  <a:gd name="T59" fmla="*/ 2317 h 2362"/>
                  <a:gd name="T60" fmla="*/ 97 w 1462"/>
                  <a:gd name="T61" fmla="*/ 2292 h 2362"/>
                  <a:gd name="T62" fmla="*/ 69 w 1462"/>
                  <a:gd name="T63" fmla="*/ 2265 h 2362"/>
                  <a:gd name="T64" fmla="*/ 45 w 1462"/>
                  <a:gd name="T65" fmla="*/ 2233 h 2362"/>
                  <a:gd name="T66" fmla="*/ 26 w 1462"/>
                  <a:gd name="T67" fmla="*/ 2199 h 2362"/>
                  <a:gd name="T68" fmla="*/ 12 w 1462"/>
                  <a:gd name="T69" fmla="*/ 2161 h 2362"/>
                  <a:gd name="T70" fmla="*/ 3 w 1462"/>
                  <a:gd name="T71" fmla="*/ 2122 h 2362"/>
                  <a:gd name="T72" fmla="*/ 0 w 1462"/>
                  <a:gd name="T73" fmla="*/ 2081 h 2362"/>
                  <a:gd name="T74" fmla="*/ 0 w 1462"/>
                  <a:gd name="T75" fmla="*/ 281 h 2362"/>
                  <a:gd name="T76" fmla="*/ 3 w 1462"/>
                  <a:gd name="T77" fmla="*/ 240 h 2362"/>
                  <a:gd name="T78" fmla="*/ 12 w 1462"/>
                  <a:gd name="T79" fmla="*/ 201 h 2362"/>
                  <a:gd name="T80" fmla="*/ 26 w 1462"/>
                  <a:gd name="T81" fmla="*/ 163 h 2362"/>
                  <a:gd name="T82" fmla="*/ 45 w 1462"/>
                  <a:gd name="T83" fmla="*/ 129 h 2362"/>
                  <a:gd name="T84" fmla="*/ 69 w 1462"/>
                  <a:gd name="T85" fmla="*/ 97 h 2362"/>
                  <a:gd name="T86" fmla="*/ 97 w 1462"/>
                  <a:gd name="T87" fmla="*/ 70 h 2362"/>
                  <a:gd name="T88" fmla="*/ 128 w 1462"/>
                  <a:gd name="T89" fmla="*/ 45 h 2362"/>
                  <a:gd name="T90" fmla="*/ 163 w 1462"/>
                  <a:gd name="T91" fmla="*/ 26 h 2362"/>
                  <a:gd name="T92" fmla="*/ 200 w 1462"/>
                  <a:gd name="T93" fmla="*/ 13 h 2362"/>
                  <a:gd name="T94" fmla="*/ 240 w 1462"/>
                  <a:gd name="T95" fmla="*/ 3 h 2362"/>
                  <a:gd name="T96" fmla="*/ 281 w 1462"/>
                  <a:gd name="T97" fmla="*/ 0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2" h="2362">
                    <a:moveTo>
                      <a:pt x="281" y="0"/>
                    </a:moveTo>
                    <a:lnTo>
                      <a:pt x="1181" y="0"/>
                    </a:lnTo>
                    <a:lnTo>
                      <a:pt x="1222" y="3"/>
                    </a:lnTo>
                    <a:lnTo>
                      <a:pt x="1262" y="13"/>
                    </a:lnTo>
                    <a:lnTo>
                      <a:pt x="1299" y="26"/>
                    </a:lnTo>
                    <a:lnTo>
                      <a:pt x="1334" y="45"/>
                    </a:lnTo>
                    <a:lnTo>
                      <a:pt x="1365" y="70"/>
                    </a:lnTo>
                    <a:lnTo>
                      <a:pt x="1393" y="97"/>
                    </a:lnTo>
                    <a:lnTo>
                      <a:pt x="1417" y="129"/>
                    </a:lnTo>
                    <a:lnTo>
                      <a:pt x="1436" y="163"/>
                    </a:lnTo>
                    <a:lnTo>
                      <a:pt x="1450" y="201"/>
                    </a:lnTo>
                    <a:lnTo>
                      <a:pt x="1459" y="240"/>
                    </a:lnTo>
                    <a:lnTo>
                      <a:pt x="1462" y="281"/>
                    </a:lnTo>
                    <a:lnTo>
                      <a:pt x="1462" y="2081"/>
                    </a:lnTo>
                    <a:lnTo>
                      <a:pt x="1459" y="2122"/>
                    </a:lnTo>
                    <a:lnTo>
                      <a:pt x="1450" y="2161"/>
                    </a:lnTo>
                    <a:lnTo>
                      <a:pt x="1436" y="2199"/>
                    </a:lnTo>
                    <a:lnTo>
                      <a:pt x="1417" y="2233"/>
                    </a:lnTo>
                    <a:lnTo>
                      <a:pt x="1393" y="2265"/>
                    </a:lnTo>
                    <a:lnTo>
                      <a:pt x="1365" y="2292"/>
                    </a:lnTo>
                    <a:lnTo>
                      <a:pt x="1334" y="2317"/>
                    </a:lnTo>
                    <a:lnTo>
                      <a:pt x="1299" y="2336"/>
                    </a:lnTo>
                    <a:lnTo>
                      <a:pt x="1262" y="2349"/>
                    </a:lnTo>
                    <a:lnTo>
                      <a:pt x="1222" y="2359"/>
                    </a:lnTo>
                    <a:lnTo>
                      <a:pt x="1181" y="2362"/>
                    </a:lnTo>
                    <a:lnTo>
                      <a:pt x="281" y="2362"/>
                    </a:lnTo>
                    <a:lnTo>
                      <a:pt x="240" y="2359"/>
                    </a:lnTo>
                    <a:lnTo>
                      <a:pt x="200" y="2349"/>
                    </a:lnTo>
                    <a:lnTo>
                      <a:pt x="163" y="2336"/>
                    </a:lnTo>
                    <a:lnTo>
                      <a:pt x="128" y="2317"/>
                    </a:lnTo>
                    <a:lnTo>
                      <a:pt x="97" y="2292"/>
                    </a:lnTo>
                    <a:lnTo>
                      <a:pt x="69" y="2265"/>
                    </a:lnTo>
                    <a:lnTo>
                      <a:pt x="45" y="2233"/>
                    </a:lnTo>
                    <a:lnTo>
                      <a:pt x="26" y="2199"/>
                    </a:lnTo>
                    <a:lnTo>
                      <a:pt x="12" y="2161"/>
                    </a:lnTo>
                    <a:lnTo>
                      <a:pt x="3" y="2122"/>
                    </a:lnTo>
                    <a:lnTo>
                      <a:pt x="0" y="2081"/>
                    </a:lnTo>
                    <a:lnTo>
                      <a:pt x="0" y="281"/>
                    </a:lnTo>
                    <a:lnTo>
                      <a:pt x="3" y="240"/>
                    </a:lnTo>
                    <a:lnTo>
                      <a:pt x="12" y="201"/>
                    </a:lnTo>
                    <a:lnTo>
                      <a:pt x="26" y="163"/>
                    </a:lnTo>
                    <a:lnTo>
                      <a:pt x="45" y="129"/>
                    </a:lnTo>
                    <a:lnTo>
                      <a:pt x="69" y="97"/>
                    </a:lnTo>
                    <a:lnTo>
                      <a:pt x="97" y="70"/>
                    </a:lnTo>
                    <a:lnTo>
                      <a:pt x="128" y="45"/>
                    </a:lnTo>
                    <a:lnTo>
                      <a:pt x="163" y="26"/>
                    </a:lnTo>
                    <a:lnTo>
                      <a:pt x="200" y="13"/>
                    </a:lnTo>
                    <a:lnTo>
                      <a:pt x="240" y="3"/>
                    </a:lnTo>
                    <a:lnTo>
                      <a:pt x="281"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3" name="Freeform 43">
                <a:extLst>
                  <a:ext uri="{FF2B5EF4-FFF2-40B4-BE49-F238E27FC236}">
                    <a16:creationId xmlns:a16="http://schemas.microsoft.com/office/drawing/2014/main" id="{F4847AEE-AB8E-4BA9-A58C-EB64F0E3D070}"/>
                  </a:ext>
                </a:extLst>
              </p:cNvPr>
              <p:cNvSpPr>
                <a:spLocks noEditPoints="1"/>
              </p:cNvSpPr>
              <p:nvPr/>
            </p:nvSpPr>
            <p:spPr bwMode="auto">
              <a:xfrm>
                <a:off x="1417579" y="3063845"/>
                <a:ext cx="279400" cy="485775"/>
              </a:xfrm>
              <a:custGeom>
                <a:avLst/>
                <a:gdLst>
                  <a:gd name="T0" fmla="*/ 596 w 1236"/>
                  <a:gd name="T1" fmla="*/ 1858 h 2136"/>
                  <a:gd name="T2" fmla="*/ 559 w 1236"/>
                  <a:gd name="T3" fmla="*/ 1880 h 2136"/>
                  <a:gd name="T4" fmla="*/ 537 w 1236"/>
                  <a:gd name="T5" fmla="*/ 1917 h 2136"/>
                  <a:gd name="T6" fmla="*/ 537 w 1236"/>
                  <a:gd name="T7" fmla="*/ 1962 h 2136"/>
                  <a:gd name="T8" fmla="*/ 559 w 1236"/>
                  <a:gd name="T9" fmla="*/ 1999 h 2136"/>
                  <a:gd name="T10" fmla="*/ 596 w 1236"/>
                  <a:gd name="T11" fmla="*/ 2021 h 2136"/>
                  <a:gd name="T12" fmla="*/ 640 w 1236"/>
                  <a:gd name="T13" fmla="*/ 2021 h 2136"/>
                  <a:gd name="T14" fmla="*/ 677 w 1236"/>
                  <a:gd name="T15" fmla="*/ 1999 h 2136"/>
                  <a:gd name="T16" fmla="*/ 699 w 1236"/>
                  <a:gd name="T17" fmla="*/ 1962 h 2136"/>
                  <a:gd name="T18" fmla="*/ 699 w 1236"/>
                  <a:gd name="T19" fmla="*/ 1917 h 2136"/>
                  <a:gd name="T20" fmla="*/ 677 w 1236"/>
                  <a:gd name="T21" fmla="*/ 1880 h 2136"/>
                  <a:gd name="T22" fmla="*/ 640 w 1236"/>
                  <a:gd name="T23" fmla="*/ 1858 h 2136"/>
                  <a:gd name="T24" fmla="*/ 112 w 1236"/>
                  <a:gd name="T25" fmla="*/ 225 h 2136"/>
                  <a:gd name="T26" fmla="*/ 1124 w 1236"/>
                  <a:gd name="T27" fmla="*/ 1743 h 2136"/>
                  <a:gd name="T28" fmla="*/ 112 w 1236"/>
                  <a:gd name="T29" fmla="*/ 225 h 2136"/>
                  <a:gd name="T30" fmla="*/ 1068 w 1236"/>
                  <a:gd name="T31" fmla="*/ 0 h 2136"/>
                  <a:gd name="T32" fmla="*/ 1127 w 1236"/>
                  <a:gd name="T33" fmla="*/ 11 h 2136"/>
                  <a:gd name="T34" fmla="*/ 1177 w 1236"/>
                  <a:gd name="T35" fmla="*/ 39 h 2136"/>
                  <a:gd name="T36" fmla="*/ 1214 w 1236"/>
                  <a:gd name="T37" fmla="*/ 83 h 2136"/>
                  <a:gd name="T38" fmla="*/ 1234 w 1236"/>
                  <a:gd name="T39" fmla="*/ 138 h 2136"/>
                  <a:gd name="T40" fmla="*/ 1236 w 1236"/>
                  <a:gd name="T41" fmla="*/ 1968 h 2136"/>
                  <a:gd name="T42" fmla="*/ 1225 w 1236"/>
                  <a:gd name="T43" fmla="*/ 2026 h 2136"/>
                  <a:gd name="T44" fmla="*/ 1197 w 1236"/>
                  <a:gd name="T45" fmla="*/ 2076 h 2136"/>
                  <a:gd name="T46" fmla="*/ 1153 w 1236"/>
                  <a:gd name="T47" fmla="*/ 2113 h 2136"/>
                  <a:gd name="T48" fmla="*/ 1099 w 1236"/>
                  <a:gd name="T49" fmla="*/ 2134 h 2136"/>
                  <a:gd name="T50" fmla="*/ 168 w 1236"/>
                  <a:gd name="T51" fmla="*/ 2136 h 2136"/>
                  <a:gd name="T52" fmla="*/ 109 w 1236"/>
                  <a:gd name="T53" fmla="*/ 2125 h 2136"/>
                  <a:gd name="T54" fmla="*/ 59 w 1236"/>
                  <a:gd name="T55" fmla="*/ 2097 h 2136"/>
                  <a:gd name="T56" fmla="*/ 22 w 1236"/>
                  <a:gd name="T57" fmla="*/ 2053 h 2136"/>
                  <a:gd name="T58" fmla="*/ 2 w 1236"/>
                  <a:gd name="T59" fmla="*/ 1998 h 2136"/>
                  <a:gd name="T60" fmla="*/ 0 w 1236"/>
                  <a:gd name="T61" fmla="*/ 168 h 2136"/>
                  <a:gd name="T62" fmla="*/ 11 w 1236"/>
                  <a:gd name="T63" fmla="*/ 110 h 2136"/>
                  <a:gd name="T64" fmla="*/ 39 w 1236"/>
                  <a:gd name="T65" fmla="*/ 60 h 2136"/>
                  <a:gd name="T66" fmla="*/ 83 w 1236"/>
                  <a:gd name="T67" fmla="*/ 23 h 2136"/>
                  <a:gd name="T68" fmla="*/ 137 w 1236"/>
                  <a:gd name="T69" fmla="*/ 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6" h="2136">
                    <a:moveTo>
                      <a:pt x="618" y="1855"/>
                    </a:moveTo>
                    <a:lnTo>
                      <a:pt x="596" y="1858"/>
                    </a:lnTo>
                    <a:lnTo>
                      <a:pt x="576" y="1867"/>
                    </a:lnTo>
                    <a:lnTo>
                      <a:pt x="559" y="1880"/>
                    </a:lnTo>
                    <a:lnTo>
                      <a:pt x="545" y="1897"/>
                    </a:lnTo>
                    <a:lnTo>
                      <a:pt x="537" y="1917"/>
                    </a:lnTo>
                    <a:lnTo>
                      <a:pt x="533" y="1940"/>
                    </a:lnTo>
                    <a:lnTo>
                      <a:pt x="537" y="1962"/>
                    </a:lnTo>
                    <a:lnTo>
                      <a:pt x="545" y="1982"/>
                    </a:lnTo>
                    <a:lnTo>
                      <a:pt x="559" y="1999"/>
                    </a:lnTo>
                    <a:lnTo>
                      <a:pt x="576" y="2012"/>
                    </a:lnTo>
                    <a:lnTo>
                      <a:pt x="596" y="2021"/>
                    </a:lnTo>
                    <a:lnTo>
                      <a:pt x="618" y="2024"/>
                    </a:lnTo>
                    <a:lnTo>
                      <a:pt x="640" y="2021"/>
                    </a:lnTo>
                    <a:lnTo>
                      <a:pt x="660" y="2012"/>
                    </a:lnTo>
                    <a:lnTo>
                      <a:pt x="677" y="1999"/>
                    </a:lnTo>
                    <a:lnTo>
                      <a:pt x="691" y="1982"/>
                    </a:lnTo>
                    <a:lnTo>
                      <a:pt x="699" y="1962"/>
                    </a:lnTo>
                    <a:lnTo>
                      <a:pt x="703" y="1940"/>
                    </a:lnTo>
                    <a:lnTo>
                      <a:pt x="699" y="1917"/>
                    </a:lnTo>
                    <a:lnTo>
                      <a:pt x="691" y="1897"/>
                    </a:lnTo>
                    <a:lnTo>
                      <a:pt x="677" y="1880"/>
                    </a:lnTo>
                    <a:lnTo>
                      <a:pt x="660" y="1867"/>
                    </a:lnTo>
                    <a:lnTo>
                      <a:pt x="640" y="1858"/>
                    </a:lnTo>
                    <a:lnTo>
                      <a:pt x="618" y="1855"/>
                    </a:lnTo>
                    <a:close/>
                    <a:moveTo>
                      <a:pt x="112" y="225"/>
                    </a:moveTo>
                    <a:lnTo>
                      <a:pt x="112" y="1743"/>
                    </a:lnTo>
                    <a:lnTo>
                      <a:pt x="1124" y="1743"/>
                    </a:lnTo>
                    <a:lnTo>
                      <a:pt x="1124" y="225"/>
                    </a:lnTo>
                    <a:lnTo>
                      <a:pt x="112" y="225"/>
                    </a:lnTo>
                    <a:close/>
                    <a:moveTo>
                      <a:pt x="168" y="0"/>
                    </a:moveTo>
                    <a:lnTo>
                      <a:pt x="1068" y="0"/>
                    </a:lnTo>
                    <a:lnTo>
                      <a:pt x="1099" y="2"/>
                    </a:lnTo>
                    <a:lnTo>
                      <a:pt x="1127" y="11"/>
                    </a:lnTo>
                    <a:lnTo>
                      <a:pt x="1153" y="23"/>
                    </a:lnTo>
                    <a:lnTo>
                      <a:pt x="1177" y="39"/>
                    </a:lnTo>
                    <a:lnTo>
                      <a:pt x="1197" y="60"/>
                    </a:lnTo>
                    <a:lnTo>
                      <a:pt x="1214" y="83"/>
                    </a:lnTo>
                    <a:lnTo>
                      <a:pt x="1225" y="110"/>
                    </a:lnTo>
                    <a:lnTo>
                      <a:pt x="1234" y="138"/>
                    </a:lnTo>
                    <a:lnTo>
                      <a:pt x="1236" y="168"/>
                    </a:lnTo>
                    <a:lnTo>
                      <a:pt x="1236" y="1968"/>
                    </a:lnTo>
                    <a:lnTo>
                      <a:pt x="1234" y="1998"/>
                    </a:lnTo>
                    <a:lnTo>
                      <a:pt x="1225" y="2026"/>
                    </a:lnTo>
                    <a:lnTo>
                      <a:pt x="1214" y="2053"/>
                    </a:lnTo>
                    <a:lnTo>
                      <a:pt x="1197" y="2076"/>
                    </a:lnTo>
                    <a:lnTo>
                      <a:pt x="1177" y="2097"/>
                    </a:lnTo>
                    <a:lnTo>
                      <a:pt x="1153" y="2113"/>
                    </a:lnTo>
                    <a:lnTo>
                      <a:pt x="1127" y="2125"/>
                    </a:lnTo>
                    <a:lnTo>
                      <a:pt x="1099" y="2134"/>
                    </a:lnTo>
                    <a:lnTo>
                      <a:pt x="1068" y="2136"/>
                    </a:lnTo>
                    <a:lnTo>
                      <a:pt x="168" y="2136"/>
                    </a:lnTo>
                    <a:lnTo>
                      <a:pt x="137" y="2134"/>
                    </a:lnTo>
                    <a:lnTo>
                      <a:pt x="109" y="2125"/>
                    </a:lnTo>
                    <a:lnTo>
                      <a:pt x="83" y="2113"/>
                    </a:lnTo>
                    <a:lnTo>
                      <a:pt x="59" y="2097"/>
                    </a:lnTo>
                    <a:lnTo>
                      <a:pt x="39" y="2076"/>
                    </a:lnTo>
                    <a:lnTo>
                      <a:pt x="22" y="2053"/>
                    </a:lnTo>
                    <a:lnTo>
                      <a:pt x="11" y="2026"/>
                    </a:lnTo>
                    <a:lnTo>
                      <a:pt x="2" y="1998"/>
                    </a:lnTo>
                    <a:lnTo>
                      <a:pt x="0" y="1968"/>
                    </a:lnTo>
                    <a:lnTo>
                      <a:pt x="0" y="168"/>
                    </a:lnTo>
                    <a:lnTo>
                      <a:pt x="2" y="138"/>
                    </a:lnTo>
                    <a:lnTo>
                      <a:pt x="11" y="110"/>
                    </a:lnTo>
                    <a:lnTo>
                      <a:pt x="22" y="83"/>
                    </a:lnTo>
                    <a:lnTo>
                      <a:pt x="39" y="60"/>
                    </a:lnTo>
                    <a:lnTo>
                      <a:pt x="59" y="39"/>
                    </a:lnTo>
                    <a:lnTo>
                      <a:pt x="83" y="23"/>
                    </a:lnTo>
                    <a:lnTo>
                      <a:pt x="109" y="11"/>
                    </a:lnTo>
                    <a:lnTo>
                      <a:pt x="137" y="2"/>
                    </a:lnTo>
                    <a:lnTo>
                      <a:pt x="168"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4" name="Rectangle 44">
                <a:extLst>
                  <a:ext uri="{FF2B5EF4-FFF2-40B4-BE49-F238E27FC236}">
                    <a16:creationId xmlns:a16="http://schemas.microsoft.com/office/drawing/2014/main" id="{761D2331-5F84-4BFC-A984-4B1DE96F5F97}"/>
                  </a:ext>
                </a:extLst>
              </p:cNvPr>
              <p:cNvSpPr>
                <a:spLocks noChangeArrowheads="1"/>
              </p:cNvSpPr>
              <p:nvPr/>
            </p:nvSpPr>
            <p:spPr bwMode="auto">
              <a:xfrm>
                <a:off x="1468379" y="3141633"/>
                <a:ext cx="177800" cy="292100"/>
              </a:xfrm>
              <a:prstGeom prst="rect">
                <a:avLst/>
              </a:prstGeom>
              <a:solidFill>
                <a:srgbClr val="7FD9FF"/>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5" name="Freeform 45">
                <a:extLst>
                  <a:ext uri="{FF2B5EF4-FFF2-40B4-BE49-F238E27FC236}">
                    <a16:creationId xmlns:a16="http://schemas.microsoft.com/office/drawing/2014/main" id="{63389D32-1669-4659-8CA6-77A361307B4D}"/>
                  </a:ext>
                </a:extLst>
              </p:cNvPr>
              <p:cNvSpPr>
                <a:spLocks/>
              </p:cNvSpPr>
              <p:nvPr/>
            </p:nvSpPr>
            <p:spPr bwMode="auto">
              <a:xfrm>
                <a:off x="1468379" y="3141633"/>
                <a:ext cx="177800" cy="292100"/>
              </a:xfrm>
              <a:custGeom>
                <a:avLst/>
                <a:gdLst>
                  <a:gd name="T0" fmla="*/ 788 w 788"/>
                  <a:gd name="T1" fmla="*/ 0 h 1293"/>
                  <a:gd name="T2" fmla="*/ 0 w 788"/>
                  <a:gd name="T3" fmla="*/ 1293 h 1293"/>
                  <a:gd name="T4" fmla="*/ 15 w 788"/>
                  <a:gd name="T5" fmla="*/ 76 h 1293"/>
                  <a:gd name="T6" fmla="*/ 41 w 788"/>
                  <a:gd name="T7" fmla="*/ 88 h 1293"/>
                  <a:gd name="T8" fmla="*/ 84 w 788"/>
                  <a:gd name="T9" fmla="*/ 129 h 1293"/>
                  <a:gd name="T10" fmla="*/ 104 w 788"/>
                  <a:gd name="T11" fmla="*/ 170 h 1293"/>
                  <a:gd name="T12" fmla="*/ 117 w 788"/>
                  <a:gd name="T13" fmla="*/ 193 h 1293"/>
                  <a:gd name="T14" fmla="*/ 134 w 788"/>
                  <a:gd name="T15" fmla="*/ 213 h 1293"/>
                  <a:gd name="T16" fmla="*/ 163 w 788"/>
                  <a:gd name="T17" fmla="*/ 235 h 1293"/>
                  <a:gd name="T18" fmla="*/ 182 w 788"/>
                  <a:gd name="T19" fmla="*/ 263 h 1293"/>
                  <a:gd name="T20" fmla="*/ 192 w 788"/>
                  <a:gd name="T21" fmla="*/ 294 h 1293"/>
                  <a:gd name="T22" fmla="*/ 198 w 788"/>
                  <a:gd name="T23" fmla="*/ 321 h 1293"/>
                  <a:gd name="T24" fmla="*/ 200 w 788"/>
                  <a:gd name="T25" fmla="*/ 329 h 1293"/>
                  <a:gd name="T26" fmla="*/ 206 w 788"/>
                  <a:gd name="T27" fmla="*/ 360 h 1293"/>
                  <a:gd name="T28" fmla="*/ 207 w 788"/>
                  <a:gd name="T29" fmla="*/ 408 h 1293"/>
                  <a:gd name="T30" fmla="*/ 207 w 788"/>
                  <a:gd name="T31" fmla="*/ 438 h 1293"/>
                  <a:gd name="T32" fmla="*/ 217 w 788"/>
                  <a:gd name="T33" fmla="*/ 466 h 1293"/>
                  <a:gd name="T34" fmla="*/ 231 w 788"/>
                  <a:gd name="T35" fmla="*/ 488 h 1293"/>
                  <a:gd name="T36" fmla="*/ 242 w 788"/>
                  <a:gd name="T37" fmla="*/ 505 h 1293"/>
                  <a:gd name="T38" fmla="*/ 275 w 788"/>
                  <a:gd name="T39" fmla="*/ 536 h 1293"/>
                  <a:gd name="T40" fmla="*/ 304 w 788"/>
                  <a:gd name="T41" fmla="*/ 580 h 1293"/>
                  <a:gd name="T42" fmla="*/ 330 w 788"/>
                  <a:gd name="T43" fmla="*/ 630 h 1293"/>
                  <a:gd name="T44" fmla="*/ 348 w 788"/>
                  <a:gd name="T45" fmla="*/ 678 h 1293"/>
                  <a:gd name="T46" fmla="*/ 355 w 788"/>
                  <a:gd name="T47" fmla="*/ 717 h 1293"/>
                  <a:gd name="T48" fmla="*/ 355 w 788"/>
                  <a:gd name="T49" fmla="*/ 780 h 1293"/>
                  <a:gd name="T50" fmla="*/ 354 w 788"/>
                  <a:gd name="T51" fmla="*/ 813 h 1293"/>
                  <a:gd name="T52" fmla="*/ 365 w 788"/>
                  <a:gd name="T53" fmla="*/ 843 h 1293"/>
                  <a:gd name="T54" fmla="*/ 384 w 788"/>
                  <a:gd name="T55" fmla="*/ 867 h 1293"/>
                  <a:gd name="T56" fmla="*/ 400 w 788"/>
                  <a:gd name="T57" fmla="*/ 887 h 1293"/>
                  <a:gd name="T58" fmla="*/ 415 w 788"/>
                  <a:gd name="T59" fmla="*/ 883 h 1293"/>
                  <a:gd name="T60" fmla="*/ 426 w 788"/>
                  <a:gd name="T61" fmla="*/ 850 h 1293"/>
                  <a:gd name="T62" fmla="*/ 433 w 788"/>
                  <a:gd name="T63" fmla="*/ 821 h 1293"/>
                  <a:gd name="T64" fmla="*/ 438 w 788"/>
                  <a:gd name="T65" fmla="*/ 789 h 1293"/>
                  <a:gd name="T66" fmla="*/ 464 w 788"/>
                  <a:gd name="T67" fmla="*/ 743 h 1293"/>
                  <a:gd name="T68" fmla="*/ 514 w 788"/>
                  <a:gd name="T69" fmla="*/ 691 h 1293"/>
                  <a:gd name="T70" fmla="*/ 558 w 788"/>
                  <a:gd name="T71" fmla="*/ 657 h 1293"/>
                  <a:gd name="T72" fmla="*/ 581 w 788"/>
                  <a:gd name="T73" fmla="*/ 649 h 1293"/>
                  <a:gd name="T74" fmla="*/ 614 w 788"/>
                  <a:gd name="T75" fmla="*/ 643 h 1293"/>
                  <a:gd name="T76" fmla="*/ 665 w 788"/>
                  <a:gd name="T77" fmla="*/ 639 h 1293"/>
                  <a:gd name="T78" fmla="*/ 720 w 788"/>
                  <a:gd name="T79" fmla="*/ 635 h 1293"/>
                  <a:gd name="T80" fmla="*/ 728 w 788"/>
                  <a:gd name="T81" fmla="*/ 626 h 1293"/>
                  <a:gd name="T82" fmla="*/ 740 w 788"/>
                  <a:gd name="T83" fmla="*/ 612 h 1293"/>
                  <a:gd name="T84" fmla="*/ 752 w 788"/>
                  <a:gd name="T85" fmla="*/ 601 h 1293"/>
                  <a:gd name="T86" fmla="*/ 708 w 788"/>
                  <a:gd name="T87" fmla="*/ 588 h 1293"/>
                  <a:gd name="T88" fmla="*/ 660 w 788"/>
                  <a:gd name="T89" fmla="*/ 566 h 1293"/>
                  <a:gd name="T90" fmla="*/ 617 w 788"/>
                  <a:gd name="T91" fmla="*/ 538 h 1293"/>
                  <a:gd name="T92" fmla="*/ 586 w 788"/>
                  <a:gd name="T93" fmla="*/ 510 h 1293"/>
                  <a:gd name="T94" fmla="*/ 570 w 788"/>
                  <a:gd name="T95" fmla="*/ 477 h 1293"/>
                  <a:gd name="T96" fmla="*/ 573 w 788"/>
                  <a:gd name="T97" fmla="*/ 438 h 1293"/>
                  <a:gd name="T98" fmla="*/ 587 w 788"/>
                  <a:gd name="T99" fmla="*/ 389 h 1293"/>
                  <a:gd name="T100" fmla="*/ 594 w 788"/>
                  <a:gd name="T101" fmla="*/ 372 h 1293"/>
                  <a:gd name="T102" fmla="*/ 583 w 788"/>
                  <a:gd name="T103" fmla="*/ 362 h 1293"/>
                  <a:gd name="T104" fmla="*/ 547 w 788"/>
                  <a:gd name="T105" fmla="*/ 355 h 1293"/>
                  <a:gd name="T106" fmla="*/ 505 w 788"/>
                  <a:gd name="T107" fmla="*/ 337 h 1293"/>
                  <a:gd name="T108" fmla="*/ 464 w 788"/>
                  <a:gd name="T109" fmla="*/ 312 h 1293"/>
                  <a:gd name="T110" fmla="*/ 432 w 788"/>
                  <a:gd name="T111" fmla="*/ 283 h 1293"/>
                  <a:gd name="T112" fmla="*/ 417 w 788"/>
                  <a:gd name="T113" fmla="*/ 260 h 1293"/>
                  <a:gd name="T114" fmla="*/ 411 w 788"/>
                  <a:gd name="T115" fmla="*/ 240 h 1293"/>
                  <a:gd name="T116" fmla="*/ 407 w 788"/>
                  <a:gd name="T117" fmla="*/ 209 h 1293"/>
                  <a:gd name="T118" fmla="*/ 405 w 788"/>
                  <a:gd name="T119" fmla="*/ 165 h 1293"/>
                  <a:gd name="T120" fmla="*/ 404 w 788"/>
                  <a:gd name="T121" fmla="*/ 100 h 1293"/>
                  <a:gd name="T122" fmla="*/ 404 w 788"/>
                  <a:gd name="T123" fmla="*/ 37 h 1293"/>
                  <a:gd name="T124" fmla="*/ 404 w 788"/>
                  <a:gd name="T125" fmla="*/ 3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8" h="1293">
                    <a:moveTo>
                      <a:pt x="404" y="0"/>
                    </a:moveTo>
                    <a:lnTo>
                      <a:pt x="788" y="0"/>
                    </a:lnTo>
                    <a:lnTo>
                      <a:pt x="788" y="1293"/>
                    </a:lnTo>
                    <a:lnTo>
                      <a:pt x="0" y="1293"/>
                    </a:lnTo>
                    <a:lnTo>
                      <a:pt x="0" y="75"/>
                    </a:lnTo>
                    <a:lnTo>
                      <a:pt x="15" y="76"/>
                    </a:lnTo>
                    <a:lnTo>
                      <a:pt x="28" y="80"/>
                    </a:lnTo>
                    <a:lnTo>
                      <a:pt x="41" y="88"/>
                    </a:lnTo>
                    <a:lnTo>
                      <a:pt x="65" y="108"/>
                    </a:lnTo>
                    <a:lnTo>
                      <a:pt x="84" y="129"/>
                    </a:lnTo>
                    <a:lnTo>
                      <a:pt x="97" y="149"/>
                    </a:lnTo>
                    <a:lnTo>
                      <a:pt x="104" y="170"/>
                    </a:lnTo>
                    <a:lnTo>
                      <a:pt x="110" y="181"/>
                    </a:lnTo>
                    <a:lnTo>
                      <a:pt x="117" y="193"/>
                    </a:lnTo>
                    <a:lnTo>
                      <a:pt x="126" y="205"/>
                    </a:lnTo>
                    <a:lnTo>
                      <a:pt x="134" y="213"/>
                    </a:lnTo>
                    <a:lnTo>
                      <a:pt x="150" y="223"/>
                    </a:lnTo>
                    <a:lnTo>
                      <a:pt x="163" y="235"/>
                    </a:lnTo>
                    <a:lnTo>
                      <a:pt x="173" y="248"/>
                    </a:lnTo>
                    <a:lnTo>
                      <a:pt x="182" y="263"/>
                    </a:lnTo>
                    <a:lnTo>
                      <a:pt x="187" y="279"/>
                    </a:lnTo>
                    <a:lnTo>
                      <a:pt x="192" y="294"/>
                    </a:lnTo>
                    <a:lnTo>
                      <a:pt x="195" y="308"/>
                    </a:lnTo>
                    <a:lnTo>
                      <a:pt x="198" y="321"/>
                    </a:lnTo>
                    <a:lnTo>
                      <a:pt x="199" y="325"/>
                    </a:lnTo>
                    <a:lnTo>
                      <a:pt x="200" y="329"/>
                    </a:lnTo>
                    <a:lnTo>
                      <a:pt x="204" y="343"/>
                    </a:lnTo>
                    <a:lnTo>
                      <a:pt x="206" y="360"/>
                    </a:lnTo>
                    <a:lnTo>
                      <a:pt x="207" y="381"/>
                    </a:lnTo>
                    <a:lnTo>
                      <a:pt x="207" y="408"/>
                    </a:lnTo>
                    <a:lnTo>
                      <a:pt x="207" y="421"/>
                    </a:lnTo>
                    <a:lnTo>
                      <a:pt x="207" y="438"/>
                    </a:lnTo>
                    <a:lnTo>
                      <a:pt x="208" y="453"/>
                    </a:lnTo>
                    <a:lnTo>
                      <a:pt x="217" y="466"/>
                    </a:lnTo>
                    <a:lnTo>
                      <a:pt x="226" y="481"/>
                    </a:lnTo>
                    <a:lnTo>
                      <a:pt x="231" y="488"/>
                    </a:lnTo>
                    <a:lnTo>
                      <a:pt x="237" y="498"/>
                    </a:lnTo>
                    <a:lnTo>
                      <a:pt x="242" y="505"/>
                    </a:lnTo>
                    <a:lnTo>
                      <a:pt x="259" y="518"/>
                    </a:lnTo>
                    <a:lnTo>
                      <a:pt x="275" y="536"/>
                    </a:lnTo>
                    <a:lnTo>
                      <a:pt x="290" y="557"/>
                    </a:lnTo>
                    <a:lnTo>
                      <a:pt x="304" y="580"/>
                    </a:lnTo>
                    <a:lnTo>
                      <a:pt x="318" y="604"/>
                    </a:lnTo>
                    <a:lnTo>
                      <a:pt x="330" y="630"/>
                    </a:lnTo>
                    <a:lnTo>
                      <a:pt x="339" y="655"/>
                    </a:lnTo>
                    <a:lnTo>
                      <a:pt x="348" y="678"/>
                    </a:lnTo>
                    <a:lnTo>
                      <a:pt x="353" y="699"/>
                    </a:lnTo>
                    <a:lnTo>
                      <a:pt x="355" y="717"/>
                    </a:lnTo>
                    <a:lnTo>
                      <a:pt x="356" y="747"/>
                    </a:lnTo>
                    <a:lnTo>
                      <a:pt x="355" y="780"/>
                    </a:lnTo>
                    <a:lnTo>
                      <a:pt x="354" y="796"/>
                    </a:lnTo>
                    <a:lnTo>
                      <a:pt x="354" y="813"/>
                    </a:lnTo>
                    <a:lnTo>
                      <a:pt x="354" y="829"/>
                    </a:lnTo>
                    <a:lnTo>
                      <a:pt x="365" y="843"/>
                    </a:lnTo>
                    <a:lnTo>
                      <a:pt x="378" y="860"/>
                    </a:lnTo>
                    <a:lnTo>
                      <a:pt x="384" y="867"/>
                    </a:lnTo>
                    <a:lnTo>
                      <a:pt x="392" y="877"/>
                    </a:lnTo>
                    <a:lnTo>
                      <a:pt x="400" y="887"/>
                    </a:lnTo>
                    <a:lnTo>
                      <a:pt x="409" y="897"/>
                    </a:lnTo>
                    <a:lnTo>
                      <a:pt x="415" y="883"/>
                    </a:lnTo>
                    <a:lnTo>
                      <a:pt x="420" y="866"/>
                    </a:lnTo>
                    <a:lnTo>
                      <a:pt x="426" y="850"/>
                    </a:lnTo>
                    <a:lnTo>
                      <a:pt x="430" y="835"/>
                    </a:lnTo>
                    <a:lnTo>
                      <a:pt x="433" y="821"/>
                    </a:lnTo>
                    <a:lnTo>
                      <a:pt x="435" y="810"/>
                    </a:lnTo>
                    <a:lnTo>
                      <a:pt x="438" y="789"/>
                    </a:lnTo>
                    <a:lnTo>
                      <a:pt x="448" y="767"/>
                    </a:lnTo>
                    <a:lnTo>
                      <a:pt x="464" y="743"/>
                    </a:lnTo>
                    <a:lnTo>
                      <a:pt x="486" y="717"/>
                    </a:lnTo>
                    <a:lnTo>
                      <a:pt x="514" y="691"/>
                    </a:lnTo>
                    <a:lnTo>
                      <a:pt x="549" y="663"/>
                    </a:lnTo>
                    <a:lnTo>
                      <a:pt x="558" y="657"/>
                    </a:lnTo>
                    <a:lnTo>
                      <a:pt x="568" y="653"/>
                    </a:lnTo>
                    <a:lnTo>
                      <a:pt x="581" y="649"/>
                    </a:lnTo>
                    <a:lnTo>
                      <a:pt x="596" y="645"/>
                    </a:lnTo>
                    <a:lnTo>
                      <a:pt x="614" y="643"/>
                    </a:lnTo>
                    <a:lnTo>
                      <a:pt x="637" y="641"/>
                    </a:lnTo>
                    <a:lnTo>
                      <a:pt x="665" y="639"/>
                    </a:lnTo>
                    <a:lnTo>
                      <a:pt x="699" y="637"/>
                    </a:lnTo>
                    <a:lnTo>
                      <a:pt x="720" y="635"/>
                    </a:lnTo>
                    <a:lnTo>
                      <a:pt x="723" y="632"/>
                    </a:lnTo>
                    <a:lnTo>
                      <a:pt x="728" y="626"/>
                    </a:lnTo>
                    <a:lnTo>
                      <a:pt x="734" y="619"/>
                    </a:lnTo>
                    <a:lnTo>
                      <a:pt x="740" y="612"/>
                    </a:lnTo>
                    <a:lnTo>
                      <a:pt x="747" y="605"/>
                    </a:lnTo>
                    <a:lnTo>
                      <a:pt x="752" y="601"/>
                    </a:lnTo>
                    <a:lnTo>
                      <a:pt x="731" y="596"/>
                    </a:lnTo>
                    <a:lnTo>
                      <a:pt x="708" y="588"/>
                    </a:lnTo>
                    <a:lnTo>
                      <a:pt x="685" y="578"/>
                    </a:lnTo>
                    <a:lnTo>
                      <a:pt x="660" y="566"/>
                    </a:lnTo>
                    <a:lnTo>
                      <a:pt x="638" y="552"/>
                    </a:lnTo>
                    <a:lnTo>
                      <a:pt x="617" y="538"/>
                    </a:lnTo>
                    <a:lnTo>
                      <a:pt x="600" y="524"/>
                    </a:lnTo>
                    <a:lnTo>
                      <a:pt x="586" y="510"/>
                    </a:lnTo>
                    <a:lnTo>
                      <a:pt x="577" y="496"/>
                    </a:lnTo>
                    <a:lnTo>
                      <a:pt x="570" y="477"/>
                    </a:lnTo>
                    <a:lnTo>
                      <a:pt x="569" y="458"/>
                    </a:lnTo>
                    <a:lnTo>
                      <a:pt x="573" y="438"/>
                    </a:lnTo>
                    <a:lnTo>
                      <a:pt x="579" y="415"/>
                    </a:lnTo>
                    <a:lnTo>
                      <a:pt x="587" y="389"/>
                    </a:lnTo>
                    <a:lnTo>
                      <a:pt x="590" y="380"/>
                    </a:lnTo>
                    <a:lnTo>
                      <a:pt x="594" y="372"/>
                    </a:lnTo>
                    <a:lnTo>
                      <a:pt x="588" y="368"/>
                    </a:lnTo>
                    <a:lnTo>
                      <a:pt x="583" y="362"/>
                    </a:lnTo>
                    <a:lnTo>
                      <a:pt x="566" y="360"/>
                    </a:lnTo>
                    <a:lnTo>
                      <a:pt x="547" y="355"/>
                    </a:lnTo>
                    <a:lnTo>
                      <a:pt x="526" y="348"/>
                    </a:lnTo>
                    <a:lnTo>
                      <a:pt x="505" y="337"/>
                    </a:lnTo>
                    <a:lnTo>
                      <a:pt x="484" y="325"/>
                    </a:lnTo>
                    <a:lnTo>
                      <a:pt x="464" y="312"/>
                    </a:lnTo>
                    <a:lnTo>
                      <a:pt x="447" y="298"/>
                    </a:lnTo>
                    <a:lnTo>
                      <a:pt x="432" y="283"/>
                    </a:lnTo>
                    <a:lnTo>
                      <a:pt x="421" y="268"/>
                    </a:lnTo>
                    <a:lnTo>
                      <a:pt x="417" y="260"/>
                    </a:lnTo>
                    <a:lnTo>
                      <a:pt x="414" y="250"/>
                    </a:lnTo>
                    <a:lnTo>
                      <a:pt x="411" y="240"/>
                    </a:lnTo>
                    <a:lnTo>
                      <a:pt x="409" y="226"/>
                    </a:lnTo>
                    <a:lnTo>
                      <a:pt x="407" y="209"/>
                    </a:lnTo>
                    <a:lnTo>
                      <a:pt x="406" y="189"/>
                    </a:lnTo>
                    <a:lnTo>
                      <a:pt x="405" y="165"/>
                    </a:lnTo>
                    <a:lnTo>
                      <a:pt x="405" y="135"/>
                    </a:lnTo>
                    <a:lnTo>
                      <a:pt x="404" y="100"/>
                    </a:lnTo>
                    <a:lnTo>
                      <a:pt x="404" y="59"/>
                    </a:lnTo>
                    <a:lnTo>
                      <a:pt x="404" y="37"/>
                    </a:lnTo>
                    <a:lnTo>
                      <a:pt x="404" y="17"/>
                    </a:lnTo>
                    <a:lnTo>
                      <a:pt x="404" y="3"/>
                    </a:lnTo>
                    <a:lnTo>
                      <a:pt x="404" y="0"/>
                    </a:lnTo>
                    <a:close/>
                  </a:path>
                </a:pathLst>
              </a:custGeom>
              <a:solidFill>
                <a:srgbClr val="50B348"/>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6" name="Freeform 46">
                <a:extLst>
                  <a:ext uri="{FF2B5EF4-FFF2-40B4-BE49-F238E27FC236}">
                    <a16:creationId xmlns:a16="http://schemas.microsoft.com/office/drawing/2014/main" id="{6BF5F94E-E143-4936-9CB3-AB004A7B597A}"/>
                  </a:ext>
                </a:extLst>
              </p:cNvPr>
              <p:cNvSpPr>
                <a:spLocks/>
              </p:cNvSpPr>
              <p:nvPr/>
            </p:nvSpPr>
            <p:spPr bwMode="auto">
              <a:xfrm>
                <a:off x="1468379" y="3173383"/>
                <a:ext cx="177800" cy="260350"/>
              </a:xfrm>
              <a:custGeom>
                <a:avLst/>
                <a:gdLst>
                  <a:gd name="T0" fmla="*/ 12 w 788"/>
                  <a:gd name="T1" fmla="*/ 8 h 1149"/>
                  <a:gd name="T2" fmla="*/ 28 w 788"/>
                  <a:gd name="T3" fmla="*/ 26 h 1149"/>
                  <a:gd name="T4" fmla="*/ 35 w 788"/>
                  <a:gd name="T5" fmla="*/ 40 h 1149"/>
                  <a:gd name="T6" fmla="*/ 41 w 788"/>
                  <a:gd name="T7" fmla="*/ 58 h 1149"/>
                  <a:gd name="T8" fmla="*/ 57 w 788"/>
                  <a:gd name="T9" fmla="*/ 83 h 1149"/>
                  <a:gd name="T10" fmla="*/ 76 w 788"/>
                  <a:gd name="T11" fmla="*/ 110 h 1149"/>
                  <a:gd name="T12" fmla="*/ 96 w 788"/>
                  <a:gd name="T13" fmla="*/ 129 h 1149"/>
                  <a:gd name="T14" fmla="*/ 112 w 788"/>
                  <a:gd name="T15" fmla="*/ 138 h 1149"/>
                  <a:gd name="T16" fmla="*/ 123 w 788"/>
                  <a:gd name="T17" fmla="*/ 158 h 1149"/>
                  <a:gd name="T18" fmla="*/ 129 w 788"/>
                  <a:gd name="T19" fmla="*/ 185 h 1149"/>
                  <a:gd name="T20" fmla="*/ 133 w 788"/>
                  <a:gd name="T21" fmla="*/ 206 h 1149"/>
                  <a:gd name="T22" fmla="*/ 137 w 788"/>
                  <a:gd name="T23" fmla="*/ 218 h 1149"/>
                  <a:gd name="T24" fmla="*/ 138 w 788"/>
                  <a:gd name="T25" fmla="*/ 244 h 1149"/>
                  <a:gd name="T26" fmla="*/ 138 w 788"/>
                  <a:gd name="T27" fmla="*/ 280 h 1149"/>
                  <a:gd name="T28" fmla="*/ 138 w 788"/>
                  <a:gd name="T29" fmla="*/ 314 h 1149"/>
                  <a:gd name="T30" fmla="*/ 142 w 788"/>
                  <a:gd name="T31" fmla="*/ 339 h 1149"/>
                  <a:gd name="T32" fmla="*/ 151 w 788"/>
                  <a:gd name="T33" fmla="*/ 349 h 1149"/>
                  <a:gd name="T34" fmla="*/ 167 w 788"/>
                  <a:gd name="T35" fmla="*/ 374 h 1149"/>
                  <a:gd name="T36" fmla="*/ 186 w 788"/>
                  <a:gd name="T37" fmla="*/ 402 h 1149"/>
                  <a:gd name="T38" fmla="*/ 206 w 788"/>
                  <a:gd name="T39" fmla="*/ 420 h 1149"/>
                  <a:gd name="T40" fmla="*/ 222 w 788"/>
                  <a:gd name="T41" fmla="*/ 436 h 1149"/>
                  <a:gd name="T42" fmla="*/ 243 w 788"/>
                  <a:gd name="T43" fmla="*/ 467 h 1149"/>
                  <a:gd name="T44" fmla="*/ 263 w 788"/>
                  <a:gd name="T45" fmla="*/ 506 h 1149"/>
                  <a:gd name="T46" fmla="*/ 279 w 788"/>
                  <a:gd name="T47" fmla="*/ 545 h 1149"/>
                  <a:gd name="T48" fmla="*/ 286 w 788"/>
                  <a:gd name="T49" fmla="*/ 577 h 1149"/>
                  <a:gd name="T50" fmla="*/ 286 w 788"/>
                  <a:gd name="T51" fmla="*/ 610 h 1149"/>
                  <a:gd name="T52" fmla="*/ 285 w 788"/>
                  <a:gd name="T53" fmla="*/ 647 h 1149"/>
                  <a:gd name="T54" fmla="*/ 284 w 788"/>
                  <a:gd name="T55" fmla="*/ 683 h 1149"/>
                  <a:gd name="T56" fmla="*/ 287 w 788"/>
                  <a:gd name="T57" fmla="*/ 712 h 1149"/>
                  <a:gd name="T58" fmla="*/ 296 w 788"/>
                  <a:gd name="T59" fmla="*/ 726 h 1149"/>
                  <a:gd name="T60" fmla="*/ 311 w 788"/>
                  <a:gd name="T61" fmla="*/ 742 h 1149"/>
                  <a:gd name="T62" fmla="*/ 333 w 788"/>
                  <a:gd name="T63" fmla="*/ 771 h 1149"/>
                  <a:gd name="T64" fmla="*/ 360 w 788"/>
                  <a:gd name="T65" fmla="*/ 802 h 1149"/>
                  <a:gd name="T66" fmla="*/ 390 w 788"/>
                  <a:gd name="T67" fmla="*/ 828 h 1149"/>
                  <a:gd name="T68" fmla="*/ 420 w 788"/>
                  <a:gd name="T69" fmla="*/ 835 h 1149"/>
                  <a:gd name="T70" fmla="*/ 447 w 788"/>
                  <a:gd name="T71" fmla="*/ 820 h 1149"/>
                  <a:gd name="T72" fmla="*/ 468 w 788"/>
                  <a:gd name="T73" fmla="*/ 788 h 1149"/>
                  <a:gd name="T74" fmla="*/ 486 w 788"/>
                  <a:gd name="T75" fmla="*/ 748 h 1149"/>
                  <a:gd name="T76" fmla="*/ 498 w 788"/>
                  <a:gd name="T77" fmla="*/ 707 h 1149"/>
                  <a:gd name="T78" fmla="*/ 504 w 788"/>
                  <a:gd name="T79" fmla="*/ 677 h 1149"/>
                  <a:gd name="T80" fmla="*/ 507 w 788"/>
                  <a:gd name="T81" fmla="*/ 659 h 1149"/>
                  <a:gd name="T82" fmla="*/ 524 w 788"/>
                  <a:gd name="T83" fmla="*/ 636 h 1149"/>
                  <a:gd name="T84" fmla="*/ 549 w 788"/>
                  <a:gd name="T85" fmla="*/ 610 h 1149"/>
                  <a:gd name="T86" fmla="*/ 575 w 788"/>
                  <a:gd name="T87" fmla="*/ 588 h 1149"/>
                  <a:gd name="T88" fmla="*/ 590 w 788"/>
                  <a:gd name="T89" fmla="*/ 574 h 1149"/>
                  <a:gd name="T90" fmla="*/ 611 w 788"/>
                  <a:gd name="T91" fmla="*/ 570 h 1149"/>
                  <a:gd name="T92" fmla="*/ 646 w 788"/>
                  <a:gd name="T93" fmla="*/ 566 h 1149"/>
                  <a:gd name="T94" fmla="*/ 688 w 788"/>
                  <a:gd name="T95" fmla="*/ 563 h 1149"/>
                  <a:gd name="T96" fmla="*/ 726 w 788"/>
                  <a:gd name="T97" fmla="*/ 561 h 1149"/>
                  <a:gd name="T98" fmla="*/ 748 w 788"/>
                  <a:gd name="T99" fmla="*/ 558 h 1149"/>
                  <a:gd name="T100" fmla="*/ 762 w 788"/>
                  <a:gd name="T101" fmla="*/ 549 h 1149"/>
                  <a:gd name="T102" fmla="*/ 779 w 788"/>
                  <a:gd name="T103" fmla="*/ 529 h 1149"/>
                  <a:gd name="T104" fmla="*/ 788 w 788"/>
                  <a:gd name="T105" fmla="*/ 1149 h 1149"/>
                  <a:gd name="T106" fmla="*/ 0 w 788"/>
                  <a:gd name="T107"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1149">
                    <a:moveTo>
                      <a:pt x="0" y="0"/>
                    </a:moveTo>
                    <a:lnTo>
                      <a:pt x="12" y="8"/>
                    </a:lnTo>
                    <a:lnTo>
                      <a:pt x="21" y="18"/>
                    </a:lnTo>
                    <a:lnTo>
                      <a:pt x="28" y="26"/>
                    </a:lnTo>
                    <a:lnTo>
                      <a:pt x="34" y="33"/>
                    </a:lnTo>
                    <a:lnTo>
                      <a:pt x="35" y="40"/>
                    </a:lnTo>
                    <a:lnTo>
                      <a:pt x="37" y="47"/>
                    </a:lnTo>
                    <a:lnTo>
                      <a:pt x="41" y="58"/>
                    </a:lnTo>
                    <a:lnTo>
                      <a:pt x="49" y="69"/>
                    </a:lnTo>
                    <a:lnTo>
                      <a:pt x="57" y="83"/>
                    </a:lnTo>
                    <a:lnTo>
                      <a:pt x="67" y="97"/>
                    </a:lnTo>
                    <a:lnTo>
                      <a:pt x="76" y="110"/>
                    </a:lnTo>
                    <a:lnTo>
                      <a:pt x="87" y="120"/>
                    </a:lnTo>
                    <a:lnTo>
                      <a:pt x="96" y="129"/>
                    </a:lnTo>
                    <a:lnTo>
                      <a:pt x="105" y="133"/>
                    </a:lnTo>
                    <a:lnTo>
                      <a:pt x="112" y="138"/>
                    </a:lnTo>
                    <a:lnTo>
                      <a:pt x="117" y="146"/>
                    </a:lnTo>
                    <a:lnTo>
                      <a:pt x="123" y="158"/>
                    </a:lnTo>
                    <a:lnTo>
                      <a:pt x="126" y="171"/>
                    </a:lnTo>
                    <a:lnTo>
                      <a:pt x="129" y="185"/>
                    </a:lnTo>
                    <a:lnTo>
                      <a:pt x="131" y="196"/>
                    </a:lnTo>
                    <a:lnTo>
                      <a:pt x="133" y="206"/>
                    </a:lnTo>
                    <a:lnTo>
                      <a:pt x="135" y="212"/>
                    </a:lnTo>
                    <a:lnTo>
                      <a:pt x="137" y="218"/>
                    </a:lnTo>
                    <a:lnTo>
                      <a:pt x="137" y="229"/>
                    </a:lnTo>
                    <a:lnTo>
                      <a:pt x="138" y="244"/>
                    </a:lnTo>
                    <a:lnTo>
                      <a:pt x="138" y="261"/>
                    </a:lnTo>
                    <a:lnTo>
                      <a:pt x="138" y="280"/>
                    </a:lnTo>
                    <a:lnTo>
                      <a:pt x="138" y="298"/>
                    </a:lnTo>
                    <a:lnTo>
                      <a:pt x="138" y="314"/>
                    </a:lnTo>
                    <a:lnTo>
                      <a:pt x="139" y="329"/>
                    </a:lnTo>
                    <a:lnTo>
                      <a:pt x="142" y="339"/>
                    </a:lnTo>
                    <a:lnTo>
                      <a:pt x="145" y="344"/>
                    </a:lnTo>
                    <a:lnTo>
                      <a:pt x="151" y="349"/>
                    </a:lnTo>
                    <a:lnTo>
                      <a:pt x="158" y="360"/>
                    </a:lnTo>
                    <a:lnTo>
                      <a:pt x="167" y="374"/>
                    </a:lnTo>
                    <a:lnTo>
                      <a:pt x="176" y="388"/>
                    </a:lnTo>
                    <a:lnTo>
                      <a:pt x="186" y="402"/>
                    </a:lnTo>
                    <a:lnTo>
                      <a:pt x="195" y="413"/>
                    </a:lnTo>
                    <a:lnTo>
                      <a:pt x="206" y="420"/>
                    </a:lnTo>
                    <a:lnTo>
                      <a:pt x="213" y="425"/>
                    </a:lnTo>
                    <a:lnTo>
                      <a:pt x="222" y="436"/>
                    </a:lnTo>
                    <a:lnTo>
                      <a:pt x="232" y="450"/>
                    </a:lnTo>
                    <a:lnTo>
                      <a:pt x="243" y="467"/>
                    </a:lnTo>
                    <a:lnTo>
                      <a:pt x="252" y="486"/>
                    </a:lnTo>
                    <a:lnTo>
                      <a:pt x="263" y="506"/>
                    </a:lnTo>
                    <a:lnTo>
                      <a:pt x="271" y="526"/>
                    </a:lnTo>
                    <a:lnTo>
                      <a:pt x="279" y="545"/>
                    </a:lnTo>
                    <a:lnTo>
                      <a:pt x="283" y="563"/>
                    </a:lnTo>
                    <a:lnTo>
                      <a:pt x="286" y="577"/>
                    </a:lnTo>
                    <a:lnTo>
                      <a:pt x="286" y="592"/>
                    </a:lnTo>
                    <a:lnTo>
                      <a:pt x="286" y="610"/>
                    </a:lnTo>
                    <a:lnTo>
                      <a:pt x="285" y="628"/>
                    </a:lnTo>
                    <a:lnTo>
                      <a:pt x="285" y="647"/>
                    </a:lnTo>
                    <a:lnTo>
                      <a:pt x="284" y="665"/>
                    </a:lnTo>
                    <a:lnTo>
                      <a:pt x="284" y="683"/>
                    </a:lnTo>
                    <a:lnTo>
                      <a:pt x="285" y="698"/>
                    </a:lnTo>
                    <a:lnTo>
                      <a:pt x="287" y="712"/>
                    </a:lnTo>
                    <a:lnTo>
                      <a:pt x="290" y="721"/>
                    </a:lnTo>
                    <a:lnTo>
                      <a:pt x="296" y="726"/>
                    </a:lnTo>
                    <a:lnTo>
                      <a:pt x="302" y="732"/>
                    </a:lnTo>
                    <a:lnTo>
                      <a:pt x="311" y="742"/>
                    </a:lnTo>
                    <a:lnTo>
                      <a:pt x="321" y="755"/>
                    </a:lnTo>
                    <a:lnTo>
                      <a:pt x="333" y="771"/>
                    </a:lnTo>
                    <a:lnTo>
                      <a:pt x="346" y="787"/>
                    </a:lnTo>
                    <a:lnTo>
                      <a:pt x="360" y="802"/>
                    </a:lnTo>
                    <a:lnTo>
                      <a:pt x="375" y="816"/>
                    </a:lnTo>
                    <a:lnTo>
                      <a:pt x="390" y="828"/>
                    </a:lnTo>
                    <a:lnTo>
                      <a:pt x="406" y="834"/>
                    </a:lnTo>
                    <a:lnTo>
                      <a:pt x="420" y="835"/>
                    </a:lnTo>
                    <a:lnTo>
                      <a:pt x="434" y="831"/>
                    </a:lnTo>
                    <a:lnTo>
                      <a:pt x="447" y="820"/>
                    </a:lnTo>
                    <a:lnTo>
                      <a:pt x="458" y="806"/>
                    </a:lnTo>
                    <a:lnTo>
                      <a:pt x="468" y="788"/>
                    </a:lnTo>
                    <a:lnTo>
                      <a:pt x="477" y="769"/>
                    </a:lnTo>
                    <a:lnTo>
                      <a:pt x="486" y="748"/>
                    </a:lnTo>
                    <a:lnTo>
                      <a:pt x="492" y="726"/>
                    </a:lnTo>
                    <a:lnTo>
                      <a:pt x="498" y="707"/>
                    </a:lnTo>
                    <a:lnTo>
                      <a:pt x="501" y="691"/>
                    </a:lnTo>
                    <a:lnTo>
                      <a:pt x="504" y="677"/>
                    </a:lnTo>
                    <a:lnTo>
                      <a:pt x="504" y="668"/>
                    </a:lnTo>
                    <a:lnTo>
                      <a:pt x="507" y="659"/>
                    </a:lnTo>
                    <a:lnTo>
                      <a:pt x="513" y="648"/>
                    </a:lnTo>
                    <a:lnTo>
                      <a:pt x="524" y="636"/>
                    </a:lnTo>
                    <a:lnTo>
                      <a:pt x="536" y="623"/>
                    </a:lnTo>
                    <a:lnTo>
                      <a:pt x="549" y="610"/>
                    </a:lnTo>
                    <a:lnTo>
                      <a:pt x="563" y="599"/>
                    </a:lnTo>
                    <a:lnTo>
                      <a:pt x="575" y="588"/>
                    </a:lnTo>
                    <a:lnTo>
                      <a:pt x="584" y="580"/>
                    </a:lnTo>
                    <a:lnTo>
                      <a:pt x="590" y="574"/>
                    </a:lnTo>
                    <a:lnTo>
                      <a:pt x="598" y="572"/>
                    </a:lnTo>
                    <a:lnTo>
                      <a:pt x="611" y="570"/>
                    </a:lnTo>
                    <a:lnTo>
                      <a:pt x="626" y="568"/>
                    </a:lnTo>
                    <a:lnTo>
                      <a:pt x="646" y="566"/>
                    </a:lnTo>
                    <a:lnTo>
                      <a:pt x="668" y="564"/>
                    </a:lnTo>
                    <a:lnTo>
                      <a:pt x="688" y="563"/>
                    </a:lnTo>
                    <a:lnTo>
                      <a:pt x="708" y="562"/>
                    </a:lnTo>
                    <a:lnTo>
                      <a:pt x="726" y="561"/>
                    </a:lnTo>
                    <a:lnTo>
                      <a:pt x="739" y="560"/>
                    </a:lnTo>
                    <a:lnTo>
                      <a:pt x="748" y="558"/>
                    </a:lnTo>
                    <a:lnTo>
                      <a:pt x="754" y="555"/>
                    </a:lnTo>
                    <a:lnTo>
                      <a:pt x="762" y="549"/>
                    </a:lnTo>
                    <a:lnTo>
                      <a:pt x="770" y="539"/>
                    </a:lnTo>
                    <a:lnTo>
                      <a:pt x="779" y="529"/>
                    </a:lnTo>
                    <a:lnTo>
                      <a:pt x="788" y="516"/>
                    </a:lnTo>
                    <a:lnTo>
                      <a:pt x="788" y="1149"/>
                    </a:lnTo>
                    <a:lnTo>
                      <a:pt x="0" y="1149"/>
                    </a:lnTo>
                    <a:lnTo>
                      <a:pt x="0" y="0"/>
                    </a:lnTo>
                    <a:close/>
                  </a:path>
                </a:pathLst>
              </a:custGeom>
              <a:solidFill>
                <a:srgbClr val="AAD04A"/>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7" name="Freeform 47">
                <a:extLst>
                  <a:ext uri="{FF2B5EF4-FFF2-40B4-BE49-F238E27FC236}">
                    <a16:creationId xmlns:a16="http://schemas.microsoft.com/office/drawing/2014/main" id="{D9B18CB4-0178-40A1-8EA3-5D1E64D478A6}"/>
                  </a:ext>
                </a:extLst>
              </p:cNvPr>
              <p:cNvSpPr>
                <a:spLocks/>
              </p:cNvSpPr>
              <p:nvPr/>
            </p:nvSpPr>
            <p:spPr bwMode="auto">
              <a:xfrm>
                <a:off x="1468379" y="3316258"/>
                <a:ext cx="120650" cy="117475"/>
              </a:xfrm>
              <a:custGeom>
                <a:avLst/>
                <a:gdLst>
                  <a:gd name="T0" fmla="*/ 0 w 531"/>
                  <a:gd name="T1" fmla="*/ 0 h 523"/>
                  <a:gd name="T2" fmla="*/ 24 w 531"/>
                  <a:gd name="T3" fmla="*/ 15 h 523"/>
                  <a:gd name="T4" fmla="*/ 48 w 531"/>
                  <a:gd name="T5" fmla="*/ 32 h 523"/>
                  <a:gd name="T6" fmla="*/ 71 w 531"/>
                  <a:gd name="T7" fmla="*/ 52 h 523"/>
                  <a:gd name="T8" fmla="*/ 93 w 531"/>
                  <a:gd name="T9" fmla="*/ 75 h 523"/>
                  <a:gd name="T10" fmla="*/ 111 w 531"/>
                  <a:gd name="T11" fmla="*/ 101 h 523"/>
                  <a:gd name="T12" fmla="*/ 134 w 531"/>
                  <a:gd name="T13" fmla="*/ 135 h 523"/>
                  <a:gd name="T14" fmla="*/ 164 w 531"/>
                  <a:gd name="T15" fmla="*/ 167 h 523"/>
                  <a:gd name="T16" fmla="*/ 196 w 531"/>
                  <a:gd name="T17" fmla="*/ 198 h 523"/>
                  <a:gd name="T18" fmla="*/ 233 w 531"/>
                  <a:gd name="T19" fmla="*/ 226 h 523"/>
                  <a:gd name="T20" fmla="*/ 271 w 531"/>
                  <a:gd name="T21" fmla="*/ 254 h 523"/>
                  <a:gd name="T22" fmla="*/ 311 w 531"/>
                  <a:gd name="T23" fmla="*/ 278 h 523"/>
                  <a:gd name="T24" fmla="*/ 350 w 531"/>
                  <a:gd name="T25" fmla="*/ 300 h 523"/>
                  <a:gd name="T26" fmla="*/ 386 w 531"/>
                  <a:gd name="T27" fmla="*/ 319 h 523"/>
                  <a:gd name="T28" fmla="*/ 410 w 531"/>
                  <a:gd name="T29" fmla="*/ 335 h 523"/>
                  <a:gd name="T30" fmla="*/ 430 w 531"/>
                  <a:gd name="T31" fmla="*/ 353 h 523"/>
                  <a:gd name="T32" fmla="*/ 447 w 531"/>
                  <a:gd name="T33" fmla="*/ 374 h 523"/>
                  <a:gd name="T34" fmla="*/ 463 w 531"/>
                  <a:gd name="T35" fmla="*/ 397 h 523"/>
                  <a:gd name="T36" fmla="*/ 475 w 531"/>
                  <a:gd name="T37" fmla="*/ 421 h 523"/>
                  <a:gd name="T38" fmla="*/ 487 w 531"/>
                  <a:gd name="T39" fmla="*/ 443 h 523"/>
                  <a:gd name="T40" fmla="*/ 496 w 531"/>
                  <a:gd name="T41" fmla="*/ 465 h 523"/>
                  <a:gd name="T42" fmla="*/ 506 w 531"/>
                  <a:gd name="T43" fmla="*/ 485 h 523"/>
                  <a:gd name="T44" fmla="*/ 514 w 531"/>
                  <a:gd name="T45" fmla="*/ 502 h 523"/>
                  <a:gd name="T46" fmla="*/ 523 w 531"/>
                  <a:gd name="T47" fmla="*/ 515 h 523"/>
                  <a:gd name="T48" fmla="*/ 531 w 531"/>
                  <a:gd name="T49" fmla="*/ 523 h 523"/>
                  <a:gd name="T50" fmla="*/ 0 w 531"/>
                  <a:gd name="T51" fmla="*/ 523 h 523"/>
                  <a:gd name="T52" fmla="*/ 0 w 531"/>
                  <a:gd name="T53"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523">
                    <a:moveTo>
                      <a:pt x="0" y="0"/>
                    </a:moveTo>
                    <a:lnTo>
                      <a:pt x="24" y="15"/>
                    </a:lnTo>
                    <a:lnTo>
                      <a:pt x="48" y="32"/>
                    </a:lnTo>
                    <a:lnTo>
                      <a:pt x="71" y="52"/>
                    </a:lnTo>
                    <a:lnTo>
                      <a:pt x="93" y="75"/>
                    </a:lnTo>
                    <a:lnTo>
                      <a:pt x="111" y="101"/>
                    </a:lnTo>
                    <a:lnTo>
                      <a:pt x="134" y="135"/>
                    </a:lnTo>
                    <a:lnTo>
                      <a:pt x="164" y="167"/>
                    </a:lnTo>
                    <a:lnTo>
                      <a:pt x="196" y="198"/>
                    </a:lnTo>
                    <a:lnTo>
                      <a:pt x="233" y="226"/>
                    </a:lnTo>
                    <a:lnTo>
                      <a:pt x="271" y="254"/>
                    </a:lnTo>
                    <a:lnTo>
                      <a:pt x="311" y="278"/>
                    </a:lnTo>
                    <a:lnTo>
                      <a:pt x="350" y="300"/>
                    </a:lnTo>
                    <a:lnTo>
                      <a:pt x="386" y="319"/>
                    </a:lnTo>
                    <a:lnTo>
                      <a:pt x="410" y="335"/>
                    </a:lnTo>
                    <a:lnTo>
                      <a:pt x="430" y="353"/>
                    </a:lnTo>
                    <a:lnTo>
                      <a:pt x="447" y="374"/>
                    </a:lnTo>
                    <a:lnTo>
                      <a:pt x="463" y="397"/>
                    </a:lnTo>
                    <a:lnTo>
                      <a:pt x="475" y="421"/>
                    </a:lnTo>
                    <a:lnTo>
                      <a:pt x="487" y="443"/>
                    </a:lnTo>
                    <a:lnTo>
                      <a:pt x="496" y="465"/>
                    </a:lnTo>
                    <a:lnTo>
                      <a:pt x="506" y="485"/>
                    </a:lnTo>
                    <a:lnTo>
                      <a:pt x="514" y="502"/>
                    </a:lnTo>
                    <a:lnTo>
                      <a:pt x="523" y="515"/>
                    </a:lnTo>
                    <a:lnTo>
                      <a:pt x="531" y="523"/>
                    </a:lnTo>
                    <a:lnTo>
                      <a:pt x="0" y="523"/>
                    </a:lnTo>
                    <a:lnTo>
                      <a:pt x="0" y="0"/>
                    </a:lnTo>
                    <a:close/>
                  </a:path>
                </a:pathLst>
              </a:custGeom>
              <a:solidFill>
                <a:srgbClr val="F79A5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8" name="Freeform 48">
                <a:extLst>
                  <a:ext uri="{FF2B5EF4-FFF2-40B4-BE49-F238E27FC236}">
                    <a16:creationId xmlns:a16="http://schemas.microsoft.com/office/drawing/2014/main" id="{B0C20919-869B-4B60-9B67-6708637AE4E7}"/>
                  </a:ext>
                </a:extLst>
              </p:cNvPr>
              <p:cNvSpPr>
                <a:spLocks/>
              </p:cNvSpPr>
              <p:nvPr/>
            </p:nvSpPr>
            <p:spPr bwMode="auto">
              <a:xfrm>
                <a:off x="1468379" y="3349595"/>
                <a:ext cx="95250" cy="84138"/>
              </a:xfrm>
              <a:custGeom>
                <a:avLst/>
                <a:gdLst>
                  <a:gd name="T0" fmla="*/ 0 w 421"/>
                  <a:gd name="T1" fmla="*/ 0 h 376"/>
                  <a:gd name="T2" fmla="*/ 24 w 421"/>
                  <a:gd name="T3" fmla="*/ 19 h 376"/>
                  <a:gd name="T4" fmla="*/ 46 w 421"/>
                  <a:gd name="T5" fmla="*/ 41 h 376"/>
                  <a:gd name="T6" fmla="*/ 68 w 421"/>
                  <a:gd name="T7" fmla="*/ 64 h 376"/>
                  <a:gd name="T8" fmla="*/ 84 w 421"/>
                  <a:gd name="T9" fmla="*/ 90 h 376"/>
                  <a:gd name="T10" fmla="*/ 98 w 421"/>
                  <a:gd name="T11" fmla="*/ 110 h 376"/>
                  <a:gd name="T12" fmla="*/ 115 w 421"/>
                  <a:gd name="T13" fmla="*/ 126 h 376"/>
                  <a:gd name="T14" fmla="*/ 135 w 421"/>
                  <a:gd name="T15" fmla="*/ 139 h 376"/>
                  <a:gd name="T16" fmla="*/ 158 w 421"/>
                  <a:gd name="T17" fmla="*/ 152 h 376"/>
                  <a:gd name="T18" fmla="*/ 184 w 421"/>
                  <a:gd name="T19" fmla="*/ 163 h 376"/>
                  <a:gd name="T20" fmla="*/ 210 w 421"/>
                  <a:gd name="T21" fmla="*/ 173 h 376"/>
                  <a:gd name="T22" fmla="*/ 238 w 421"/>
                  <a:gd name="T23" fmla="*/ 183 h 376"/>
                  <a:gd name="T24" fmla="*/ 265 w 421"/>
                  <a:gd name="T25" fmla="*/ 193 h 376"/>
                  <a:gd name="T26" fmla="*/ 294 w 421"/>
                  <a:gd name="T27" fmla="*/ 204 h 376"/>
                  <a:gd name="T28" fmla="*/ 320 w 421"/>
                  <a:gd name="T29" fmla="*/ 216 h 376"/>
                  <a:gd name="T30" fmla="*/ 346 w 421"/>
                  <a:gd name="T31" fmla="*/ 230 h 376"/>
                  <a:gd name="T32" fmla="*/ 367 w 421"/>
                  <a:gd name="T33" fmla="*/ 245 h 376"/>
                  <a:gd name="T34" fmla="*/ 382 w 421"/>
                  <a:gd name="T35" fmla="*/ 263 h 376"/>
                  <a:gd name="T36" fmla="*/ 395 w 421"/>
                  <a:gd name="T37" fmla="*/ 284 h 376"/>
                  <a:gd name="T38" fmla="*/ 406 w 421"/>
                  <a:gd name="T39" fmla="*/ 306 h 376"/>
                  <a:gd name="T40" fmla="*/ 413 w 421"/>
                  <a:gd name="T41" fmla="*/ 330 h 376"/>
                  <a:gd name="T42" fmla="*/ 418 w 421"/>
                  <a:gd name="T43" fmla="*/ 354 h 376"/>
                  <a:gd name="T44" fmla="*/ 421 w 421"/>
                  <a:gd name="T45" fmla="*/ 376 h 376"/>
                  <a:gd name="T46" fmla="*/ 0 w 421"/>
                  <a:gd name="T47" fmla="*/ 376 h 376"/>
                  <a:gd name="T48" fmla="*/ 0 w 421"/>
                  <a:gd name="T49"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1" h="376">
                    <a:moveTo>
                      <a:pt x="0" y="0"/>
                    </a:moveTo>
                    <a:lnTo>
                      <a:pt x="24" y="19"/>
                    </a:lnTo>
                    <a:lnTo>
                      <a:pt x="46" y="41"/>
                    </a:lnTo>
                    <a:lnTo>
                      <a:pt x="68" y="64"/>
                    </a:lnTo>
                    <a:lnTo>
                      <a:pt x="84" y="90"/>
                    </a:lnTo>
                    <a:lnTo>
                      <a:pt x="98" y="110"/>
                    </a:lnTo>
                    <a:lnTo>
                      <a:pt x="115" y="126"/>
                    </a:lnTo>
                    <a:lnTo>
                      <a:pt x="135" y="139"/>
                    </a:lnTo>
                    <a:lnTo>
                      <a:pt x="158" y="152"/>
                    </a:lnTo>
                    <a:lnTo>
                      <a:pt x="184" y="163"/>
                    </a:lnTo>
                    <a:lnTo>
                      <a:pt x="210" y="173"/>
                    </a:lnTo>
                    <a:lnTo>
                      <a:pt x="238" y="183"/>
                    </a:lnTo>
                    <a:lnTo>
                      <a:pt x="265" y="193"/>
                    </a:lnTo>
                    <a:lnTo>
                      <a:pt x="294" y="204"/>
                    </a:lnTo>
                    <a:lnTo>
                      <a:pt x="320" y="216"/>
                    </a:lnTo>
                    <a:lnTo>
                      <a:pt x="346" y="230"/>
                    </a:lnTo>
                    <a:lnTo>
                      <a:pt x="367" y="245"/>
                    </a:lnTo>
                    <a:lnTo>
                      <a:pt x="382" y="263"/>
                    </a:lnTo>
                    <a:lnTo>
                      <a:pt x="395" y="284"/>
                    </a:lnTo>
                    <a:lnTo>
                      <a:pt x="406" y="306"/>
                    </a:lnTo>
                    <a:lnTo>
                      <a:pt x="413" y="330"/>
                    </a:lnTo>
                    <a:lnTo>
                      <a:pt x="418" y="354"/>
                    </a:lnTo>
                    <a:lnTo>
                      <a:pt x="421" y="376"/>
                    </a:lnTo>
                    <a:lnTo>
                      <a:pt x="0" y="376"/>
                    </a:lnTo>
                    <a:lnTo>
                      <a:pt x="0" y="0"/>
                    </a:lnTo>
                    <a:close/>
                  </a:path>
                </a:pathLst>
              </a:custGeom>
              <a:solidFill>
                <a:srgbClr val="FAD15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9" name="Freeform 49">
                <a:extLst>
                  <a:ext uri="{FF2B5EF4-FFF2-40B4-BE49-F238E27FC236}">
                    <a16:creationId xmlns:a16="http://schemas.microsoft.com/office/drawing/2014/main" id="{6DD8DDBA-6FD7-48F1-B1DA-8DFC9CA29659}"/>
                  </a:ext>
                </a:extLst>
              </p:cNvPr>
              <p:cNvSpPr>
                <a:spLocks/>
              </p:cNvSpPr>
              <p:nvPr/>
            </p:nvSpPr>
            <p:spPr bwMode="auto">
              <a:xfrm>
                <a:off x="1574742" y="3141633"/>
                <a:ext cx="71438" cy="120650"/>
              </a:xfrm>
              <a:custGeom>
                <a:avLst/>
                <a:gdLst>
                  <a:gd name="T0" fmla="*/ 0 w 316"/>
                  <a:gd name="T1" fmla="*/ 0 h 535"/>
                  <a:gd name="T2" fmla="*/ 316 w 316"/>
                  <a:gd name="T3" fmla="*/ 0 h 535"/>
                  <a:gd name="T4" fmla="*/ 316 w 316"/>
                  <a:gd name="T5" fmla="*/ 531 h 535"/>
                  <a:gd name="T6" fmla="*/ 312 w 316"/>
                  <a:gd name="T7" fmla="*/ 532 h 535"/>
                  <a:gd name="T8" fmla="*/ 309 w 316"/>
                  <a:gd name="T9" fmla="*/ 533 h 535"/>
                  <a:gd name="T10" fmla="*/ 299 w 316"/>
                  <a:gd name="T11" fmla="*/ 535 h 535"/>
                  <a:gd name="T12" fmla="*/ 286 w 316"/>
                  <a:gd name="T13" fmla="*/ 532 h 535"/>
                  <a:gd name="T14" fmla="*/ 271 w 316"/>
                  <a:gd name="T15" fmla="*/ 527 h 535"/>
                  <a:gd name="T16" fmla="*/ 255 w 316"/>
                  <a:gd name="T17" fmla="*/ 521 h 535"/>
                  <a:gd name="T18" fmla="*/ 238 w 316"/>
                  <a:gd name="T19" fmla="*/ 512 h 535"/>
                  <a:gd name="T20" fmla="*/ 221 w 316"/>
                  <a:gd name="T21" fmla="*/ 504 h 535"/>
                  <a:gd name="T22" fmla="*/ 205 w 316"/>
                  <a:gd name="T23" fmla="*/ 494 h 535"/>
                  <a:gd name="T24" fmla="*/ 191 w 316"/>
                  <a:gd name="T25" fmla="*/ 485 h 535"/>
                  <a:gd name="T26" fmla="*/ 180 w 316"/>
                  <a:gd name="T27" fmla="*/ 477 h 535"/>
                  <a:gd name="T28" fmla="*/ 171 w 316"/>
                  <a:gd name="T29" fmla="*/ 470 h 535"/>
                  <a:gd name="T30" fmla="*/ 167 w 316"/>
                  <a:gd name="T31" fmla="*/ 466 h 535"/>
                  <a:gd name="T32" fmla="*/ 167 w 316"/>
                  <a:gd name="T33" fmla="*/ 461 h 535"/>
                  <a:gd name="T34" fmla="*/ 168 w 316"/>
                  <a:gd name="T35" fmla="*/ 451 h 535"/>
                  <a:gd name="T36" fmla="*/ 172 w 316"/>
                  <a:gd name="T37" fmla="*/ 438 h 535"/>
                  <a:gd name="T38" fmla="*/ 177 w 316"/>
                  <a:gd name="T39" fmla="*/ 424 h 535"/>
                  <a:gd name="T40" fmla="*/ 182 w 316"/>
                  <a:gd name="T41" fmla="*/ 409 h 535"/>
                  <a:gd name="T42" fmla="*/ 188 w 316"/>
                  <a:gd name="T43" fmla="*/ 393 h 535"/>
                  <a:gd name="T44" fmla="*/ 192 w 316"/>
                  <a:gd name="T45" fmla="*/ 377 h 535"/>
                  <a:gd name="T46" fmla="*/ 197 w 316"/>
                  <a:gd name="T47" fmla="*/ 363 h 535"/>
                  <a:gd name="T48" fmla="*/ 199 w 316"/>
                  <a:gd name="T49" fmla="*/ 353 h 535"/>
                  <a:gd name="T50" fmla="*/ 199 w 316"/>
                  <a:gd name="T51" fmla="*/ 344 h 535"/>
                  <a:gd name="T52" fmla="*/ 196 w 316"/>
                  <a:gd name="T53" fmla="*/ 340 h 535"/>
                  <a:gd name="T54" fmla="*/ 189 w 316"/>
                  <a:gd name="T55" fmla="*/ 337 h 535"/>
                  <a:gd name="T56" fmla="*/ 181 w 316"/>
                  <a:gd name="T57" fmla="*/ 331 h 535"/>
                  <a:gd name="T58" fmla="*/ 171 w 316"/>
                  <a:gd name="T59" fmla="*/ 322 h 535"/>
                  <a:gd name="T60" fmla="*/ 162 w 316"/>
                  <a:gd name="T61" fmla="*/ 314 h 535"/>
                  <a:gd name="T62" fmla="*/ 151 w 316"/>
                  <a:gd name="T63" fmla="*/ 306 h 535"/>
                  <a:gd name="T64" fmla="*/ 141 w 316"/>
                  <a:gd name="T65" fmla="*/ 299 h 535"/>
                  <a:gd name="T66" fmla="*/ 132 w 316"/>
                  <a:gd name="T67" fmla="*/ 294 h 535"/>
                  <a:gd name="T68" fmla="*/ 125 w 316"/>
                  <a:gd name="T69" fmla="*/ 290 h 535"/>
                  <a:gd name="T70" fmla="*/ 118 w 316"/>
                  <a:gd name="T71" fmla="*/ 292 h 535"/>
                  <a:gd name="T72" fmla="*/ 113 w 316"/>
                  <a:gd name="T73" fmla="*/ 293 h 535"/>
                  <a:gd name="T74" fmla="*/ 104 w 316"/>
                  <a:gd name="T75" fmla="*/ 292 h 535"/>
                  <a:gd name="T76" fmla="*/ 92 w 316"/>
                  <a:gd name="T77" fmla="*/ 287 h 535"/>
                  <a:gd name="T78" fmla="*/ 78 w 316"/>
                  <a:gd name="T79" fmla="*/ 282 h 535"/>
                  <a:gd name="T80" fmla="*/ 65 w 316"/>
                  <a:gd name="T81" fmla="*/ 275 h 535"/>
                  <a:gd name="T82" fmla="*/ 50 w 316"/>
                  <a:gd name="T83" fmla="*/ 267 h 535"/>
                  <a:gd name="T84" fmla="*/ 36 w 316"/>
                  <a:gd name="T85" fmla="*/ 258 h 535"/>
                  <a:gd name="T86" fmla="*/ 24 w 316"/>
                  <a:gd name="T87" fmla="*/ 249 h 535"/>
                  <a:gd name="T88" fmla="*/ 16 w 316"/>
                  <a:gd name="T89" fmla="*/ 241 h 535"/>
                  <a:gd name="T90" fmla="*/ 10 w 316"/>
                  <a:gd name="T91" fmla="*/ 233 h 535"/>
                  <a:gd name="T92" fmla="*/ 7 w 316"/>
                  <a:gd name="T93" fmla="*/ 225 h 535"/>
                  <a:gd name="T94" fmla="*/ 4 w 316"/>
                  <a:gd name="T95" fmla="*/ 209 h 535"/>
                  <a:gd name="T96" fmla="*/ 3 w 316"/>
                  <a:gd name="T97" fmla="*/ 189 h 535"/>
                  <a:gd name="T98" fmla="*/ 2 w 316"/>
                  <a:gd name="T99" fmla="*/ 165 h 535"/>
                  <a:gd name="T100" fmla="*/ 1 w 316"/>
                  <a:gd name="T101" fmla="*/ 138 h 535"/>
                  <a:gd name="T102" fmla="*/ 1 w 316"/>
                  <a:gd name="T103" fmla="*/ 111 h 535"/>
                  <a:gd name="T104" fmla="*/ 1 w 316"/>
                  <a:gd name="T105" fmla="*/ 83 h 535"/>
                  <a:gd name="T106" fmla="*/ 1 w 316"/>
                  <a:gd name="T107" fmla="*/ 58 h 535"/>
                  <a:gd name="T108" fmla="*/ 1 w 316"/>
                  <a:gd name="T109" fmla="*/ 35 h 535"/>
                  <a:gd name="T110" fmla="*/ 1 w 316"/>
                  <a:gd name="T111" fmla="*/ 15 h 535"/>
                  <a:gd name="T112" fmla="*/ 0 w 316"/>
                  <a:gd name="T11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6" h="535">
                    <a:moveTo>
                      <a:pt x="0" y="0"/>
                    </a:moveTo>
                    <a:lnTo>
                      <a:pt x="316" y="0"/>
                    </a:lnTo>
                    <a:lnTo>
                      <a:pt x="316" y="531"/>
                    </a:lnTo>
                    <a:lnTo>
                      <a:pt x="312" y="532"/>
                    </a:lnTo>
                    <a:lnTo>
                      <a:pt x="309" y="533"/>
                    </a:lnTo>
                    <a:lnTo>
                      <a:pt x="299" y="535"/>
                    </a:lnTo>
                    <a:lnTo>
                      <a:pt x="286" y="532"/>
                    </a:lnTo>
                    <a:lnTo>
                      <a:pt x="271" y="527"/>
                    </a:lnTo>
                    <a:lnTo>
                      <a:pt x="255" y="521"/>
                    </a:lnTo>
                    <a:lnTo>
                      <a:pt x="238" y="512"/>
                    </a:lnTo>
                    <a:lnTo>
                      <a:pt x="221" y="504"/>
                    </a:lnTo>
                    <a:lnTo>
                      <a:pt x="205" y="494"/>
                    </a:lnTo>
                    <a:lnTo>
                      <a:pt x="191" y="485"/>
                    </a:lnTo>
                    <a:lnTo>
                      <a:pt x="180" y="477"/>
                    </a:lnTo>
                    <a:lnTo>
                      <a:pt x="171" y="470"/>
                    </a:lnTo>
                    <a:lnTo>
                      <a:pt x="167" y="466"/>
                    </a:lnTo>
                    <a:lnTo>
                      <a:pt x="167" y="461"/>
                    </a:lnTo>
                    <a:lnTo>
                      <a:pt x="168" y="451"/>
                    </a:lnTo>
                    <a:lnTo>
                      <a:pt x="172" y="438"/>
                    </a:lnTo>
                    <a:lnTo>
                      <a:pt x="177" y="424"/>
                    </a:lnTo>
                    <a:lnTo>
                      <a:pt x="182" y="409"/>
                    </a:lnTo>
                    <a:lnTo>
                      <a:pt x="188" y="393"/>
                    </a:lnTo>
                    <a:lnTo>
                      <a:pt x="192" y="377"/>
                    </a:lnTo>
                    <a:lnTo>
                      <a:pt x="197" y="363"/>
                    </a:lnTo>
                    <a:lnTo>
                      <a:pt x="199" y="353"/>
                    </a:lnTo>
                    <a:lnTo>
                      <a:pt x="199" y="344"/>
                    </a:lnTo>
                    <a:lnTo>
                      <a:pt x="196" y="340"/>
                    </a:lnTo>
                    <a:lnTo>
                      <a:pt x="189" y="337"/>
                    </a:lnTo>
                    <a:lnTo>
                      <a:pt x="181" y="331"/>
                    </a:lnTo>
                    <a:lnTo>
                      <a:pt x="171" y="322"/>
                    </a:lnTo>
                    <a:lnTo>
                      <a:pt x="162" y="314"/>
                    </a:lnTo>
                    <a:lnTo>
                      <a:pt x="151" y="306"/>
                    </a:lnTo>
                    <a:lnTo>
                      <a:pt x="141" y="299"/>
                    </a:lnTo>
                    <a:lnTo>
                      <a:pt x="132" y="294"/>
                    </a:lnTo>
                    <a:lnTo>
                      <a:pt x="125" y="290"/>
                    </a:lnTo>
                    <a:lnTo>
                      <a:pt x="118" y="292"/>
                    </a:lnTo>
                    <a:lnTo>
                      <a:pt x="113" y="293"/>
                    </a:lnTo>
                    <a:lnTo>
                      <a:pt x="104" y="292"/>
                    </a:lnTo>
                    <a:lnTo>
                      <a:pt x="92" y="287"/>
                    </a:lnTo>
                    <a:lnTo>
                      <a:pt x="78" y="282"/>
                    </a:lnTo>
                    <a:lnTo>
                      <a:pt x="65" y="275"/>
                    </a:lnTo>
                    <a:lnTo>
                      <a:pt x="50" y="267"/>
                    </a:lnTo>
                    <a:lnTo>
                      <a:pt x="36" y="258"/>
                    </a:lnTo>
                    <a:lnTo>
                      <a:pt x="24" y="249"/>
                    </a:lnTo>
                    <a:lnTo>
                      <a:pt x="16" y="241"/>
                    </a:lnTo>
                    <a:lnTo>
                      <a:pt x="10" y="233"/>
                    </a:lnTo>
                    <a:lnTo>
                      <a:pt x="7" y="225"/>
                    </a:lnTo>
                    <a:lnTo>
                      <a:pt x="4" y="209"/>
                    </a:lnTo>
                    <a:lnTo>
                      <a:pt x="3" y="189"/>
                    </a:lnTo>
                    <a:lnTo>
                      <a:pt x="2" y="165"/>
                    </a:lnTo>
                    <a:lnTo>
                      <a:pt x="1" y="138"/>
                    </a:lnTo>
                    <a:lnTo>
                      <a:pt x="1" y="111"/>
                    </a:lnTo>
                    <a:lnTo>
                      <a:pt x="1" y="83"/>
                    </a:lnTo>
                    <a:lnTo>
                      <a:pt x="1" y="58"/>
                    </a:lnTo>
                    <a:lnTo>
                      <a:pt x="1" y="35"/>
                    </a:lnTo>
                    <a:lnTo>
                      <a:pt x="1" y="15"/>
                    </a:lnTo>
                    <a:lnTo>
                      <a:pt x="0" y="0"/>
                    </a:lnTo>
                    <a:close/>
                  </a:path>
                </a:pathLst>
              </a:custGeom>
              <a:solidFill>
                <a:srgbClr val="AAD04A"/>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0" name="Freeform 50">
                <a:extLst>
                  <a:ext uri="{FF2B5EF4-FFF2-40B4-BE49-F238E27FC236}">
                    <a16:creationId xmlns:a16="http://schemas.microsoft.com/office/drawing/2014/main" id="{13C559A4-5FED-4FDB-BCE2-FF3AC2189635}"/>
                  </a:ext>
                </a:extLst>
              </p:cNvPr>
              <p:cNvSpPr>
                <a:spLocks/>
              </p:cNvSpPr>
              <p:nvPr/>
            </p:nvSpPr>
            <p:spPr bwMode="auto">
              <a:xfrm>
                <a:off x="1514417" y="3371820"/>
                <a:ext cx="31750" cy="31750"/>
              </a:xfrm>
              <a:custGeom>
                <a:avLst/>
                <a:gdLst>
                  <a:gd name="T0" fmla="*/ 70 w 140"/>
                  <a:gd name="T1" fmla="*/ 0 h 142"/>
                  <a:gd name="T2" fmla="*/ 89 w 140"/>
                  <a:gd name="T3" fmla="*/ 3 h 142"/>
                  <a:gd name="T4" fmla="*/ 105 w 140"/>
                  <a:gd name="T5" fmla="*/ 11 h 142"/>
                  <a:gd name="T6" fmla="*/ 119 w 140"/>
                  <a:gd name="T7" fmla="*/ 21 h 142"/>
                  <a:gd name="T8" fmla="*/ 131 w 140"/>
                  <a:gd name="T9" fmla="*/ 36 h 142"/>
                  <a:gd name="T10" fmla="*/ 138 w 140"/>
                  <a:gd name="T11" fmla="*/ 53 h 142"/>
                  <a:gd name="T12" fmla="*/ 140 w 140"/>
                  <a:gd name="T13" fmla="*/ 71 h 142"/>
                  <a:gd name="T14" fmla="*/ 138 w 140"/>
                  <a:gd name="T15" fmla="*/ 90 h 142"/>
                  <a:gd name="T16" fmla="*/ 131 w 140"/>
                  <a:gd name="T17" fmla="*/ 107 h 142"/>
                  <a:gd name="T18" fmla="*/ 119 w 140"/>
                  <a:gd name="T19" fmla="*/ 122 h 142"/>
                  <a:gd name="T20" fmla="*/ 105 w 140"/>
                  <a:gd name="T21" fmla="*/ 132 h 142"/>
                  <a:gd name="T22" fmla="*/ 89 w 140"/>
                  <a:gd name="T23" fmla="*/ 140 h 142"/>
                  <a:gd name="T24" fmla="*/ 70 w 140"/>
                  <a:gd name="T25" fmla="*/ 142 h 142"/>
                  <a:gd name="T26" fmla="*/ 52 w 140"/>
                  <a:gd name="T27" fmla="*/ 140 h 142"/>
                  <a:gd name="T28" fmla="*/ 35 w 140"/>
                  <a:gd name="T29" fmla="*/ 132 h 142"/>
                  <a:gd name="T30" fmla="*/ 20 w 140"/>
                  <a:gd name="T31" fmla="*/ 122 h 142"/>
                  <a:gd name="T32" fmla="*/ 9 w 140"/>
                  <a:gd name="T33" fmla="*/ 107 h 142"/>
                  <a:gd name="T34" fmla="*/ 2 w 140"/>
                  <a:gd name="T35" fmla="*/ 90 h 142"/>
                  <a:gd name="T36" fmla="*/ 0 w 140"/>
                  <a:gd name="T37" fmla="*/ 71 h 142"/>
                  <a:gd name="T38" fmla="*/ 2 w 140"/>
                  <a:gd name="T39" fmla="*/ 53 h 142"/>
                  <a:gd name="T40" fmla="*/ 9 w 140"/>
                  <a:gd name="T41" fmla="*/ 36 h 142"/>
                  <a:gd name="T42" fmla="*/ 20 w 140"/>
                  <a:gd name="T43" fmla="*/ 21 h 142"/>
                  <a:gd name="T44" fmla="*/ 35 w 140"/>
                  <a:gd name="T45" fmla="*/ 11 h 142"/>
                  <a:gd name="T46" fmla="*/ 52 w 140"/>
                  <a:gd name="T47" fmla="*/ 3 h 142"/>
                  <a:gd name="T48" fmla="*/ 70 w 140"/>
                  <a:gd name="T4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42">
                    <a:moveTo>
                      <a:pt x="70" y="0"/>
                    </a:moveTo>
                    <a:lnTo>
                      <a:pt x="89" y="3"/>
                    </a:lnTo>
                    <a:lnTo>
                      <a:pt x="105" y="11"/>
                    </a:lnTo>
                    <a:lnTo>
                      <a:pt x="119" y="21"/>
                    </a:lnTo>
                    <a:lnTo>
                      <a:pt x="131" y="36"/>
                    </a:lnTo>
                    <a:lnTo>
                      <a:pt x="138" y="53"/>
                    </a:lnTo>
                    <a:lnTo>
                      <a:pt x="140" y="71"/>
                    </a:lnTo>
                    <a:lnTo>
                      <a:pt x="138" y="90"/>
                    </a:lnTo>
                    <a:lnTo>
                      <a:pt x="131" y="107"/>
                    </a:lnTo>
                    <a:lnTo>
                      <a:pt x="119" y="122"/>
                    </a:lnTo>
                    <a:lnTo>
                      <a:pt x="105" y="132"/>
                    </a:lnTo>
                    <a:lnTo>
                      <a:pt x="89" y="140"/>
                    </a:lnTo>
                    <a:lnTo>
                      <a:pt x="70" y="142"/>
                    </a:lnTo>
                    <a:lnTo>
                      <a:pt x="52" y="140"/>
                    </a:lnTo>
                    <a:lnTo>
                      <a:pt x="35" y="132"/>
                    </a:lnTo>
                    <a:lnTo>
                      <a:pt x="20" y="122"/>
                    </a:lnTo>
                    <a:lnTo>
                      <a:pt x="9" y="107"/>
                    </a:lnTo>
                    <a:lnTo>
                      <a:pt x="2" y="90"/>
                    </a:lnTo>
                    <a:lnTo>
                      <a:pt x="0" y="71"/>
                    </a:lnTo>
                    <a:lnTo>
                      <a:pt x="2" y="53"/>
                    </a:lnTo>
                    <a:lnTo>
                      <a:pt x="9" y="36"/>
                    </a:lnTo>
                    <a:lnTo>
                      <a:pt x="20" y="21"/>
                    </a:lnTo>
                    <a:lnTo>
                      <a:pt x="35" y="11"/>
                    </a:lnTo>
                    <a:lnTo>
                      <a:pt x="52" y="3"/>
                    </a:lnTo>
                    <a:lnTo>
                      <a:pt x="70" y="0"/>
                    </a:lnTo>
                    <a:close/>
                  </a:path>
                </a:pathLst>
              </a:custGeom>
              <a:solidFill>
                <a:srgbClr val="D07507"/>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1" name="Freeform 51">
                <a:extLst>
                  <a:ext uri="{FF2B5EF4-FFF2-40B4-BE49-F238E27FC236}">
                    <a16:creationId xmlns:a16="http://schemas.microsoft.com/office/drawing/2014/main" id="{FFBD3951-B483-4052-9989-4DD2AAF42BFA}"/>
                  </a:ext>
                </a:extLst>
              </p:cNvPr>
              <p:cNvSpPr>
                <a:spLocks/>
              </p:cNvSpPr>
              <p:nvPr/>
            </p:nvSpPr>
            <p:spPr bwMode="auto">
              <a:xfrm>
                <a:off x="1593792" y="3362295"/>
                <a:ext cx="25400" cy="25400"/>
              </a:xfrm>
              <a:custGeom>
                <a:avLst/>
                <a:gdLst>
                  <a:gd name="T0" fmla="*/ 55 w 111"/>
                  <a:gd name="T1" fmla="*/ 0 h 112"/>
                  <a:gd name="T2" fmla="*/ 73 w 111"/>
                  <a:gd name="T3" fmla="*/ 3 h 112"/>
                  <a:gd name="T4" fmla="*/ 88 w 111"/>
                  <a:gd name="T5" fmla="*/ 10 h 112"/>
                  <a:gd name="T6" fmla="*/ 101 w 111"/>
                  <a:gd name="T7" fmla="*/ 23 h 112"/>
                  <a:gd name="T8" fmla="*/ 108 w 111"/>
                  <a:gd name="T9" fmla="*/ 38 h 112"/>
                  <a:gd name="T10" fmla="*/ 111 w 111"/>
                  <a:gd name="T11" fmla="*/ 56 h 112"/>
                  <a:gd name="T12" fmla="*/ 108 w 111"/>
                  <a:gd name="T13" fmla="*/ 74 h 112"/>
                  <a:gd name="T14" fmla="*/ 101 w 111"/>
                  <a:gd name="T15" fmla="*/ 89 h 112"/>
                  <a:gd name="T16" fmla="*/ 88 w 111"/>
                  <a:gd name="T17" fmla="*/ 101 h 112"/>
                  <a:gd name="T18" fmla="*/ 73 w 111"/>
                  <a:gd name="T19" fmla="*/ 109 h 112"/>
                  <a:gd name="T20" fmla="*/ 55 w 111"/>
                  <a:gd name="T21" fmla="*/ 112 h 112"/>
                  <a:gd name="T22" fmla="*/ 39 w 111"/>
                  <a:gd name="T23" fmla="*/ 109 h 112"/>
                  <a:gd name="T24" fmla="*/ 23 w 111"/>
                  <a:gd name="T25" fmla="*/ 101 h 112"/>
                  <a:gd name="T26" fmla="*/ 11 w 111"/>
                  <a:gd name="T27" fmla="*/ 89 h 112"/>
                  <a:gd name="T28" fmla="*/ 3 w 111"/>
                  <a:gd name="T29" fmla="*/ 74 h 112"/>
                  <a:gd name="T30" fmla="*/ 0 w 111"/>
                  <a:gd name="T31" fmla="*/ 56 h 112"/>
                  <a:gd name="T32" fmla="*/ 3 w 111"/>
                  <a:gd name="T33" fmla="*/ 38 h 112"/>
                  <a:gd name="T34" fmla="*/ 11 w 111"/>
                  <a:gd name="T35" fmla="*/ 23 h 112"/>
                  <a:gd name="T36" fmla="*/ 23 w 111"/>
                  <a:gd name="T37" fmla="*/ 10 h 112"/>
                  <a:gd name="T38" fmla="*/ 39 w 111"/>
                  <a:gd name="T39" fmla="*/ 3 h 112"/>
                  <a:gd name="T40" fmla="*/ 55 w 111"/>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2">
                    <a:moveTo>
                      <a:pt x="55" y="0"/>
                    </a:moveTo>
                    <a:lnTo>
                      <a:pt x="73" y="3"/>
                    </a:lnTo>
                    <a:lnTo>
                      <a:pt x="88" y="10"/>
                    </a:lnTo>
                    <a:lnTo>
                      <a:pt x="101" y="23"/>
                    </a:lnTo>
                    <a:lnTo>
                      <a:pt x="108" y="38"/>
                    </a:lnTo>
                    <a:lnTo>
                      <a:pt x="111" y="56"/>
                    </a:lnTo>
                    <a:lnTo>
                      <a:pt x="108" y="74"/>
                    </a:lnTo>
                    <a:lnTo>
                      <a:pt x="101" y="89"/>
                    </a:lnTo>
                    <a:lnTo>
                      <a:pt x="88" y="101"/>
                    </a:lnTo>
                    <a:lnTo>
                      <a:pt x="73" y="109"/>
                    </a:lnTo>
                    <a:lnTo>
                      <a:pt x="55" y="112"/>
                    </a:lnTo>
                    <a:lnTo>
                      <a:pt x="39" y="109"/>
                    </a:lnTo>
                    <a:lnTo>
                      <a:pt x="23" y="101"/>
                    </a:lnTo>
                    <a:lnTo>
                      <a:pt x="11" y="89"/>
                    </a:lnTo>
                    <a:lnTo>
                      <a:pt x="3" y="74"/>
                    </a:lnTo>
                    <a:lnTo>
                      <a:pt x="0" y="56"/>
                    </a:lnTo>
                    <a:lnTo>
                      <a:pt x="3" y="38"/>
                    </a:lnTo>
                    <a:lnTo>
                      <a:pt x="11" y="23"/>
                    </a:lnTo>
                    <a:lnTo>
                      <a:pt x="23" y="10"/>
                    </a:lnTo>
                    <a:lnTo>
                      <a:pt x="39" y="3"/>
                    </a:lnTo>
                    <a:lnTo>
                      <a:pt x="55" y="0"/>
                    </a:lnTo>
                    <a:close/>
                  </a:path>
                </a:pathLst>
              </a:custGeom>
              <a:solidFill>
                <a:srgbClr val="FFFF9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2" name="Freeform 52">
                <a:extLst>
                  <a:ext uri="{FF2B5EF4-FFF2-40B4-BE49-F238E27FC236}">
                    <a16:creationId xmlns:a16="http://schemas.microsoft.com/office/drawing/2014/main" id="{C0F454E1-5B1C-44B2-A129-CC59DB2B04A3}"/>
                  </a:ext>
                </a:extLst>
              </p:cNvPr>
              <p:cNvSpPr>
                <a:spLocks/>
              </p:cNvSpPr>
              <p:nvPr/>
            </p:nvSpPr>
            <p:spPr bwMode="auto">
              <a:xfrm>
                <a:off x="1490604" y="3297208"/>
                <a:ext cx="25400" cy="25400"/>
              </a:xfrm>
              <a:custGeom>
                <a:avLst/>
                <a:gdLst>
                  <a:gd name="T0" fmla="*/ 56 w 111"/>
                  <a:gd name="T1" fmla="*/ 0 h 112"/>
                  <a:gd name="T2" fmla="*/ 73 w 111"/>
                  <a:gd name="T3" fmla="*/ 3 h 112"/>
                  <a:gd name="T4" fmla="*/ 89 w 111"/>
                  <a:gd name="T5" fmla="*/ 10 h 112"/>
                  <a:gd name="T6" fmla="*/ 101 w 111"/>
                  <a:gd name="T7" fmla="*/ 23 h 112"/>
                  <a:gd name="T8" fmla="*/ 109 w 111"/>
                  <a:gd name="T9" fmla="*/ 39 h 112"/>
                  <a:gd name="T10" fmla="*/ 111 w 111"/>
                  <a:gd name="T11" fmla="*/ 56 h 112"/>
                  <a:gd name="T12" fmla="*/ 109 w 111"/>
                  <a:gd name="T13" fmla="*/ 74 h 112"/>
                  <a:gd name="T14" fmla="*/ 101 w 111"/>
                  <a:gd name="T15" fmla="*/ 89 h 112"/>
                  <a:gd name="T16" fmla="*/ 89 w 111"/>
                  <a:gd name="T17" fmla="*/ 101 h 112"/>
                  <a:gd name="T18" fmla="*/ 73 w 111"/>
                  <a:gd name="T19" fmla="*/ 109 h 112"/>
                  <a:gd name="T20" fmla="*/ 56 w 111"/>
                  <a:gd name="T21" fmla="*/ 112 h 112"/>
                  <a:gd name="T22" fmla="*/ 38 w 111"/>
                  <a:gd name="T23" fmla="*/ 109 h 112"/>
                  <a:gd name="T24" fmla="*/ 23 w 111"/>
                  <a:gd name="T25" fmla="*/ 101 h 112"/>
                  <a:gd name="T26" fmla="*/ 11 w 111"/>
                  <a:gd name="T27" fmla="*/ 89 h 112"/>
                  <a:gd name="T28" fmla="*/ 4 w 111"/>
                  <a:gd name="T29" fmla="*/ 74 h 112"/>
                  <a:gd name="T30" fmla="*/ 0 w 111"/>
                  <a:gd name="T31" fmla="*/ 56 h 112"/>
                  <a:gd name="T32" fmla="*/ 4 w 111"/>
                  <a:gd name="T33" fmla="*/ 39 h 112"/>
                  <a:gd name="T34" fmla="*/ 11 w 111"/>
                  <a:gd name="T35" fmla="*/ 23 h 112"/>
                  <a:gd name="T36" fmla="*/ 23 w 111"/>
                  <a:gd name="T37" fmla="*/ 10 h 112"/>
                  <a:gd name="T38" fmla="*/ 38 w 111"/>
                  <a:gd name="T39" fmla="*/ 3 h 112"/>
                  <a:gd name="T40" fmla="*/ 56 w 111"/>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2">
                    <a:moveTo>
                      <a:pt x="56" y="0"/>
                    </a:moveTo>
                    <a:lnTo>
                      <a:pt x="73" y="3"/>
                    </a:lnTo>
                    <a:lnTo>
                      <a:pt x="89" y="10"/>
                    </a:lnTo>
                    <a:lnTo>
                      <a:pt x="101" y="23"/>
                    </a:lnTo>
                    <a:lnTo>
                      <a:pt x="109" y="39"/>
                    </a:lnTo>
                    <a:lnTo>
                      <a:pt x="111" y="56"/>
                    </a:lnTo>
                    <a:lnTo>
                      <a:pt x="109" y="74"/>
                    </a:lnTo>
                    <a:lnTo>
                      <a:pt x="101" y="89"/>
                    </a:lnTo>
                    <a:lnTo>
                      <a:pt x="89" y="101"/>
                    </a:lnTo>
                    <a:lnTo>
                      <a:pt x="73" y="109"/>
                    </a:lnTo>
                    <a:lnTo>
                      <a:pt x="56" y="112"/>
                    </a:lnTo>
                    <a:lnTo>
                      <a:pt x="38" y="109"/>
                    </a:lnTo>
                    <a:lnTo>
                      <a:pt x="23" y="101"/>
                    </a:lnTo>
                    <a:lnTo>
                      <a:pt x="11" y="89"/>
                    </a:lnTo>
                    <a:lnTo>
                      <a:pt x="4" y="74"/>
                    </a:lnTo>
                    <a:lnTo>
                      <a:pt x="0" y="56"/>
                    </a:lnTo>
                    <a:lnTo>
                      <a:pt x="4" y="39"/>
                    </a:lnTo>
                    <a:lnTo>
                      <a:pt x="11" y="23"/>
                    </a:lnTo>
                    <a:lnTo>
                      <a:pt x="23" y="10"/>
                    </a:lnTo>
                    <a:lnTo>
                      <a:pt x="38" y="3"/>
                    </a:lnTo>
                    <a:lnTo>
                      <a:pt x="56" y="0"/>
                    </a:lnTo>
                    <a:close/>
                  </a:path>
                </a:pathLst>
              </a:custGeom>
              <a:solidFill>
                <a:srgbClr val="28813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3" name="Freeform 53">
                <a:extLst>
                  <a:ext uri="{FF2B5EF4-FFF2-40B4-BE49-F238E27FC236}">
                    <a16:creationId xmlns:a16="http://schemas.microsoft.com/office/drawing/2014/main" id="{A544D1CE-C00E-4CD1-9862-CE3EF77F4C72}"/>
                  </a:ext>
                </a:extLst>
              </p:cNvPr>
              <p:cNvSpPr>
                <a:spLocks/>
              </p:cNvSpPr>
              <p:nvPr/>
            </p:nvSpPr>
            <p:spPr bwMode="auto">
              <a:xfrm>
                <a:off x="1595379" y="3163858"/>
                <a:ext cx="25400" cy="25400"/>
              </a:xfrm>
              <a:custGeom>
                <a:avLst/>
                <a:gdLst>
                  <a:gd name="T0" fmla="*/ 56 w 112"/>
                  <a:gd name="T1" fmla="*/ 0 h 111"/>
                  <a:gd name="T2" fmla="*/ 74 w 112"/>
                  <a:gd name="T3" fmla="*/ 3 h 111"/>
                  <a:gd name="T4" fmla="*/ 89 w 112"/>
                  <a:gd name="T5" fmla="*/ 10 h 111"/>
                  <a:gd name="T6" fmla="*/ 101 w 112"/>
                  <a:gd name="T7" fmla="*/ 23 h 111"/>
                  <a:gd name="T8" fmla="*/ 109 w 112"/>
                  <a:gd name="T9" fmla="*/ 38 h 111"/>
                  <a:gd name="T10" fmla="*/ 112 w 112"/>
                  <a:gd name="T11" fmla="*/ 56 h 111"/>
                  <a:gd name="T12" fmla="*/ 109 w 112"/>
                  <a:gd name="T13" fmla="*/ 73 h 111"/>
                  <a:gd name="T14" fmla="*/ 101 w 112"/>
                  <a:gd name="T15" fmla="*/ 88 h 111"/>
                  <a:gd name="T16" fmla="*/ 89 w 112"/>
                  <a:gd name="T17" fmla="*/ 101 h 111"/>
                  <a:gd name="T18" fmla="*/ 74 w 112"/>
                  <a:gd name="T19" fmla="*/ 108 h 111"/>
                  <a:gd name="T20" fmla="*/ 56 w 112"/>
                  <a:gd name="T21" fmla="*/ 111 h 111"/>
                  <a:gd name="T22" fmla="*/ 39 w 112"/>
                  <a:gd name="T23" fmla="*/ 108 h 111"/>
                  <a:gd name="T24" fmla="*/ 23 w 112"/>
                  <a:gd name="T25" fmla="*/ 101 h 111"/>
                  <a:gd name="T26" fmla="*/ 12 w 112"/>
                  <a:gd name="T27" fmla="*/ 88 h 111"/>
                  <a:gd name="T28" fmla="*/ 3 w 112"/>
                  <a:gd name="T29" fmla="*/ 73 h 111"/>
                  <a:gd name="T30" fmla="*/ 0 w 112"/>
                  <a:gd name="T31" fmla="*/ 56 h 111"/>
                  <a:gd name="T32" fmla="*/ 3 w 112"/>
                  <a:gd name="T33" fmla="*/ 38 h 111"/>
                  <a:gd name="T34" fmla="*/ 12 w 112"/>
                  <a:gd name="T35" fmla="*/ 23 h 111"/>
                  <a:gd name="T36" fmla="*/ 23 w 112"/>
                  <a:gd name="T37" fmla="*/ 10 h 111"/>
                  <a:gd name="T38" fmla="*/ 39 w 112"/>
                  <a:gd name="T39" fmla="*/ 3 h 111"/>
                  <a:gd name="T40" fmla="*/ 56 w 112"/>
                  <a:gd name="T4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11">
                    <a:moveTo>
                      <a:pt x="56" y="0"/>
                    </a:moveTo>
                    <a:lnTo>
                      <a:pt x="74" y="3"/>
                    </a:lnTo>
                    <a:lnTo>
                      <a:pt x="89" y="10"/>
                    </a:lnTo>
                    <a:lnTo>
                      <a:pt x="101" y="23"/>
                    </a:lnTo>
                    <a:lnTo>
                      <a:pt x="109" y="38"/>
                    </a:lnTo>
                    <a:lnTo>
                      <a:pt x="112" y="56"/>
                    </a:lnTo>
                    <a:lnTo>
                      <a:pt x="109" y="73"/>
                    </a:lnTo>
                    <a:lnTo>
                      <a:pt x="101" y="88"/>
                    </a:lnTo>
                    <a:lnTo>
                      <a:pt x="89" y="101"/>
                    </a:lnTo>
                    <a:lnTo>
                      <a:pt x="74" y="108"/>
                    </a:lnTo>
                    <a:lnTo>
                      <a:pt x="56" y="111"/>
                    </a:lnTo>
                    <a:lnTo>
                      <a:pt x="39" y="108"/>
                    </a:lnTo>
                    <a:lnTo>
                      <a:pt x="23" y="101"/>
                    </a:lnTo>
                    <a:lnTo>
                      <a:pt x="12" y="88"/>
                    </a:lnTo>
                    <a:lnTo>
                      <a:pt x="3" y="73"/>
                    </a:lnTo>
                    <a:lnTo>
                      <a:pt x="0" y="56"/>
                    </a:lnTo>
                    <a:lnTo>
                      <a:pt x="3" y="38"/>
                    </a:lnTo>
                    <a:lnTo>
                      <a:pt x="12" y="23"/>
                    </a:lnTo>
                    <a:lnTo>
                      <a:pt x="23" y="10"/>
                    </a:lnTo>
                    <a:lnTo>
                      <a:pt x="39" y="3"/>
                    </a:lnTo>
                    <a:lnTo>
                      <a:pt x="56" y="0"/>
                    </a:lnTo>
                    <a:close/>
                  </a:path>
                </a:pathLst>
              </a:custGeom>
              <a:solidFill>
                <a:srgbClr val="007AC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grpSp>
          <p:nvGrpSpPr>
            <p:cNvPr id="98" name="Group 97">
              <a:extLst>
                <a:ext uri="{FF2B5EF4-FFF2-40B4-BE49-F238E27FC236}">
                  <a16:creationId xmlns:a16="http://schemas.microsoft.com/office/drawing/2014/main" id="{B4FD6A98-2323-4177-8AB6-7C3888498182}"/>
                </a:ext>
              </a:extLst>
            </p:cNvPr>
            <p:cNvGrpSpPr/>
            <p:nvPr/>
          </p:nvGrpSpPr>
          <p:grpSpPr>
            <a:xfrm>
              <a:off x="9847717" y="3297305"/>
              <a:ext cx="536435" cy="409468"/>
              <a:chOff x="10993379" y="3038445"/>
              <a:chExt cx="536575" cy="409575"/>
            </a:xfrm>
          </p:grpSpPr>
          <p:sp useBgFill="1">
            <p:nvSpPr>
              <p:cNvPr id="99" name="Freeform 155">
                <a:extLst>
                  <a:ext uri="{FF2B5EF4-FFF2-40B4-BE49-F238E27FC236}">
                    <a16:creationId xmlns:a16="http://schemas.microsoft.com/office/drawing/2014/main" id="{B9433AB0-6850-4008-97E7-71FEB1EF2154}"/>
                  </a:ext>
                </a:extLst>
              </p:cNvPr>
              <p:cNvSpPr>
                <a:spLocks/>
              </p:cNvSpPr>
              <p:nvPr/>
            </p:nvSpPr>
            <p:spPr bwMode="auto">
              <a:xfrm>
                <a:off x="10993379" y="3038445"/>
                <a:ext cx="536575" cy="409575"/>
              </a:xfrm>
              <a:custGeom>
                <a:avLst/>
                <a:gdLst>
                  <a:gd name="T0" fmla="*/ 113 w 2362"/>
                  <a:gd name="T1" fmla="*/ 0 h 1800"/>
                  <a:gd name="T2" fmla="*/ 2249 w 2362"/>
                  <a:gd name="T3" fmla="*/ 0 h 1800"/>
                  <a:gd name="T4" fmla="*/ 2275 w 2362"/>
                  <a:gd name="T5" fmla="*/ 3 h 1800"/>
                  <a:gd name="T6" fmla="*/ 2299 w 2362"/>
                  <a:gd name="T7" fmla="*/ 12 h 1800"/>
                  <a:gd name="T8" fmla="*/ 2320 w 2362"/>
                  <a:gd name="T9" fmla="*/ 25 h 1800"/>
                  <a:gd name="T10" fmla="*/ 2337 w 2362"/>
                  <a:gd name="T11" fmla="*/ 42 h 1800"/>
                  <a:gd name="T12" fmla="*/ 2350 w 2362"/>
                  <a:gd name="T13" fmla="*/ 63 h 1800"/>
                  <a:gd name="T14" fmla="*/ 2359 w 2362"/>
                  <a:gd name="T15" fmla="*/ 87 h 1800"/>
                  <a:gd name="T16" fmla="*/ 2362 w 2362"/>
                  <a:gd name="T17" fmla="*/ 113 h 1800"/>
                  <a:gd name="T18" fmla="*/ 2362 w 2362"/>
                  <a:gd name="T19" fmla="*/ 1687 h 1800"/>
                  <a:gd name="T20" fmla="*/ 2359 w 2362"/>
                  <a:gd name="T21" fmla="*/ 1713 h 1800"/>
                  <a:gd name="T22" fmla="*/ 2350 w 2362"/>
                  <a:gd name="T23" fmla="*/ 1737 h 1800"/>
                  <a:gd name="T24" fmla="*/ 2337 w 2362"/>
                  <a:gd name="T25" fmla="*/ 1758 h 1800"/>
                  <a:gd name="T26" fmla="*/ 2320 w 2362"/>
                  <a:gd name="T27" fmla="*/ 1775 h 1800"/>
                  <a:gd name="T28" fmla="*/ 2299 w 2362"/>
                  <a:gd name="T29" fmla="*/ 1788 h 1800"/>
                  <a:gd name="T30" fmla="*/ 2275 w 2362"/>
                  <a:gd name="T31" fmla="*/ 1797 h 1800"/>
                  <a:gd name="T32" fmla="*/ 2249 w 2362"/>
                  <a:gd name="T33" fmla="*/ 1800 h 1800"/>
                  <a:gd name="T34" fmla="*/ 113 w 2362"/>
                  <a:gd name="T35" fmla="*/ 1800 h 1800"/>
                  <a:gd name="T36" fmla="*/ 87 w 2362"/>
                  <a:gd name="T37" fmla="*/ 1797 h 1800"/>
                  <a:gd name="T38" fmla="*/ 63 w 2362"/>
                  <a:gd name="T39" fmla="*/ 1788 h 1800"/>
                  <a:gd name="T40" fmla="*/ 42 w 2362"/>
                  <a:gd name="T41" fmla="*/ 1775 h 1800"/>
                  <a:gd name="T42" fmla="*/ 25 w 2362"/>
                  <a:gd name="T43" fmla="*/ 1758 h 1800"/>
                  <a:gd name="T44" fmla="*/ 12 w 2362"/>
                  <a:gd name="T45" fmla="*/ 1737 h 1800"/>
                  <a:gd name="T46" fmla="*/ 3 w 2362"/>
                  <a:gd name="T47" fmla="*/ 1713 h 1800"/>
                  <a:gd name="T48" fmla="*/ 0 w 2362"/>
                  <a:gd name="T49" fmla="*/ 1687 h 1800"/>
                  <a:gd name="T50" fmla="*/ 0 w 2362"/>
                  <a:gd name="T51" fmla="*/ 113 h 1800"/>
                  <a:gd name="T52" fmla="*/ 3 w 2362"/>
                  <a:gd name="T53" fmla="*/ 87 h 1800"/>
                  <a:gd name="T54" fmla="*/ 12 w 2362"/>
                  <a:gd name="T55" fmla="*/ 63 h 1800"/>
                  <a:gd name="T56" fmla="*/ 25 w 2362"/>
                  <a:gd name="T57" fmla="*/ 42 h 1800"/>
                  <a:gd name="T58" fmla="*/ 42 w 2362"/>
                  <a:gd name="T59" fmla="*/ 25 h 1800"/>
                  <a:gd name="T60" fmla="*/ 63 w 2362"/>
                  <a:gd name="T61" fmla="*/ 12 h 1800"/>
                  <a:gd name="T62" fmla="*/ 87 w 2362"/>
                  <a:gd name="T63" fmla="*/ 3 h 1800"/>
                  <a:gd name="T64" fmla="*/ 113 w 2362"/>
                  <a:gd name="T65" fmla="*/ 0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2" h="1800">
                    <a:moveTo>
                      <a:pt x="113" y="0"/>
                    </a:moveTo>
                    <a:lnTo>
                      <a:pt x="2249" y="0"/>
                    </a:lnTo>
                    <a:lnTo>
                      <a:pt x="2275" y="3"/>
                    </a:lnTo>
                    <a:lnTo>
                      <a:pt x="2299" y="12"/>
                    </a:lnTo>
                    <a:lnTo>
                      <a:pt x="2320" y="25"/>
                    </a:lnTo>
                    <a:lnTo>
                      <a:pt x="2337" y="42"/>
                    </a:lnTo>
                    <a:lnTo>
                      <a:pt x="2350" y="63"/>
                    </a:lnTo>
                    <a:lnTo>
                      <a:pt x="2359" y="87"/>
                    </a:lnTo>
                    <a:lnTo>
                      <a:pt x="2362" y="113"/>
                    </a:lnTo>
                    <a:lnTo>
                      <a:pt x="2362" y="1687"/>
                    </a:lnTo>
                    <a:lnTo>
                      <a:pt x="2359" y="1713"/>
                    </a:lnTo>
                    <a:lnTo>
                      <a:pt x="2350" y="1737"/>
                    </a:lnTo>
                    <a:lnTo>
                      <a:pt x="2337" y="1758"/>
                    </a:lnTo>
                    <a:lnTo>
                      <a:pt x="2320" y="1775"/>
                    </a:lnTo>
                    <a:lnTo>
                      <a:pt x="2299" y="1788"/>
                    </a:lnTo>
                    <a:lnTo>
                      <a:pt x="2275" y="1797"/>
                    </a:lnTo>
                    <a:lnTo>
                      <a:pt x="2249" y="1800"/>
                    </a:lnTo>
                    <a:lnTo>
                      <a:pt x="113" y="1800"/>
                    </a:lnTo>
                    <a:lnTo>
                      <a:pt x="87" y="1797"/>
                    </a:lnTo>
                    <a:lnTo>
                      <a:pt x="63" y="1788"/>
                    </a:lnTo>
                    <a:lnTo>
                      <a:pt x="42" y="1775"/>
                    </a:lnTo>
                    <a:lnTo>
                      <a:pt x="25" y="1758"/>
                    </a:lnTo>
                    <a:lnTo>
                      <a:pt x="12" y="1737"/>
                    </a:lnTo>
                    <a:lnTo>
                      <a:pt x="3" y="1713"/>
                    </a:lnTo>
                    <a:lnTo>
                      <a:pt x="0" y="1687"/>
                    </a:lnTo>
                    <a:lnTo>
                      <a:pt x="0" y="113"/>
                    </a:lnTo>
                    <a:lnTo>
                      <a:pt x="3" y="87"/>
                    </a:lnTo>
                    <a:lnTo>
                      <a:pt x="12" y="63"/>
                    </a:lnTo>
                    <a:lnTo>
                      <a:pt x="25" y="42"/>
                    </a:lnTo>
                    <a:lnTo>
                      <a:pt x="42" y="25"/>
                    </a:lnTo>
                    <a:lnTo>
                      <a:pt x="63" y="12"/>
                    </a:lnTo>
                    <a:lnTo>
                      <a:pt x="87" y="3"/>
                    </a:lnTo>
                    <a:lnTo>
                      <a:pt x="113"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0" name="Rectangle 156">
                <a:extLst>
                  <a:ext uri="{FF2B5EF4-FFF2-40B4-BE49-F238E27FC236}">
                    <a16:creationId xmlns:a16="http://schemas.microsoft.com/office/drawing/2014/main" id="{B9F17481-FEA7-4127-9289-47DF263892BD}"/>
                  </a:ext>
                </a:extLst>
              </p:cNvPr>
              <p:cNvSpPr>
                <a:spLocks noChangeArrowheads="1"/>
              </p:cNvSpPr>
              <p:nvPr/>
            </p:nvSpPr>
            <p:spPr bwMode="auto">
              <a:xfrm>
                <a:off x="11236267" y="3116233"/>
                <a:ext cx="215900" cy="127000"/>
              </a:xfrm>
              <a:prstGeom prst="rect">
                <a:avLst/>
              </a:prstGeom>
              <a:solidFill>
                <a:srgbClr val="7FD9FF"/>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1" name="Freeform 157">
                <a:extLst>
                  <a:ext uri="{FF2B5EF4-FFF2-40B4-BE49-F238E27FC236}">
                    <a16:creationId xmlns:a16="http://schemas.microsoft.com/office/drawing/2014/main" id="{484921E2-346A-4037-9F5E-6872856C2673}"/>
                  </a:ext>
                </a:extLst>
              </p:cNvPr>
              <p:cNvSpPr>
                <a:spLocks/>
              </p:cNvSpPr>
              <p:nvPr/>
            </p:nvSpPr>
            <p:spPr bwMode="auto">
              <a:xfrm>
                <a:off x="11236267" y="3116233"/>
                <a:ext cx="215900" cy="127000"/>
              </a:xfrm>
              <a:custGeom>
                <a:avLst/>
                <a:gdLst>
                  <a:gd name="T0" fmla="*/ 303 w 955"/>
                  <a:gd name="T1" fmla="*/ 0 h 562"/>
                  <a:gd name="T2" fmla="*/ 314 w 955"/>
                  <a:gd name="T3" fmla="*/ 6 h 562"/>
                  <a:gd name="T4" fmla="*/ 339 w 955"/>
                  <a:gd name="T5" fmla="*/ 34 h 562"/>
                  <a:gd name="T6" fmla="*/ 367 w 955"/>
                  <a:gd name="T7" fmla="*/ 74 h 562"/>
                  <a:gd name="T8" fmla="*/ 391 w 955"/>
                  <a:gd name="T9" fmla="*/ 121 h 562"/>
                  <a:gd name="T10" fmla="*/ 407 w 955"/>
                  <a:gd name="T11" fmla="*/ 171 h 562"/>
                  <a:gd name="T12" fmla="*/ 411 w 955"/>
                  <a:gd name="T13" fmla="*/ 222 h 562"/>
                  <a:gd name="T14" fmla="*/ 410 w 955"/>
                  <a:gd name="T15" fmla="*/ 268 h 562"/>
                  <a:gd name="T16" fmla="*/ 410 w 955"/>
                  <a:gd name="T17" fmla="*/ 301 h 562"/>
                  <a:gd name="T18" fmla="*/ 424 w 955"/>
                  <a:gd name="T19" fmla="*/ 329 h 562"/>
                  <a:gd name="T20" fmla="*/ 445 w 955"/>
                  <a:gd name="T21" fmla="*/ 356 h 562"/>
                  <a:gd name="T22" fmla="*/ 464 w 955"/>
                  <a:gd name="T23" fmla="*/ 379 h 562"/>
                  <a:gd name="T24" fmla="*/ 484 w 955"/>
                  <a:gd name="T25" fmla="*/ 400 h 562"/>
                  <a:gd name="T26" fmla="*/ 500 w 955"/>
                  <a:gd name="T27" fmla="*/ 397 h 562"/>
                  <a:gd name="T28" fmla="*/ 514 w 955"/>
                  <a:gd name="T29" fmla="*/ 368 h 562"/>
                  <a:gd name="T30" fmla="*/ 527 w 955"/>
                  <a:gd name="T31" fmla="*/ 331 h 562"/>
                  <a:gd name="T32" fmla="*/ 536 w 955"/>
                  <a:gd name="T33" fmla="*/ 298 h 562"/>
                  <a:gd name="T34" fmla="*/ 541 w 955"/>
                  <a:gd name="T35" fmla="*/ 268 h 562"/>
                  <a:gd name="T36" fmla="*/ 562 w 955"/>
                  <a:gd name="T37" fmla="*/ 231 h 562"/>
                  <a:gd name="T38" fmla="*/ 595 w 955"/>
                  <a:gd name="T39" fmla="*/ 196 h 562"/>
                  <a:gd name="T40" fmla="*/ 628 w 955"/>
                  <a:gd name="T41" fmla="*/ 168 h 562"/>
                  <a:gd name="T42" fmla="*/ 648 w 955"/>
                  <a:gd name="T43" fmla="*/ 154 h 562"/>
                  <a:gd name="T44" fmla="*/ 666 w 955"/>
                  <a:gd name="T45" fmla="*/ 148 h 562"/>
                  <a:gd name="T46" fmla="*/ 695 w 955"/>
                  <a:gd name="T47" fmla="*/ 143 h 562"/>
                  <a:gd name="T48" fmla="*/ 744 w 955"/>
                  <a:gd name="T49" fmla="*/ 138 h 562"/>
                  <a:gd name="T50" fmla="*/ 793 w 955"/>
                  <a:gd name="T51" fmla="*/ 135 h 562"/>
                  <a:gd name="T52" fmla="*/ 812 w 955"/>
                  <a:gd name="T53" fmla="*/ 130 h 562"/>
                  <a:gd name="T54" fmla="*/ 802 w 955"/>
                  <a:gd name="T55" fmla="*/ 115 h 562"/>
                  <a:gd name="T56" fmla="*/ 779 w 955"/>
                  <a:gd name="T57" fmla="*/ 95 h 562"/>
                  <a:gd name="T58" fmla="*/ 767 w 955"/>
                  <a:gd name="T59" fmla="*/ 72 h 562"/>
                  <a:gd name="T60" fmla="*/ 769 w 955"/>
                  <a:gd name="T61" fmla="*/ 41 h 562"/>
                  <a:gd name="T62" fmla="*/ 782 w 955"/>
                  <a:gd name="T63" fmla="*/ 0 h 562"/>
                  <a:gd name="T64" fmla="*/ 955 w 955"/>
                  <a:gd name="T65" fmla="*/ 562 h 562"/>
                  <a:gd name="T66" fmla="*/ 0 w 955"/>
                  <a:gd name="T67"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5" h="562">
                    <a:moveTo>
                      <a:pt x="0" y="0"/>
                    </a:moveTo>
                    <a:lnTo>
                      <a:pt x="303" y="0"/>
                    </a:lnTo>
                    <a:lnTo>
                      <a:pt x="304" y="0"/>
                    </a:lnTo>
                    <a:lnTo>
                      <a:pt x="314" y="6"/>
                    </a:lnTo>
                    <a:lnTo>
                      <a:pt x="325" y="18"/>
                    </a:lnTo>
                    <a:lnTo>
                      <a:pt x="339" y="34"/>
                    </a:lnTo>
                    <a:lnTo>
                      <a:pt x="353" y="52"/>
                    </a:lnTo>
                    <a:lnTo>
                      <a:pt x="367" y="74"/>
                    </a:lnTo>
                    <a:lnTo>
                      <a:pt x="379" y="97"/>
                    </a:lnTo>
                    <a:lnTo>
                      <a:pt x="391" y="121"/>
                    </a:lnTo>
                    <a:lnTo>
                      <a:pt x="400" y="147"/>
                    </a:lnTo>
                    <a:lnTo>
                      <a:pt x="407" y="171"/>
                    </a:lnTo>
                    <a:lnTo>
                      <a:pt x="411" y="194"/>
                    </a:lnTo>
                    <a:lnTo>
                      <a:pt x="411" y="222"/>
                    </a:lnTo>
                    <a:lnTo>
                      <a:pt x="410" y="254"/>
                    </a:lnTo>
                    <a:lnTo>
                      <a:pt x="410" y="268"/>
                    </a:lnTo>
                    <a:lnTo>
                      <a:pt x="410" y="285"/>
                    </a:lnTo>
                    <a:lnTo>
                      <a:pt x="410" y="301"/>
                    </a:lnTo>
                    <a:lnTo>
                      <a:pt x="410" y="314"/>
                    </a:lnTo>
                    <a:lnTo>
                      <a:pt x="424" y="329"/>
                    </a:lnTo>
                    <a:lnTo>
                      <a:pt x="438" y="348"/>
                    </a:lnTo>
                    <a:lnTo>
                      <a:pt x="445" y="356"/>
                    </a:lnTo>
                    <a:lnTo>
                      <a:pt x="454" y="368"/>
                    </a:lnTo>
                    <a:lnTo>
                      <a:pt x="464" y="379"/>
                    </a:lnTo>
                    <a:lnTo>
                      <a:pt x="474" y="391"/>
                    </a:lnTo>
                    <a:lnTo>
                      <a:pt x="484" y="400"/>
                    </a:lnTo>
                    <a:lnTo>
                      <a:pt x="493" y="406"/>
                    </a:lnTo>
                    <a:lnTo>
                      <a:pt x="500" y="397"/>
                    </a:lnTo>
                    <a:lnTo>
                      <a:pt x="507" y="383"/>
                    </a:lnTo>
                    <a:lnTo>
                      <a:pt x="514" y="368"/>
                    </a:lnTo>
                    <a:lnTo>
                      <a:pt x="522" y="349"/>
                    </a:lnTo>
                    <a:lnTo>
                      <a:pt x="527" y="331"/>
                    </a:lnTo>
                    <a:lnTo>
                      <a:pt x="532" y="313"/>
                    </a:lnTo>
                    <a:lnTo>
                      <a:pt x="536" y="298"/>
                    </a:lnTo>
                    <a:lnTo>
                      <a:pt x="538" y="285"/>
                    </a:lnTo>
                    <a:lnTo>
                      <a:pt x="541" y="268"/>
                    </a:lnTo>
                    <a:lnTo>
                      <a:pt x="549" y="250"/>
                    </a:lnTo>
                    <a:lnTo>
                      <a:pt x="562" y="231"/>
                    </a:lnTo>
                    <a:lnTo>
                      <a:pt x="578" y="213"/>
                    </a:lnTo>
                    <a:lnTo>
                      <a:pt x="595" y="196"/>
                    </a:lnTo>
                    <a:lnTo>
                      <a:pt x="612" y="182"/>
                    </a:lnTo>
                    <a:lnTo>
                      <a:pt x="628" y="168"/>
                    </a:lnTo>
                    <a:lnTo>
                      <a:pt x="641" y="158"/>
                    </a:lnTo>
                    <a:lnTo>
                      <a:pt x="648" y="154"/>
                    </a:lnTo>
                    <a:lnTo>
                      <a:pt x="656" y="150"/>
                    </a:lnTo>
                    <a:lnTo>
                      <a:pt x="666" y="148"/>
                    </a:lnTo>
                    <a:lnTo>
                      <a:pt x="678" y="145"/>
                    </a:lnTo>
                    <a:lnTo>
                      <a:pt x="695" y="143"/>
                    </a:lnTo>
                    <a:lnTo>
                      <a:pt x="717" y="141"/>
                    </a:lnTo>
                    <a:lnTo>
                      <a:pt x="744" y="138"/>
                    </a:lnTo>
                    <a:lnTo>
                      <a:pt x="778" y="136"/>
                    </a:lnTo>
                    <a:lnTo>
                      <a:pt x="793" y="135"/>
                    </a:lnTo>
                    <a:lnTo>
                      <a:pt x="808" y="134"/>
                    </a:lnTo>
                    <a:lnTo>
                      <a:pt x="812" y="130"/>
                    </a:lnTo>
                    <a:lnTo>
                      <a:pt x="817" y="125"/>
                    </a:lnTo>
                    <a:lnTo>
                      <a:pt x="802" y="115"/>
                    </a:lnTo>
                    <a:lnTo>
                      <a:pt x="789" y="105"/>
                    </a:lnTo>
                    <a:lnTo>
                      <a:pt x="779" y="95"/>
                    </a:lnTo>
                    <a:lnTo>
                      <a:pt x="771" y="85"/>
                    </a:lnTo>
                    <a:lnTo>
                      <a:pt x="767" y="72"/>
                    </a:lnTo>
                    <a:lnTo>
                      <a:pt x="766" y="57"/>
                    </a:lnTo>
                    <a:lnTo>
                      <a:pt x="769" y="41"/>
                    </a:lnTo>
                    <a:lnTo>
                      <a:pt x="774" y="22"/>
                    </a:lnTo>
                    <a:lnTo>
                      <a:pt x="782" y="0"/>
                    </a:lnTo>
                    <a:lnTo>
                      <a:pt x="955" y="0"/>
                    </a:lnTo>
                    <a:lnTo>
                      <a:pt x="955" y="562"/>
                    </a:lnTo>
                    <a:lnTo>
                      <a:pt x="0" y="562"/>
                    </a:lnTo>
                    <a:lnTo>
                      <a:pt x="0" y="0"/>
                    </a:lnTo>
                    <a:close/>
                  </a:path>
                </a:pathLst>
              </a:custGeom>
              <a:solidFill>
                <a:srgbClr val="50B348"/>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2" name="Freeform 158">
                <a:extLst>
                  <a:ext uri="{FF2B5EF4-FFF2-40B4-BE49-F238E27FC236}">
                    <a16:creationId xmlns:a16="http://schemas.microsoft.com/office/drawing/2014/main" id="{7E519066-9D42-4318-A432-04831E8215A2}"/>
                  </a:ext>
                </a:extLst>
              </p:cNvPr>
              <p:cNvSpPr>
                <a:spLocks/>
              </p:cNvSpPr>
              <p:nvPr/>
            </p:nvSpPr>
            <p:spPr bwMode="auto">
              <a:xfrm>
                <a:off x="11236267" y="3116233"/>
                <a:ext cx="215900" cy="127000"/>
              </a:xfrm>
              <a:custGeom>
                <a:avLst/>
                <a:gdLst>
                  <a:gd name="T0" fmla="*/ 230 w 955"/>
                  <a:gd name="T1" fmla="*/ 0 h 562"/>
                  <a:gd name="T2" fmla="*/ 256 w 955"/>
                  <a:gd name="T3" fmla="*/ 20 h 562"/>
                  <a:gd name="T4" fmla="*/ 278 w 955"/>
                  <a:gd name="T5" fmla="*/ 37 h 562"/>
                  <a:gd name="T6" fmla="*/ 294 w 955"/>
                  <a:gd name="T7" fmla="*/ 46 h 562"/>
                  <a:gd name="T8" fmla="*/ 313 w 955"/>
                  <a:gd name="T9" fmla="*/ 71 h 562"/>
                  <a:gd name="T10" fmla="*/ 333 w 955"/>
                  <a:gd name="T11" fmla="*/ 106 h 562"/>
                  <a:gd name="T12" fmla="*/ 352 w 955"/>
                  <a:gd name="T13" fmla="*/ 146 h 562"/>
                  <a:gd name="T14" fmla="*/ 363 w 955"/>
                  <a:gd name="T15" fmla="*/ 182 h 562"/>
                  <a:gd name="T16" fmla="*/ 367 w 955"/>
                  <a:gd name="T17" fmla="*/ 211 h 562"/>
                  <a:gd name="T18" fmla="*/ 366 w 955"/>
                  <a:gd name="T19" fmla="*/ 246 h 562"/>
                  <a:gd name="T20" fmla="*/ 364 w 955"/>
                  <a:gd name="T21" fmla="*/ 283 h 562"/>
                  <a:gd name="T22" fmla="*/ 366 w 955"/>
                  <a:gd name="T23" fmla="*/ 316 h 562"/>
                  <a:gd name="T24" fmla="*/ 371 w 955"/>
                  <a:gd name="T25" fmla="*/ 338 h 562"/>
                  <a:gd name="T26" fmla="*/ 382 w 955"/>
                  <a:gd name="T27" fmla="*/ 349 h 562"/>
                  <a:gd name="T28" fmla="*/ 401 w 955"/>
                  <a:gd name="T29" fmla="*/ 372 h 562"/>
                  <a:gd name="T30" fmla="*/ 426 w 955"/>
                  <a:gd name="T31" fmla="*/ 404 h 562"/>
                  <a:gd name="T32" fmla="*/ 454 w 955"/>
                  <a:gd name="T33" fmla="*/ 433 h 562"/>
                  <a:gd name="T34" fmla="*/ 484 w 955"/>
                  <a:gd name="T35" fmla="*/ 450 h 562"/>
                  <a:gd name="T36" fmla="*/ 512 w 955"/>
                  <a:gd name="T37" fmla="*/ 447 h 562"/>
                  <a:gd name="T38" fmla="*/ 537 w 955"/>
                  <a:gd name="T39" fmla="*/ 423 h 562"/>
                  <a:gd name="T40" fmla="*/ 556 w 955"/>
                  <a:gd name="T41" fmla="*/ 386 h 562"/>
                  <a:gd name="T42" fmla="*/ 570 w 955"/>
                  <a:gd name="T43" fmla="*/ 344 h 562"/>
                  <a:gd name="T44" fmla="*/ 579 w 955"/>
                  <a:gd name="T45" fmla="*/ 308 h 562"/>
                  <a:gd name="T46" fmla="*/ 582 w 955"/>
                  <a:gd name="T47" fmla="*/ 286 h 562"/>
                  <a:gd name="T48" fmla="*/ 592 w 955"/>
                  <a:gd name="T49" fmla="*/ 266 h 562"/>
                  <a:gd name="T50" fmla="*/ 614 w 955"/>
                  <a:gd name="T51" fmla="*/ 242 h 562"/>
                  <a:gd name="T52" fmla="*/ 640 w 955"/>
                  <a:gd name="T53" fmla="*/ 218 h 562"/>
                  <a:gd name="T54" fmla="*/ 662 w 955"/>
                  <a:gd name="T55" fmla="*/ 199 h 562"/>
                  <a:gd name="T56" fmla="*/ 675 w 955"/>
                  <a:gd name="T57" fmla="*/ 191 h 562"/>
                  <a:gd name="T58" fmla="*/ 704 w 955"/>
                  <a:gd name="T59" fmla="*/ 187 h 562"/>
                  <a:gd name="T60" fmla="*/ 744 w 955"/>
                  <a:gd name="T61" fmla="*/ 184 h 562"/>
                  <a:gd name="T62" fmla="*/ 785 w 955"/>
                  <a:gd name="T63" fmla="*/ 181 h 562"/>
                  <a:gd name="T64" fmla="*/ 816 w 955"/>
                  <a:gd name="T65" fmla="*/ 179 h 562"/>
                  <a:gd name="T66" fmla="*/ 831 w 955"/>
                  <a:gd name="T67" fmla="*/ 174 h 562"/>
                  <a:gd name="T68" fmla="*/ 850 w 955"/>
                  <a:gd name="T69" fmla="*/ 153 h 562"/>
                  <a:gd name="T70" fmla="*/ 872 w 955"/>
                  <a:gd name="T71" fmla="*/ 125 h 562"/>
                  <a:gd name="T72" fmla="*/ 864 w 955"/>
                  <a:gd name="T73" fmla="*/ 101 h 562"/>
                  <a:gd name="T74" fmla="*/ 835 w 955"/>
                  <a:gd name="T75" fmla="*/ 83 h 562"/>
                  <a:gd name="T76" fmla="*/ 816 w 955"/>
                  <a:gd name="T77" fmla="*/ 69 h 562"/>
                  <a:gd name="T78" fmla="*/ 811 w 955"/>
                  <a:gd name="T79" fmla="*/ 59 h 562"/>
                  <a:gd name="T80" fmla="*/ 816 w 955"/>
                  <a:gd name="T81" fmla="*/ 40 h 562"/>
                  <a:gd name="T82" fmla="*/ 824 w 955"/>
                  <a:gd name="T83" fmla="*/ 14 h 562"/>
                  <a:gd name="T84" fmla="*/ 955 w 955"/>
                  <a:gd name="T85" fmla="*/ 0 h 562"/>
                  <a:gd name="T86" fmla="*/ 0 w 955"/>
                  <a:gd name="T87" fmla="*/ 56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5" h="562">
                    <a:moveTo>
                      <a:pt x="0" y="0"/>
                    </a:moveTo>
                    <a:lnTo>
                      <a:pt x="230" y="0"/>
                    </a:lnTo>
                    <a:lnTo>
                      <a:pt x="243" y="11"/>
                    </a:lnTo>
                    <a:lnTo>
                      <a:pt x="256" y="20"/>
                    </a:lnTo>
                    <a:lnTo>
                      <a:pt x="267" y="30"/>
                    </a:lnTo>
                    <a:lnTo>
                      <a:pt x="278" y="37"/>
                    </a:lnTo>
                    <a:lnTo>
                      <a:pt x="286" y="41"/>
                    </a:lnTo>
                    <a:lnTo>
                      <a:pt x="294" y="46"/>
                    </a:lnTo>
                    <a:lnTo>
                      <a:pt x="303" y="57"/>
                    </a:lnTo>
                    <a:lnTo>
                      <a:pt x="313" y="71"/>
                    </a:lnTo>
                    <a:lnTo>
                      <a:pt x="323" y="88"/>
                    </a:lnTo>
                    <a:lnTo>
                      <a:pt x="333" y="106"/>
                    </a:lnTo>
                    <a:lnTo>
                      <a:pt x="342" y="126"/>
                    </a:lnTo>
                    <a:lnTo>
                      <a:pt x="352" y="146"/>
                    </a:lnTo>
                    <a:lnTo>
                      <a:pt x="358" y="165"/>
                    </a:lnTo>
                    <a:lnTo>
                      <a:pt x="363" y="182"/>
                    </a:lnTo>
                    <a:lnTo>
                      <a:pt x="366" y="198"/>
                    </a:lnTo>
                    <a:lnTo>
                      <a:pt x="367" y="211"/>
                    </a:lnTo>
                    <a:lnTo>
                      <a:pt x="367" y="228"/>
                    </a:lnTo>
                    <a:lnTo>
                      <a:pt x="366" y="246"/>
                    </a:lnTo>
                    <a:lnTo>
                      <a:pt x="366" y="265"/>
                    </a:lnTo>
                    <a:lnTo>
                      <a:pt x="364" y="283"/>
                    </a:lnTo>
                    <a:lnTo>
                      <a:pt x="364" y="301"/>
                    </a:lnTo>
                    <a:lnTo>
                      <a:pt x="366" y="316"/>
                    </a:lnTo>
                    <a:lnTo>
                      <a:pt x="368" y="329"/>
                    </a:lnTo>
                    <a:lnTo>
                      <a:pt x="371" y="338"/>
                    </a:lnTo>
                    <a:lnTo>
                      <a:pt x="375" y="343"/>
                    </a:lnTo>
                    <a:lnTo>
                      <a:pt x="382" y="349"/>
                    </a:lnTo>
                    <a:lnTo>
                      <a:pt x="391" y="359"/>
                    </a:lnTo>
                    <a:lnTo>
                      <a:pt x="401" y="372"/>
                    </a:lnTo>
                    <a:lnTo>
                      <a:pt x="413" y="388"/>
                    </a:lnTo>
                    <a:lnTo>
                      <a:pt x="426" y="404"/>
                    </a:lnTo>
                    <a:lnTo>
                      <a:pt x="439" y="419"/>
                    </a:lnTo>
                    <a:lnTo>
                      <a:pt x="454" y="433"/>
                    </a:lnTo>
                    <a:lnTo>
                      <a:pt x="469" y="444"/>
                    </a:lnTo>
                    <a:lnTo>
                      <a:pt x="484" y="450"/>
                    </a:lnTo>
                    <a:lnTo>
                      <a:pt x="500" y="452"/>
                    </a:lnTo>
                    <a:lnTo>
                      <a:pt x="512" y="447"/>
                    </a:lnTo>
                    <a:lnTo>
                      <a:pt x="525" y="436"/>
                    </a:lnTo>
                    <a:lnTo>
                      <a:pt x="537" y="423"/>
                    </a:lnTo>
                    <a:lnTo>
                      <a:pt x="547" y="405"/>
                    </a:lnTo>
                    <a:lnTo>
                      <a:pt x="556" y="386"/>
                    </a:lnTo>
                    <a:lnTo>
                      <a:pt x="564" y="364"/>
                    </a:lnTo>
                    <a:lnTo>
                      <a:pt x="570" y="344"/>
                    </a:lnTo>
                    <a:lnTo>
                      <a:pt x="576" y="325"/>
                    </a:lnTo>
                    <a:lnTo>
                      <a:pt x="579" y="308"/>
                    </a:lnTo>
                    <a:lnTo>
                      <a:pt x="581" y="295"/>
                    </a:lnTo>
                    <a:lnTo>
                      <a:pt x="582" y="286"/>
                    </a:lnTo>
                    <a:lnTo>
                      <a:pt x="585" y="278"/>
                    </a:lnTo>
                    <a:lnTo>
                      <a:pt x="592" y="266"/>
                    </a:lnTo>
                    <a:lnTo>
                      <a:pt x="602" y="255"/>
                    </a:lnTo>
                    <a:lnTo>
                      <a:pt x="614" y="242"/>
                    </a:lnTo>
                    <a:lnTo>
                      <a:pt x="628" y="229"/>
                    </a:lnTo>
                    <a:lnTo>
                      <a:pt x="640" y="218"/>
                    </a:lnTo>
                    <a:lnTo>
                      <a:pt x="652" y="207"/>
                    </a:lnTo>
                    <a:lnTo>
                      <a:pt x="662" y="199"/>
                    </a:lnTo>
                    <a:lnTo>
                      <a:pt x="668" y="194"/>
                    </a:lnTo>
                    <a:lnTo>
                      <a:pt x="675" y="191"/>
                    </a:lnTo>
                    <a:lnTo>
                      <a:pt x="688" y="189"/>
                    </a:lnTo>
                    <a:lnTo>
                      <a:pt x="704" y="187"/>
                    </a:lnTo>
                    <a:lnTo>
                      <a:pt x="723" y="185"/>
                    </a:lnTo>
                    <a:lnTo>
                      <a:pt x="744" y="184"/>
                    </a:lnTo>
                    <a:lnTo>
                      <a:pt x="765" y="183"/>
                    </a:lnTo>
                    <a:lnTo>
                      <a:pt x="785" y="181"/>
                    </a:lnTo>
                    <a:lnTo>
                      <a:pt x="802" y="180"/>
                    </a:lnTo>
                    <a:lnTo>
                      <a:pt x="816" y="179"/>
                    </a:lnTo>
                    <a:lnTo>
                      <a:pt x="824" y="179"/>
                    </a:lnTo>
                    <a:lnTo>
                      <a:pt x="831" y="174"/>
                    </a:lnTo>
                    <a:lnTo>
                      <a:pt x="841" y="166"/>
                    </a:lnTo>
                    <a:lnTo>
                      <a:pt x="850" y="153"/>
                    </a:lnTo>
                    <a:lnTo>
                      <a:pt x="861" y="139"/>
                    </a:lnTo>
                    <a:lnTo>
                      <a:pt x="872" y="125"/>
                    </a:lnTo>
                    <a:lnTo>
                      <a:pt x="881" y="110"/>
                    </a:lnTo>
                    <a:lnTo>
                      <a:pt x="864" y="101"/>
                    </a:lnTo>
                    <a:lnTo>
                      <a:pt x="848" y="92"/>
                    </a:lnTo>
                    <a:lnTo>
                      <a:pt x="835" y="83"/>
                    </a:lnTo>
                    <a:lnTo>
                      <a:pt x="823" y="76"/>
                    </a:lnTo>
                    <a:lnTo>
                      <a:pt x="816" y="69"/>
                    </a:lnTo>
                    <a:lnTo>
                      <a:pt x="811" y="64"/>
                    </a:lnTo>
                    <a:lnTo>
                      <a:pt x="811" y="59"/>
                    </a:lnTo>
                    <a:lnTo>
                      <a:pt x="812" y="51"/>
                    </a:lnTo>
                    <a:lnTo>
                      <a:pt x="816" y="40"/>
                    </a:lnTo>
                    <a:lnTo>
                      <a:pt x="820" y="27"/>
                    </a:lnTo>
                    <a:lnTo>
                      <a:pt x="824" y="14"/>
                    </a:lnTo>
                    <a:lnTo>
                      <a:pt x="829" y="0"/>
                    </a:lnTo>
                    <a:lnTo>
                      <a:pt x="955" y="0"/>
                    </a:lnTo>
                    <a:lnTo>
                      <a:pt x="955" y="562"/>
                    </a:lnTo>
                    <a:lnTo>
                      <a:pt x="0" y="562"/>
                    </a:lnTo>
                    <a:lnTo>
                      <a:pt x="0" y="0"/>
                    </a:lnTo>
                    <a:close/>
                  </a:path>
                </a:pathLst>
              </a:custGeom>
              <a:solidFill>
                <a:srgbClr val="AAD04A"/>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3" name="Freeform 159">
                <a:extLst>
                  <a:ext uri="{FF2B5EF4-FFF2-40B4-BE49-F238E27FC236}">
                    <a16:creationId xmlns:a16="http://schemas.microsoft.com/office/drawing/2014/main" id="{FDBA2054-C44C-4FEB-AFA2-993730722DC1}"/>
                  </a:ext>
                </a:extLst>
              </p:cNvPr>
              <p:cNvSpPr>
                <a:spLocks/>
              </p:cNvSpPr>
              <p:nvPr/>
            </p:nvSpPr>
            <p:spPr bwMode="auto">
              <a:xfrm>
                <a:off x="11236267" y="3176558"/>
                <a:ext cx="69850" cy="66675"/>
              </a:xfrm>
              <a:custGeom>
                <a:avLst/>
                <a:gdLst>
                  <a:gd name="T0" fmla="*/ 0 w 306"/>
                  <a:gd name="T1" fmla="*/ 0 h 293"/>
                  <a:gd name="T2" fmla="*/ 27 w 306"/>
                  <a:gd name="T3" fmla="*/ 31 h 293"/>
                  <a:gd name="T4" fmla="*/ 59 w 306"/>
                  <a:gd name="T5" fmla="*/ 61 h 293"/>
                  <a:gd name="T6" fmla="*/ 95 w 306"/>
                  <a:gd name="T7" fmla="*/ 87 h 293"/>
                  <a:gd name="T8" fmla="*/ 133 w 306"/>
                  <a:gd name="T9" fmla="*/ 111 h 293"/>
                  <a:gd name="T10" fmla="*/ 170 w 306"/>
                  <a:gd name="T11" fmla="*/ 133 h 293"/>
                  <a:gd name="T12" fmla="*/ 205 w 306"/>
                  <a:gd name="T13" fmla="*/ 153 h 293"/>
                  <a:gd name="T14" fmla="*/ 226 w 306"/>
                  <a:gd name="T15" fmla="*/ 166 h 293"/>
                  <a:gd name="T16" fmla="*/ 243 w 306"/>
                  <a:gd name="T17" fmla="*/ 182 h 293"/>
                  <a:gd name="T18" fmla="*/ 258 w 306"/>
                  <a:gd name="T19" fmla="*/ 200 h 293"/>
                  <a:gd name="T20" fmla="*/ 270 w 306"/>
                  <a:gd name="T21" fmla="*/ 220 h 293"/>
                  <a:gd name="T22" fmla="*/ 281 w 306"/>
                  <a:gd name="T23" fmla="*/ 240 h 293"/>
                  <a:gd name="T24" fmla="*/ 291 w 306"/>
                  <a:gd name="T25" fmla="*/ 259 h 293"/>
                  <a:gd name="T26" fmla="*/ 299 w 306"/>
                  <a:gd name="T27" fmla="*/ 277 h 293"/>
                  <a:gd name="T28" fmla="*/ 306 w 306"/>
                  <a:gd name="T29" fmla="*/ 293 h 293"/>
                  <a:gd name="T30" fmla="*/ 0 w 306"/>
                  <a:gd name="T31" fmla="*/ 293 h 293"/>
                  <a:gd name="T32" fmla="*/ 0 w 306"/>
                  <a:gd name="T3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6" h="293">
                    <a:moveTo>
                      <a:pt x="0" y="0"/>
                    </a:moveTo>
                    <a:lnTo>
                      <a:pt x="27" y="31"/>
                    </a:lnTo>
                    <a:lnTo>
                      <a:pt x="59" y="61"/>
                    </a:lnTo>
                    <a:lnTo>
                      <a:pt x="95" y="87"/>
                    </a:lnTo>
                    <a:lnTo>
                      <a:pt x="133" y="111"/>
                    </a:lnTo>
                    <a:lnTo>
                      <a:pt x="170" y="133"/>
                    </a:lnTo>
                    <a:lnTo>
                      <a:pt x="205" y="153"/>
                    </a:lnTo>
                    <a:lnTo>
                      <a:pt x="226" y="166"/>
                    </a:lnTo>
                    <a:lnTo>
                      <a:pt x="243" y="182"/>
                    </a:lnTo>
                    <a:lnTo>
                      <a:pt x="258" y="200"/>
                    </a:lnTo>
                    <a:lnTo>
                      <a:pt x="270" y="220"/>
                    </a:lnTo>
                    <a:lnTo>
                      <a:pt x="281" y="240"/>
                    </a:lnTo>
                    <a:lnTo>
                      <a:pt x="291" y="259"/>
                    </a:lnTo>
                    <a:lnTo>
                      <a:pt x="299" y="277"/>
                    </a:lnTo>
                    <a:lnTo>
                      <a:pt x="306" y="293"/>
                    </a:lnTo>
                    <a:lnTo>
                      <a:pt x="0" y="293"/>
                    </a:lnTo>
                    <a:lnTo>
                      <a:pt x="0" y="0"/>
                    </a:lnTo>
                    <a:close/>
                  </a:path>
                </a:pathLst>
              </a:custGeom>
              <a:solidFill>
                <a:srgbClr val="F79A5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4" name="Freeform 160">
                <a:extLst>
                  <a:ext uri="{FF2B5EF4-FFF2-40B4-BE49-F238E27FC236}">
                    <a16:creationId xmlns:a16="http://schemas.microsoft.com/office/drawing/2014/main" id="{58A2B79D-BFB6-447A-815C-11378E97BC43}"/>
                  </a:ext>
                </a:extLst>
              </p:cNvPr>
              <p:cNvSpPr>
                <a:spLocks/>
              </p:cNvSpPr>
              <p:nvPr/>
            </p:nvSpPr>
            <p:spPr bwMode="auto">
              <a:xfrm>
                <a:off x="11236267" y="3205133"/>
                <a:ext cx="52388" cy="38100"/>
              </a:xfrm>
              <a:custGeom>
                <a:avLst/>
                <a:gdLst>
                  <a:gd name="T0" fmla="*/ 0 w 230"/>
                  <a:gd name="T1" fmla="*/ 0 h 169"/>
                  <a:gd name="T2" fmla="*/ 24 w 230"/>
                  <a:gd name="T3" fmla="*/ 14 h 169"/>
                  <a:gd name="T4" fmla="*/ 53 w 230"/>
                  <a:gd name="T5" fmla="*/ 25 h 169"/>
                  <a:gd name="T6" fmla="*/ 83 w 230"/>
                  <a:gd name="T7" fmla="*/ 36 h 169"/>
                  <a:gd name="T8" fmla="*/ 114 w 230"/>
                  <a:gd name="T9" fmla="*/ 48 h 169"/>
                  <a:gd name="T10" fmla="*/ 145 w 230"/>
                  <a:gd name="T11" fmla="*/ 60 h 169"/>
                  <a:gd name="T12" fmla="*/ 174 w 230"/>
                  <a:gd name="T13" fmla="*/ 75 h 169"/>
                  <a:gd name="T14" fmla="*/ 189 w 230"/>
                  <a:gd name="T15" fmla="*/ 87 h 169"/>
                  <a:gd name="T16" fmla="*/ 202 w 230"/>
                  <a:gd name="T17" fmla="*/ 100 h 169"/>
                  <a:gd name="T18" fmla="*/ 212 w 230"/>
                  <a:gd name="T19" fmla="*/ 116 h 169"/>
                  <a:gd name="T20" fmla="*/ 220 w 230"/>
                  <a:gd name="T21" fmla="*/ 133 h 169"/>
                  <a:gd name="T22" fmla="*/ 226 w 230"/>
                  <a:gd name="T23" fmla="*/ 151 h 169"/>
                  <a:gd name="T24" fmla="*/ 230 w 230"/>
                  <a:gd name="T25" fmla="*/ 169 h 169"/>
                  <a:gd name="T26" fmla="*/ 0 w 230"/>
                  <a:gd name="T27" fmla="*/ 169 h 169"/>
                  <a:gd name="T28" fmla="*/ 0 w 230"/>
                  <a:gd name="T2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169">
                    <a:moveTo>
                      <a:pt x="0" y="0"/>
                    </a:moveTo>
                    <a:lnTo>
                      <a:pt x="24" y="14"/>
                    </a:lnTo>
                    <a:lnTo>
                      <a:pt x="53" y="25"/>
                    </a:lnTo>
                    <a:lnTo>
                      <a:pt x="83" y="36"/>
                    </a:lnTo>
                    <a:lnTo>
                      <a:pt x="114" y="48"/>
                    </a:lnTo>
                    <a:lnTo>
                      <a:pt x="145" y="60"/>
                    </a:lnTo>
                    <a:lnTo>
                      <a:pt x="174" y="75"/>
                    </a:lnTo>
                    <a:lnTo>
                      <a:pt x="189" y="87"/>
                    </a:lnTo>
                    <a:lnTo>
                      <a:pt x="202" y="100"/>
                    </a:lnTo>
                    <a:lnTo>
                      <a:pt x="212" y="116"/>
                    </a:lnTo>
                    <a:lnTo>
                      <a:pt x="220" y="133"/>
                    </a:lnTo>
                    <a:lnTo>
                      <a:pt x="226" y="151"/>
                    </a:lnTo>
                    <a:lnTo>
                      <a:pt x="230" y="169"/>
                    </a:lnTo>
                    <a:lnTo>
                      <a:pt x="0" y="169"/>
                    </a:lnTo>
                    <a:lnTo>
                      <a:pt x="0" y="0"/>
                    </a:lnTo>
                    <a:close/>
                  </a:path>
                </a:pathLst>
              </a:custGeom>
              <a:solidFill>
                <a:srgbClr val="FAD15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5" name="Freeform 161">
                <a:extLst>
                  <a:ext uri="{FF2B5EF4-FFF2-40B4-BE49-F238E27FC236}">
                    <a16:creationId xmlns:a16="http://schemas.microsoft.com/office/drawing/2014/main" id="{DC44E01D-3415-4543-8FB0-02C9FE02D69F}"/>
                  </a:ext>
                </a:extLst>
              </p:cNvPr>
              <p:cNvSpPr>
                <a:spLocks/>
              </p:cNvSpPr>
              <p:nvPr/>
            </p:nvSpPr>
            <p:spPr bwMode="auto">
              <a:xfrm>
                <a:off x="11274367" y="3151158"/>
                <a:ext cx="17463" cy="15875"/>
              </a:xfrm>
              <a:custGeom>
                <a:avLst/>
                <a:gdLst>
                  <a:gd name="T0" fmla="*/ 37 w 73"/>
                  <a:gd name="T1" fmla="*/ 0 h 73"/>
                  <a:gd name="T2" fmla="*/ 51 w 73"/>
                  <a:gd name="T3" fmla="*/ 3 h 73"/>
                  <a:gd name="T4" fmla="*/ 62 w 73"/>
                  <a:gd name="T5" fmla="*/ 11 h 73"/>
                  <a:gd name="T6" fmla="*/ 70 w 73"/>
                  <a:gd name="T7" fmla="*/ 22 h 73"/>
                  <a:gd name="T8" fmla="*/ 73 w 73"/>
                  <a:gd name="T9" fmla="*/ 37 h 73"/>
                  <a:gd name="T10" fmla="*/ 70 w 73"/>
                  <a:gd name="T11" fmla="*/ 51 h 73"/>
                  <a:gd name="T12" fmla="*/ 62 w 73"/>
                  <a:gd name="T13" fmla="*/ 63 h 73"/>
                  <a:gd name="T14" fmla="*/ 51 w 73"/>
                  <a:gd name="T15" fmla="*/ 70 h 73"/>
                  <a:gd name="T16" fmla="*/ 37 w 73"/>
                  <a:gd name="T17" fmla="*/ 73 h 73"/>
                  <a:gd name="T18" fmla="*/ 22 w 73"/>
                  <a:gd name="T19" fmla="*/ 70 h 73"/>
                  <a:gd name="T20" fmla="*/ 11 w 73"/>
                  <a:gd name="T21" fmla="*/ 63 h 73"/>
                  <a:gd name="T22" fmla="*/ 3 w 73"/>
                  <a:gd name="T23" fmla="*/ 51 h 73"/>
                  <a:gd name="T24" fmla="*/ 0 w 73"/>
                  <a:gd name="T25" fmla="*/ 37 h 73"/>
                  <a:gd name="T26" fmla="*/ 3 w 73"/>
                  <a:gd name="T27" fmla="*/ 22 h 73"/>
                  <a:gd name="T28" fmla="*/ 11 w 73"/>
                  <a:gd name="T29" fmla="*/ 11 h 73"/>
                  <a:gd name="T30" fmla="*/ 22 w 73"/>
                  <a:gd name="T31" fmla="*/ 3 h 73"/>
                  <a:gd name="T32" fmla="*/ 37 w 73"/>
                  <a:gd name="T3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73">
                    <a:moveTo>
                      <a:pt x="37" y="0"/>
                    </a:moveTo>
                    <a:lnTo>
                      <a:pt x="51" y="3"/>
                    </a:lnTo>
                    <a:lnTo>
                      <a:pt x="62" y="11"/>
                    </a:lnTo>
                    <a:lnTo>
                      <a:pt x="70" y="22"/>
                    </a:lnTo>
                    <a:lnTo>
                      <a:pt x="73" y="37"/>
                    </a:lnTo>
                    <a:lnTo>
                      <a:pt x="70" y="51"/>
                    </a:lnTo>
                    <a:lnTo>
                      <a:pt x="62" y="63"/>
                    </a:lnTo>
                    <a:lnTo>
                      <a:pt x="51" y="70"/>
                    </a:lnTo>
                    <a:lnTo>
                      <a:pt x="37" y="73"/>
                    </a:lnTo>
                    <a:lnTo>
                      <a:pt x="22" y="70"/>
                    </a:lnTo>
                    <a:lnTo>
                      <a:pt x="11" y="63"/>
                    </a:lnTo>
                    <a:lnTo>
                      <a:pt x="3" y="51"/>
                    </a:lnTo>
                    <a:lnTo>
                      <a:pt x="0" y="37"/>
                    </a:lnTo>
                    <a:lnTo>
                      <a:pt x="3" y="22"/>
                    </a:lnTo>
                    <a:lnTo>
                      <a:pt x="11" y="11"/>
                    </a:lnTo>
                    <a:lnTo>
                      <a:pt x="22" y="3"/>
                    </a:lnTo>
                    <a:lnTo>
                      <a:pt x="37" y="0"/>
                    </a:lnTo>
                    <a:close/>
                  </a:path>
                </a:pathLst>
              </a:custGeom>
              <a:solidFill>
                <a:srgbClr val="28813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6" name="Freeform 162">
                <a:extLst>
                  <a:ext uri="{FF2B5EF4-FFF2-40B4-BE49-F238E27FC236}">
                    <a16:creationId xmlns:a16="http://schemas.microsoft.com/office/drawing/2014/main" id="{E6D81F1D-625F-41FF-9355-196C70D37E08}"/>
                  </a:ext>
                </a:extLst>
              </p:cNvPr>
              <p:cNvSpPr>
                <a:spLocks/>
              </p:cNvSpPr>
              <p:nvPr/>
            </p:nvSpPr>
            <p:spPr bwMode="auto">
              <a:xfrm>
                <a:off x="11256904" y="3201958"/>
                <a:ext cx="23813" cy="23813"/>
              </a:xfrm>
              <a:custGeom>
                <a:avLst/>
                <a:gdLst>
                  <a:gd name="T0" fmla="*/ 55 w 110"/>
                  <a:gd name="T1" fmla="*/ 0 h 111"/>
                  <a:gd name="T2" fmla="*/ 73 w 110"/>
                  <a:gd name="T3" fmla="*/ 3 h 111"/>
                  <a:gd name="T4" fmla="*/ 87 w 110"/>
                  <a:gd name="T5" fmla="*/ 11 h 111"/>
                  <a:gd name="T6" fmla="*/ 99 w 110"/>
                  <a:gd name="T7" fmla="*/ 23 h 111"/>
                  <a:gd name="T8" fmla="*/ 108 w 110"/>
                  <a:gd name="T9" fmla="*/ 38 h 111"/>
                  <a:gd name="T10" fmla="*/ 110 w 110"/>
                  <a:gd name="T11" fmla="*/ 55 h 111"/>
                  <a:gd name="T12" fmla="*/ 108 w 110"/>
                  <a:gd name="T13" fmla="*/ 73 h 111"/>
                  <a:gd name="T14" fmla="*/ 99 w 110"/>
                  <a:gd name="T15" fmla="*/ 88 h 111"/>
                  <a:gd name="T16" fmla="*/ 87 w 110"/>
                  <a:gd name="T17" fmla="*/ 99 h 111"/>
                  <a:gd name="T18" fmla="*/ 73 w 110"/>
                  <a:gd name="T19" fmla="*/ 108 h 111"/>
                  <a:gd name="T20" fmla="*/ 55 w 110"/>
                  <a:gd name="T21" fmla="*/ 111 h 111"/>
                  <a:gd name="T22" fmla="*/ 38 w 110"/>
                  <a:gd name="T23" fmla="*/ 108 h 111"/>
                  <a:gd name="T24" fmla="*/ 22 w 110"/>
                  <a:gd name="T25" fmla="*/ 99 h 111"/>
                  <a:gd name="T26" fmla="*/ 10 w 110"/>
                  <a:gd name="T27" fmla="*/ 88 h 111"/>
                  <a:gd name="T28" fmla="*/ 3 w 110"/>
                  <a:gd name="T29" fmla="*/ 73 h 111"/>
                  <a:gd name="T30" fmla="*/ 0 w 110"/>
                  <a:gd name="T31" fmla="*/ 55 h 111"/>
                  <a:gd name="T32" fmla="*/ 3 w 110"/>
                  <a:gd name="T33" fmla="*/ 38 h 111"/>
                  <a:gd name="T34" fmla="*/ 10 w 110"/>
                  <a:gd name="T35" fmla="*/ 23 h 111"/>
                  <a:gd name="T36" fmla="*/ 22 w 110"/>
                  <a:gd name="T37" fmla="*/ 11 h 111"/>
                  <a:gd name="T38" fmla="*/ 38 w 110"/>
                  <a:gd name="T39" fmla="*/ 3 h 111"/>
                  <a:gd name="T40" fmla="*/ 55 w 110"/>
                  <a:gd name="T4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11">
                    <a:moveTo>
                      <a:pt x="55" y="0"/>
                    </a:moveTo>
                    <a:lnTo>
                      <a:pt x="73" y="3"/>
                    </a:lnTo>
                    <a:lnTo>
                      <a:pt x="87" y="11"/>
                    </a:lnTo>
                    <a:lnTo>
                      <a:pt x="99" y="23"/>
                    </a:lnTo>
                    <a:lnTo>
                      <a:pt x="108" y="38"/>
                    </a:lnTo>
                    <a:lnTo>
                      <a:pt x="110" y="55"/>
                    </a:lnTo>
                    <a:lnTo>
                      <a:pt x="108" y="73"/>
                    </a:lnTo>
                    <a:lnTo>
                      <a:pt x="99" y="88"/>
                    </a:lnTo>
                    <a:lnTo>
                      <a:pt x="87" y="99"/>
                    </a:lnTo>
                    <a:lnTo>
                      <a:pt x="73" y="108"/>
                    </a:lnTo>
                    <a:lnTo>
                      <a:pt x="55" y="111"/>
                    </a:lnTo>
                    <a:lnTo>
                      <a:pt x="38" y="108"/>
                    </a:lnTo>
                    <a:lnTo>
                      <a:pt x="22" y="99"/>
                    </a:lnTo>
                    <a:lnTo>
                      <a:pt x="10" y="88"/>
                    </a:lnTo>
                    <a:lnTo>
                      <a:pt x="3" y="73"/>
                    </a:lnTo>
                    <a:lnTo>
                      <a:pt x="0" y="55"/>
                    </a:lnTo>
                    <a:lnTo>
                      <a:pt x="3" y="38"/>
                    </a:lnTo>
                    <a:lnTo>
                      <a:pt x="10" y="23"/>
                    </a:lnTo>
                    <a:lnTo>
                      <a:pt x="22" y="11"/>
                    </a:lnTo>
                    <a:lnTo>
                      <a:pt x="38" y="3"/>
                    </a:lnTo>
                    <a:lnTo>
                      <a:pt x="55" y="0"/>
                    </a:lnTo>
                    <a:close/>
                  </a:path>
                </a:pathLst>
              </a:custGeom>
              <a:solidFill>
                <a:srgbClr val="D07507"/>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7" name="Freeform 163">
                <a:extLst>
                  <a:ext uri="{FF2B5EF4-FFF2-40B4-BE49-F238E27FC236}">
                    <a16:creationId xmlns:a16="http://schemas.microsoft.com/office/drawing/2014/main" id="{115C67C3-C645-46EB-AC5F-0A095BFA9B5F}"/>
                  </a:ext>
                </a:extLst>
              </p:cNvPr>
              <p:cNvSpPr>
                <a:spLocks/>
              </p:cNvSpPr>
              <p:nvPr/>
            </p:nvSpPr>
            <p:spPr bwMode="auto">
              <a:xfrm>
                <a:off x="11247379" y="3122583"/>
                <a:ext cx="15875" cy="17463"/>
              </a:xfrm>
              <a:custGeom>
                <a:avLst/>
                <a:gdLst>
                  <a:gd name="T0" fmla="*/ 35 w 71"/>
                  <a:gd name="T1" fmla="*/ 0 h 72"/>
                  <a:gd name="T2" fmla="*/ 49 w 71"/>
                  <a:gd name="T3" fmla="*/ 2 h 72"/>
                  <a:gd name="T4" fmla="*/ 61 w 71"/>
                  <a:gd name="T5" fmla="*/ 10 h 72"/>
                  <a:gd name="T6" fmla="*/ 68 w 71"/>
                  <a:gd name="T7" fmla="*/ 21 h 72"/>
                  <a:gd name="T8" fmla="*/ 71 w 71"/>
                  <a:gd name="T9" fmla="*/ 36 h 72"/>
                  <a:gd name="T10" fmla="*/ 68 w 71"/>
                  <a:gd name="T11" fmla="*/ 49 h 72"/>
                  <a:gd name="T12" fmla="*/ 61 w 71"/>
                  <a:gd name="T13" fmla="*/ 61 h 72"/>
                  <a:gd name="T14" fmla="*/ 49 w 71"/>
                  <a:gd name="T15" fmla="*/ 68 h 72"/>
                  <a:gd name="T16" fmla="*/ 35 w 71"/>
                  <a:gd name="T17" fmla="*/ 72 h 72"/>
                  <a:gd name="T18" fmla="*/ 22 w 71"/>
                  <a:gd name="T19" fmla="*/ 68 h 72"/>
                  <a:gd name="T20" fmla="*/ 10 w 71"/>
                  <a:gd name="T21" fmla="*/ 61 h 72"/>
                  <a:gd name="T22" fmla="*/ 2 w 71"/>
                  <a:gd name="T23" fmla="*/ 49 h 72"/>
                  <a:gd name="T24" fmla="*/ 0 w 71"/>
                  <a:gd name="T25" fmla="*/ 36 h 72"/>
                  <a:gd name="T26" fmla="*/ 2 w 71"/>
                  <a:gd name="T27" fmla="*/ 21 h 72"/>
                  <a:gd name="T28" fmla="*/ 10 w 71"/>
                  <a:gd name="T29" fmla="*/ 10 h 72"/>
                  <a:gd name="T30" fmla="*/ 22 w 71"/>
                  <a:gd name="T31" fmla="*/ 2 h 72"/>
                  <a:gd name="T32" fmla="*/ 35 w 71"/>
                  <a:gd name="T3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72">
                    <a:moveTo>
                      <a:pt x="35" y="0"/>
                    </a:moveTo>
                    <a:lnTo>
                      <a:pt x="49" y="2"/>
                    </a:lnTo>
                    <a:lnTo>
                      <a:pt x="61" y="10"/>
                    </a:lnTo>
                    <a:lnTo>
                      <a:pt x="68" y="21"/>
                    </a:lnTo>
                    <a:lnTo>
                      <a:pt x="71" y="36"/>
                    </a:lnTo>
                    <a:lnTo>
                      <a:pt x="68" y="49"/>
                    </a:lnTo>
                    <a:lnTo>
                      <a:pt x="61" y="61"/>
                    </a:lnTo>
                    <a:lnTo>
                      <a:pt x="49" y="68"/>
                    </a:lnTo>
                    <a:lnTo>
                      <a:pt x="35" y="72"/>
                    </a:lnTo>
                    <a:lnTo>
                      <a:pt x="22" y="68"/>
                    </a:lnTo>
                    <a:lnTo>
                      <a:pt x="10" y="61"/>
                    </a:lnTo>
                    <a:lnTo>
                      <a:pt x="2" y="49"/>
                    </a:lnTo>
                    <a:lnTo>
                      <a:pt x="0" y="36"/>
                    </a:lnTo>
                    <a:lnTo>
                      <a:pt x="2" y="21"/>
                    </a:lnTo>
                    <a:lnTo>
                      <a:pt x="10" y="10"/>
                    </a:lnTo>
                    <a:lnTo>
                      <a:pt x="22" y="2"/>
                    </a:lnTo>
                    <a:lnTo>
                      <a:pt x="35" y="0"/>
                    </a:lnTo>
                    <a:close/>
                  </a:path>
                </a:pathLst>
              </a:custGeom>
              <a:solidFill>
                <a:srgbClr val="007AC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8" name="Freeform 164">
                <a:extLst>
                  <a:ext uri="{FF2B5EF4-FFF2-40B4-BE49-F238E27FC236}">
                    <a16:creationId xmlns:a16="http://schemas.microsoft.com/office/drawing/2014/main" id="{6D5004A3-C777-4615-9FD5-CBB785E5D6DB}"/>
                  </a:ext>
                </a:extLst>
              </p:cNvPr>
              <p:cNvSpPr>
                <a:spLocks/>
              </p:cNvSpPr>
              <p:nvPr/>
            </p:nvSpPr>
            <p:spPr bwMode="auto">
              <a:xfrm>
                <a:off x="11404542" y="3187670"/>
                <a:ext cx="17463" cy="15875"/>
              </a:xfrm>
              <a:custGeom>
                <a:avLst/>
                <a:gdLst>
                  <a:gd name="T0" fmla="*/ 36 w 72"/>
                  <a:gd name="T1" fmla="*/ 0 h 72"/>
                  <a:gd name="T2" fmla="*/ 50 w 72"/>
                  <a:gd name="T3" fmla="*/ 3 h 72"/>
                  <a:gd name="T4" fmla="*/ 61 w 72"/>
                  <a:gd name="T5" fmla="*/ 10 h 72"/>
                  <a:gd name="T6" fmla="*/ 69 w 72"/>
                  <a:gd name="T7" fmla="*/ 22 h 72"/>
                  <a:gd name="T8" fmla="*/ 72 w 72"/>
                  <a:gd name="T9" fmla="*/ 36 h 72"/>
                  <a:gd name="T10" fmla="*/ 69 w 72"/>
                  <a:gd name="T11" fmla="*/ 50 h 72"/>
                  <a:gd name="T12" fmla="*/ 61 w 72"/>
                  <a:gd name="T13" fmla="*/ 61 h 72"/>
                  <a:gd name="T14" fmla="*/ 50 w 72"/>
                  <a:gd name="T15" fmla="*/ 70 h 72"/>
                  <a:gd name="T16" fmla="*/ 36 w 72"/>
                  <a:gd name="T17" fmla="*/ 72 h 72"/>
                  <a:gd name="T18" fmla="*/ 22 w 72"/>
                  <a:gd name="T19" fmla="*/ 70 h 72"/>
                  <a:gd name="T20" fmla="*/ 10 w 72"/>
                  <a:gd name="T21" fmla="*/ 61 h 72"/>
                  <a:gd name="T22" fmla="*/ 3 w 72"/>
                  <a:gd name="T23" fmla="*/ 50 h 72"/>
                  <a:gd name="T24" fmla="*/ 0 w 72"/>
                  <a:gd name="T25" fmla="*/ 36 h 72"/>
                  <a:gd name="T26" fmla="*/ 3 w 72"/>
                  <a:gd name="T27" fmla="*/ 22 h 72"/>
                  <a:gd name="T28" fmla="*/ 10 w 72"/>
                  <a:gd name="T29" fmla="*/ 10 h 72"/>
                  <a:gd name="T30" fmla="*/ 22 w 72"/>
                  <a:gd name="T31" fmla="*/ 3 h 72"/>
                  <a:gd name="T32" fmla="*/ 36 w 72"/>
                  <a:gd name="T3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lnTo>
                      <a:pt x="50" y="3"/>
                    </a:lnTo>
                    <a:lnTo>
                      <a:pt x="61" y="10"/>
                    </a:lnTo>
                    <a:lnTo>
                      <a:pt x="69" y="22"/>
                    </a:lnTo>
                    <a:lnTo>
                      <a:pt x="72" y="36"/>
                    </a:lnTo>
                    <a:lnTo>
                      <a:pt x="69" y="50"/>
                    </a:lnTo>
                    <a:lnTo>
                      <a:pt x="61" y="61"/>
                    </a:lnTo>
                    <a:lnTo>
                      <a:pt x="50" y="70"/>
                    </a:lnTo>
                    <a:lnTo>
                      <a:pt x="36" y="72"/>
                    </a:lnTo>
                    <a:lnTo>
                      <a:pt x="22" y="70"/>
                    </a:lnTo>
                    <a:lnTo>
                      <a:pt x="10" y="61"/>
                    </a:lnTo>
                    <a:lnTo>
                      <a:pt x="3" y="50"/>
                    </a:lnTo>
                    <a:lnTo>
                      <a:pt x="0" y="36"/>
                    </a:lnTo>
                    <a:lnTo>
                      <a:pt x="3" y="22"/>
                    </a:lnTo>
                    <a:lnTo>
                      <a:pt x="10" y="10"/>
                    </a:lnTo>
                    <a:lnTo>
                      <a:pt x="22" y="3"/>
                    </a:lnTo>
                    <a:lnTo>
                      <a:pt x="36" y="0"/>
                    </a:lnTo>
                    <a:close/>
                  </a:path>
                </a:pathLst>
              </a:custGeom>
              <a:solidFill>
                <a:srgbClr val="F7FF7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9" name="Freeform 165">
                <a:extLst>
                  <a:ext uri="{FF2B5EF4-FFF2-40B4-BE49-F238E27FC236}">
                    <a16:creationId xmlns:a16="http://schemas.microsoft.com/office/drawing/2014/main" id="{9B315385-B622-4C32-9846-E43A5869AB71}"/>
                  </a:ext>
                </a:extLst>
              </p:cNvPr>
              <p:cNvSpPr>
                <a:spLocks noEditPoints="1"/>
              </p:cNvSpPr>
              <p:nvPr/>
            </p:nvSpPr>
            <p:spPr bwMode="auto">
              <a:xfrm>
                <a:off x="11018779" y="3065433"/>
                <a:ext cx="485775" cy="355600"/>
              </a:xfrm>
              <a:custGeom>
                <a:avLst/>
                <a:gdLst>
                  <a:gd name="T0" fmla="*/ 1237 w 2136"/>
                  <a:gd name="T1" fmla="*/ 1293 h 1574"/>
                  <a:gd name="T2" fmla="*/ 1124 w 2136"/>
                  <a:gd name="T3" fmla="*/ 1405 h 1574"/>
                  <a:gd name="T4" fmla="*/ 1349 w 2136"/>
                  <a:gd name="T5" fmla="*/ 1237 h 1574"/>
                  <a:gd name="T6" fmla="*/ 1462 w 2136"/>
                  <a:gd name="T7" fmla="*/ 1405 h 1574"/>
                  <a:gd name="T8" fmla="*/ 1349 w 2136"/>
                  <a:gd name="T9" fmla="*/ 1237 h 1574"/>
                  <a:gd name="T10" fmla="*/ 1686 w 2136"/>
                  <a:gd name="T11" fmla="*/ 1124 h 1574"/>
                  <a:gd name="T12" fmla="*/ 1574 w 2136"/>
                  <a:gd name="T13" fmla="*/ 1405 h 1574"/>
                  <a:gd name="T14" fmla="*/ 843 w 2136"/>
                  <a:gd name="T15" fmla="*/ 1012 h 1574"/>
                  <a:gd name="T16" fmla="*/ 2024 w 2136"/>
                  <a:gd name="T17" fmla="*/ 1462 h 1574"/>
                  <a:gd name="T18" fmla="*/ 843 w 2136"/>
                  <a:gd name="T19" fmla="*/ 1012 h 1574"/>
                  <a:gd name="T20" fmla="*/ 393 w 2136"/>
                  <a:gd name="T21" fmla="*/ 1181 h 1574"/>
                  <a:gd name="T22" fmla="*/ 559 w 2136"/>
                  <a:gd name="T23" fmla="*/ 1211 h 1574"/>
                  <a:gd name="T24" fmla="*/ 539 w 2136"/>
                  <a:gd name="T25" fmla="*/ 1266 h 1574"/>
                  <a:gd name="T26" fmla="*/ 502 w 2136"/>
                  <a:gd name="T27" fmla="*/ 1310 h 1574"/>
                  <a:gd name="T28" fmla="*/ 452 w 2136"/>
                  <a:gd name="T29" fmla="*/ 1338 h 1574"/>
                  <a:gd name="T30" fmla="*/ 393 w 2136"/>
                  <a:gd name="T31" fmla="*/ 1349 h 1574"/>
                  <a:gd name="T32" fmla="*/ 335 w 2136"/>
                  <a:gd name="T33" fmla="*/ 1338 h 1574"/>
                  <a:gd name="T34" fmla="*/ 284 w 2136"/>
                  <a:gd name="T35" fmla="*/ 1310 h 1574"/>
                  <a:gd name="T36" fmla="*/ 247 w 2136"/>
                  <a:gd name="T37" fmla="*/ 1266 h 1574"/>
                  <a:gd name="T38" fmla="*/ 227 w 2136"/>
                  <a:gd name="T39" fmla="*/ 1211 h 1574"/>
                  <a:gd name="T40" fmla="*/ 227 w 2136"/>
                  <a:gd name="T41" fmla="*/ 1150 h 1574"/>
                  <a:gd name="T42" fmla="*/ 247 w 2136"/>
                  <a:gd name="T43" fmla="*/ 1095 h 1574"/>
                  <a:gd name="T44" fmla="*/ 284 w 2136"/>
                  <a:gd name="T45" fmla="*/ 1051 h 1574"/>
                  <a:gd name="T46" fmla="*/ 335 w 2136"/>
                  <a:gd name="T47" fmla="*/ 1023 h 1574"/>
                  <a:gd name="T48" fmla="*/ 393 w 2136"/>
                  <a:gd name="T49" fmla="*/ 1012 h 1574"/>
                  <a:gd name="T50" fmla="*/ 480 w 2136"/>
                  <a:gd name="T51" fmla="*/ 958 h 1574"/>
                  <a:gd name="T52" fmla="*/ 535 w 2136"/>
                  <a:gd name="T53" fmla="*/ 978 h 1574"/>
                  <a:gd name="T54" fmla="*/ 579 w 2136"/>
                  <a:gd name="T55" fmla="*/ 1015 h 1574"/>
                  <a:gd name="T56" fmla="*/ 607 w 2136"/>
                  <a:gd name="T57" fmla="*/ 1066 h 1574"/>
                  <a:gd name="T58" fmla="*/ 618 w 2136"/>
                  <a:gd name="T59" fmla="*/ 1124 h 1574"/>
                  <a:gd name="T60" fmla="*/ 450 w 2136"/>
                  <a:gd name="T61" fmla="*/ 956 h 1574"/>
                  <a:gd name="T62" fmla="*/ 618 w 2136"/>
                  <a:gd name="T63" fmla="*/ 675 h 1574"/>
                  <a:gd name="T64" fmla="*/ 225 w 2136"/>
                  <a:gd name="T65" fmla="*/ 787 h 1574"/>
                  <a:gd name="T66" fmla="*/ 225 w 2136"/>
                  <a:gd name="T67" fmla="*/ 450 h 1574"/>
                  <a:gd name="T68" fmla="*/ 618 w 2136"/>
                  <a:gd name="T69" fmla="*/ 562 h 1574"/>
                  <a:gd name="T70" fmla="*/ 225 w 2136"/>
                  <a:gd name="T71" fmla="*/ 450 h 1574"/>
                  <a:gd name="T72" fmla="*/ 618 w 2136"/>
                  <a:gd name="T73" fmla="*/ 225 h 1574"/>
                  <a:gd name="T74" fmla="*/ 225 w 2136"/>
                  <a:gd name="T75" fmla="*/ 337 h 1574"/>
                  <a:gd name="T76" fmla="*/ 843 w 2136"/>
                  <a:gd name="T77" fmla="*/ 112 h 1574"/>
                  <a:gd name="T78" fmla="*/ 2024 w 2136"/>
                  <a:gd name="T79" fmla="*/ 899 h 1574"/>
                  <a:gd name="T80" fmla="*/ 843 w 2136"/>
                  <a:gd name="T81" fmla="*/ 112 h 1574"/>
                  <a:gd name="T82" fmla="*/ 112 w 2136"/>
                  <a:gd name="T83" fmla="*/ 1462 h 1574"/>
                  <a:gd name="T84" fmla="*/ 731 w 2136"/>
                  <a:gd name="T85" fmla="*/ 112 h 1574"/>
                  <a:gd name="T86" fmla="*/ 0 w 2136"/>
                  <a:gd name="T87" fmla="*/ 0 h 1574"/>
                  <a:gd name="T88" fmla="*/ 2136 w 2136"/>
                  <a:gd name="T89" fmla="*/ 1574 h 1574"/>
                  <a:gd name="T90" fmla="*/ 0 w 2136"/>
                  <a:gd name="T91" fmla="*/ 0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36" h="1574">
                    <a:moveTo>
                      <a:pt x="1124" y="1293"/>
                    </a:moveTo>
                    <a:lnTo>
                      <a:pt x="1237" y="1293"/>
                    </a:lnTo>
                    <a:lnTo>
                      <a:pt x="1237" y="1405"/>
                    </a:lnTo>
                    <a:lnTo>
                      <a:pt x="1124" y="1405"/>
                    </a:lnTo>
                    <a:lnTo>
                      <a:pt x="1124" y="1293"/>
                    </a:lnTo>
                    <a:close/>
                    <a:moveTo>
                      <a:pt x="1349" y="1237"/>
                    </a:moveTo>
                    <a:lnTo>
                      <a:pt x="1462" y="1237"/>
                    </a:lnTo>
                    <a:lnTo>
                      <a:pt x="1462" y="1405"/>
                    </a:lnTo>
                    <a:lnTo>
                      <a:pt x="1349" y="1405"/>
                    </a:lnTo>
                    <a:lnTo>
                      <a:pt x="1349" y="1237"/>
                    </a:lnTo>
                    <a:close/>
                    <a:moveTo>
                      <a:pt x="1574" y="1124"/>
                    </a:moveTo>
                    <a:lnTo>
                      <a:pt x="1686" y="1124"/>
                    </a:lnTo>
                    <a:lnTo>
                      <a:pt x="1686" y="1405"/>
                    </a:lnTo>
                    <a:lnTo>
                      <a:pt x="1574" y="1405"/>
                    </a:lnTo>
                    <a:lnTo>
                      <a:pt x="1574" y="1124"/>
                    </a:lnTo>
                    <a:close/>
                    <a:moveTo>
                      <a:pt x="843" y="1012"/>
                    </a:moveTo>
                    <a:lnTo>
                      <a:pt x="843" y="1462"/>
                    </a:lnTo>
                    <a:lnTo>
                      <a:pt x="2024" y="1462"/>
                    </a:lnTo>
                    <a:lnTo>
                      <a:pt x="2024" y="1012"/>
                    </a:lnTo>
                    <a:lnTo>
                      <a:pt x="843" y="1012"/>
                    </a:lnTo>
                    <a:close/>
                    <a:moveTo>
                      <a:pt x="393" y="1012"/>
                    </a:moveTo>
                    <a:lnTo>
                      <a:pt x="393" y="1181"/>
                    </a:lnTo>
                    <a:lnTo>
                      <a:pt x="562" y="1181"/>
                    </a:lnTo>
                    <a:lnTo>
                      <a:pt x="559" y="1211"/>
                    </a:lnTo>
                    <a:lnTo>
                      <a:pt x="551" y="1239"/>
                    </a:lnTo>
                    <a:lnTo>
                      <a:pt x="539" y="1266"/>
                    </a:lnTo>
                    <a:lnTo>
                      <a:pt x="522" y="1289"/>
                    </a:lnTo>
                    <a:lnTo>
                      <a:pt x="502" y="1310"/>
                    </a:lnTo>
                    <a:lnTo>
                      <a:pt x="479" y="1326"/>
                    </a:lnTo>
                    <a:lnTo>
                      <a:pt x="452" y="1338"/>
                    </a:lnTo>
                    <a:lnTo>
                      <a:pt x="424" y="1347"/>
                    </a:lnTo>
                    <a:lnTo>
                      <a:pt x="393" y="1349"/>
                    </a:lnTo>
                    <a:lnTo>
                      <a:pt x="363" y="1347"/>
                    </a:lnTo>
                    <a:lnTo>
                      <a:pt x="335" y="1338"/>
                    </a:lnTo>
                    <a:lnTo>
                      <a:pt x="308" y="1326"/>
                    </a:lnTo>
                    <a:lnTo>
                      <a:pt x="284" y="1310"/>
                    </a:lnTo>
                    <a:lnTo>
                      <a:pt x="264" y="1289"/>
                    </a:lnTo>
                    <a:lnTo>
                      <a:pt x="247" y="1266"/>
                    </a:lnTo>
                    <a:lnTo>
                      <a:pt x="236" y="1239"/>
                    </a:lnTo>
                    <a:lnTo>
                      <a:pt x="227" y="1211"/>
                    </a:lnTo>
                    <a:lnTo>
                      <a:pt x="225" y="1181"/>
                    </a:lnTo>
                    <a:lnTo>
                      <a:pt x="227" y="1150"/>
                    </a:lnTo>
                    <a:lnTo>
                      <a:pt x="236" y="1122"/>
                    </a:lnTo>
                    <a:lnTo>
                      <a:pt x="247" y="1095"/>
                    </a:lnTo>
                    <a:lnTo>
                      <a:pt x="264" y="1072"/>
                    </a:lnTo>
                    <a:lnTo>
                      <a:pt x="284" y="1051"/>
                    </a:lnTo>
                    <a:lnTo>
                      <a:pt x="308" y="1035"/>
                    </a:lnTo>
                    <a:lnTo>
                      <a:pt x="335" y="1023"/>
                    </a:lnTo>
                    <a:lnTo>
                      <a:pt x="363" y="1014"/>
                    </a:lnTo>
                    <a:lnTo>
                      <a:pt x="393" y="1012"/>
                    </a:lnTo>
                    <a:close/>
                    <a:moveTo>
                      <a:pt x="450" y="956"/>
                    </a:moveTo>
                    <a:lnTo>
                      <a:pt x="480" y="958"/>
                    </a:lnTo>
                    <a:lnTo>
                      <a:pt x="508" y="967"/>
                    </a:lnTo>
                    <a:lnTo>
                      <a:pt x="535" y="978"/>
                    </a:lnTo>
                    <a:lnTo>
                      <a:pt x="558" y="995"/>
                    </a:lnTo>
                    <a:lnTo>
                      <a:pt x="579" y="1015"/>
                    </a:lnTo>
                    <a:lnTo>
                      <a:pt x="595" y="1039"/>
                    </a:lnTo>
                    <a:lnTo>
                      <a:pt x="607" y="1066"/>
                    </a:lnTo>
                    <a:lnTo>
                      <a:pt x="616" y="1094"/>
                    </a:lnTo>
                    <a:lnTo>
                      <a:pt x="618" y="1124"/>
                    </a:lnTo>
                    <a:lnTo>
                      <a:pt x="450" y="1124"/>
                    </a:lnTo>
                    <a:lnTo>
                      <a:pt x="450" y="956"/>
                    </a:lnTo>
                    <a:close/>
                    <a:moveTo>
                      <a:pt x="225" y="675"/>
                    </a:moveTo>
                    <a:lnTo>
                      <a:pt x="618" y="675"/>
                    </a:lnTo>
                    <a:lnTo>
                      <a:pt x="618" y="787"/>
                    </a:lnTo>
                    <a:lnTo>
                      <a:pt x="225" y="787"/>
                    </a:lnTo>
                    <a:lnTo>
                      <a:pt x="225" y="675"/>
                    </a:lnTo>
                    <a:close/>
                    <a:moveTo>
                      <a:pt x="225" y="450"/>
                    </a:moveTo>
                    <a:lnTo>
                      <a:pt x="618" y="450"/>
                    </a:lnTo>
                    <a:lnTo>
                      <a:pt x="618" y="562"/>
                    </a:lnTo>
                    <a:lnTo>
                      <a:pt x="225" y="562"/>
                    </a:lnTo>
                    <a:lnTo>
                      <a:pt x="225" y="450"/>
                    </a:lnTo>
                    <a:close/>
                    <a:moveTo>
                      <a:pt x="225" y="225"/>
                    </a:moveTo>
                    <a:lnTo>
                      <a:pt x="618" y="225"/>
                    </a:lnTo>
                    <a:lnTo>
                      <a:pt x="618" y="337"/>
                    </a:lnTo>
                    <a:lnTo>
                      <a:pt x="225" y="337"/>
                    </a:lnTo>
                    <a:lnTo>
                      <a:pt x="225" y="225"/>
                    </a:lnTo>
                    <a:close/>
                    <a:moveTo>
                      <a:pt x="843" y="112"/>
                    </a:moveTo>
                    <a:lnTo>
                      <a:pt x="843" y="899"/>
                    </a:lnTo>
                    <a:lnTo>
                      <a:pt x="2024" y="899"/>
                    </a:lnTo>
                    <a:lnTo>
                      <a:pt x="2024" y="112"/>
                    </a:lnTo>
                    <a:lnTo>
                      <a:pt x="843" y="112"/>
                    </a:lnTo>
                    <a:close/>
                    <a:moveTo>
                      <a:pt x="112" y="112"/>
                    </a:moveTo>
                    <a:lnTo>
                      <a:pt x="112" y="1462"/>
                    </a:lnTo>
                    <a:lnTo>
                      <a:pt x="731" y="1462"/>
                    </a:lnTo>
                    <a:lnTo>
                      <a:pt x="731" y="112"/>
                    </a:lnTo>
                    <a:lnTo>
                      <a:pt x="112" y="112"/>
                    </a:lnTo>
                    <a:close/>
                    <a:moveTo>
                      <a:pt x="0" y="0"/>
                    </a:moveTo>
                    <a:lnTo>
                      <a:pt x="2136" y="0"/>
                    </a:lnTo>
                    <a:lnTo>
                      <a:pt x="2136" y="1574"/>
                    </a:lnTo>
                    <a:lnTo>
                      <a:pt x="0" y="1574"/>
                    </a:lnTo>
                    <a:lnTo>
                      <a:pt x="0"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grpSp>
          <p:nvGrpSpPr>
            <p:cNvPr id="111" name="Group 110">
              <a:extLst>
                <a:ext uri="{FF2B5EF4-FFF2-40B4-BE49-F238E27FC236}">
                  <a16:creationId xmlns:a16="http://schemas.microsoft.com/office/drawing/2014/main" id="{F1269BA4-D38E-4D12-B69F-E833BF95CA16}"/>
                </a:ext>
              </a:extLst>
            </p:cNvPr>
            <p:cNvGrpSpPr/>
            <p:nvPr/>
          </p:nvGrpSpPr>
          <p:grpSpPr>
            <a:xfrm>
              <a:off x="9900884" y="3785115"/>
              <a:ext cx="433275" cy="349296"/>
              <a:chOff x="3887300" y="2454702"/>
              <a:chExt cx="567198" cy="567198"/>
            </a:xfrm>
          </p:grpSpPr>
          <p:sp useBgFill="1">
            <p:nvSpPr>
              <p:cNvPr id="112" name="Freeform 6">
                <a:extLst>
                  <a:ext uri="{FF2B5EF4-FFF2-40B4-BE49-F238E27FC236}">
                    <a16:creationId xmlns:a16="http://schemas.microsoft.com/office/drawing/2014/main" id="{3BADD3CC-3CF9-4324-B6E4-06B790E5C736}"/>
                  </a:ext>
                </a:extLst>
              </p:cNvPr>
              <p:cNvSpPr>
                <a:spLocks/>
              </p:cNvSpPr>
              <p:nvPr/>
            </p:nvSpPr>
            <p:spPr bwMode="auto">
              <a:xfrm>
                <a:off x="3887300" y="2454702"/>
                <a:ext cx="567198" cy="567198"/>
              </a:xfrm>
              <a:custGeom>
                <a:avLst/>
                <a:gdLst>
                  <a:gd name="T0" fmla="*/ 1304 w 2362"/>
                  <a:gd name="T1" fmla="*/ 3 h 2362"/>
                  <a:gd name="T2" fmla="*/ 1384 w 2362"/>
                  <a:gd name="T3" fmla="*/ 42 h 2362"/>
                  <a:gd name="T4" fmla="*/ 1433 w 2362"/>
                  <a:gd name="T5" fmla="*/ 117 h 2362"/>
                  <a:gd name="T6" fmla="*/ 1755 w 2362"/>
                  <a:gd name="T7" fmla="*/ 250 h 2362"/>
                  <a:gd name="T8" fmla="*/ 1832 w 2362"/>
                  <a:gd name="T9" fmla="*/ 232 h 2362"/>
                  <a:gd name="T10" fmla="*/ 1909 w 2362"/>
                  <a:gd name="T11" fmla="*/ 250 h 2362"/>
                  <a:gd name="T12" fmla="*/ 2081 w 2362"/>
                  <a:gd name="T13" fmla="*/ 411 h 2362"/>
                  <a:gd name="T14" fmla="*/ 2125 w 2362"/>
                  <a:gd name="T15" fmla="*/ 489 h 2362"/>
                  <a:gd name="T16" fmla="*/ 2123 w 2362"/>
                  <a:gd name="T17" fmla="*/ 578 h 2362"/>
                  <a:gd name="T18" fmla="*/ 2067 w 2362"/>
                  <a:gd name="T19" fmla="*/ 871 h 2362"/>
                  <a:gd name="T20" fmla="*/ 2299 w 2362"/>
                  <a:gd name="T21" fmla="*/ 958 h 2362"/>
                  <a:gd name="T22" fmla="*/ 2350 w 2362"/>
                  <a:gd name="T23" fmla="*/ 1030 h 2362"/>
                  <a:gd name="T24" fmla="*/ 2362 w 2362"/>
                  <a:gd name="T25" fmla="*/ 1273 h 2362"/>
                  <a:gd name="T26" fmla="*/ 2338 w 2362"/>
                  <a:gd name="T27" fmla="*/ 1360 h 2362"/>
                  <a:gd name="T28" fmla="*/ 2273 w 2362"/>
                  <a:gd name="T29" fmla="*/ 1421 h 2362"/>
                  <a:gd name="T30" fmla="*/ 2026 w 2362"/>
                  <a:gd name="T31" fmla="*/ 1590 h 2362"/>
                  <a:gd name="T32" fmla="*/ 2129 w 2362"/>
                  <a:gd name="T33" fmla="*/ 1814 h 2362"/>
                  <a:gd name="T34" fmla="*/ 2115 w 2362"/>
                  <a:gd name="T35" fmla="*/ 1901 h 2362"/>
                  <a:gd name="T36" fmla="*/ 1951 w 2362"/>
                  <a:gd name="T37" fmla="*/ 2081 h 2362"/>
                  <a:gd name="T38" fmla="*/ 1885 w 2362"/>
                  <a:gd name="T39" fmla="*/ 2122 h 2362"/>
                  <a:gd name="T40" fmla="*/ 1805 w 2362"/>
                  <a:gd name="T41" fmla="*/ 2128 h 2362"/>
                  <a:gd name="T42" fmla="*/ 1590 w 2362"/>
                  <a:gd name="T43" fmla="*/ 2026 h 2362"/>
                  <a:gd name="T44" fmla="*/ 1421 w 2362"/>
                  <a:gd name="T45" fmla="*/ 2273 h 2362"/>
                  <a:gd name="T46" fmla="*/ 1360 w 2362"/>
                  <a:gd name="T47" fmla="*/ 2338 h 2362"/>
                  <a:gd name="T48" fmla="*/ 1273 w 2362"/>
                  <a:gd name="T49" fmla="*/ 2362 h 2362"/>
                  <a:gd name="T50" fmla="*/ 1030 w 2362"/>
                  <a:gd name="T51" fmla="*/ 2350 h 2362"/>
                  <a:gd name="T52" fmla="*/ 958 w 2362"/>
                  <a:gd name="T53" fmla="*/ 2299 h 2362"/>
                  <a:gd name="T54" fmla="*/ 871 w 2362"/>
                  <a:gd name="T55" fmla="*/ 2067 h 2362"/>
                  <a:gd name="T56" fmla="*/ 582 w 2362"/>
                  <a:gd name="T57" fmla="*/ 2121 h 2362"/>
                  <a:gd name="T58" fmla="*/ 504 w 2362"/>
                  <a:gd name="T59" fmla="*/ 2128 h 2362"/>
                  <a:gd name="T60" fmla="*/ 431 w 2362"/>
                  <a:gd name="T61" fmla="*/ 2098 h 2362"/>
                  <a:gd name="T62" fmla="*/ 262 w 2362"/>
                  <a:gd name="T63" fmla="*/ 1928 h 2362"/>
                  <a:gd name="T64" fmla="*/ 232 w 2362"/>
                  <a:gd name="T65" fmla="*/ 1843 h 2362"/>
                  <a:gd name="T66" fmla="*/ 250 w 2362"/>
                  <a:gd name="T67" fmla="*/ 1755 h 2362"/>
                  <a:gd name="T68" fmla="*/ 117 w 2362"/>
                  <a:gd name="T69" fmla="*/ 1433 h 2362"/>
                  <a:gd name="T70" fmla="*/ 42 w 2362"/>
                  <a:gd name="T71" fmla="*/ 1384 h 2362"/>
                  <a:gd name="T72" fmla="*/ 3 w 2362"/>
                  <a:gd name="T73" fmla="*/ 1304 h 2362"/>
                  <a:gd name="T74" fmla="*/ 3 w 2362"/>
                  <a:gd name="T75" fmla="*/ 1058 h 2362"/>
                  <a:gd name="T76" fmla="*/ 42 w 2362"/>
                  <a:gd name="T77" fmla="*/ 978 h 2362"/>
                  <a:gd name="T78" fmla="*/ 117 w 2362"/>
                  <a:gd name="T79" fmla="*/ 929 h 2362"/>
                  <a:gd name="T80" fmla="*/ 250 w 2362"/>
                  <a:gd name="T81" fmla="*/ 607 h 2362"/>
                  <a:gd name="T82" fmla="*/ 232 w 2362"/>
                  <a:gd name="T83" fmla="*/ 519 h 2362"/>
                  <a:gd name="T84" fmla="*/ 262 w 2362"/>
                  <a:gd name="T85" fmla="*/ 434 h 2362"/>
                  <a:gd name="T86" fmla="*/ 431 w 2362"/>
                  <a:gd name="T87" fmla="*/ 264 h 2362"/>
                  <a:gd name="T88" fmla="*/ 504 w 2362"/>
                  <a:gd name="T89" fmla="*/ 234 h 2362"/>
                  <a:gd name="T90" fmla="*/ 582 w 2362"/>
                  <a:gd name="T91" fmla="*/ 241 h 2362"/>
                  <a:gd name="T92" fmla="*/ 871 w 2362"/>
                  <a:gd name="T93" fmla="*/ 295 h 2362"/>
                  <a:gd name="T94" fmla="*/ 958 w 2362"/>
                  <a:gd name="T95" fmla="*/ 63 h 2362"/>
                  <a:gd name="T96" fmla="*/ 1030 w 2362"/>
                  <a:gd name="T97" fmla="*/ 1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62" h="2362">
                    <a:moveTo>
                      <a:pt x="1089" y="0"/>
                    </a:moveTo>
                    <a:lnTo>
                      <a:pt x="1273" y="0"/>
                    </a:lnTo>
                    <a:lnTo>
                      <a:pt x="1304" y="3"/>
                    </a:lnTo>
                    <a:lnTo>
                      <a:pt x="1332" y="12"/>
                    </a:lnTo>
                    <a:lnTo>
                      <a:pt x="1360" y="24"/>
                    </a:lnTo>
                    <a:lnTo>
                      <a:pt x="1384" y="42"/>
                    </a:lnTo>
                    <a:lnTo>
                      <a:pt x="1404" y="63"/>
                    </a:lnTo>
                    <a:lnTo>
                      <a:pt x="1421" y="89"/>
                    </a:lnTo>
                    <a:lnTo>
                      <a:pt x="1433" y="117"/>
                    </a:lnTo>
                    <a:lnTo>
                      <a:pt x="1491" y="295"/>
                    </a:lnTo>
                    <a:lnTo>
                      <a:pt x="1590" y="336"/>
                    </a:lnTo>
                    <a:lnTo>
                      <a:pt x="1755" y="250"/>
                    </a:lnTo>
                    <a:lnTo>
                      <a:pt x="1780" y="241"/>
                    </a:lnTo>
                    <a:lnTo>
                      <a:pt x="1805" y="234"/>
                    </a:lnTo>
                    <a:lnTo>
                      <a:pt x="1832" y="232"/>
                    </a:lnTo>
                    <a:lnTo>
                      <a:pt x="1858" y="234"/>
                    </a:lnTo>
                    <a:lnTo>
                      <a:pt x="1885" y="240"/>
                    </a:lnTo>
                    <a:lnTo>
                      <a:pt x="1909" y="250"/>
                    </a:lnTo>
                    <a:lnTo>
                      <a:pt x="1931" y="264"/>
                    </a:lnTo>
                    <a:lnTo>
                      <a:pt x="1951" y="281"/>
                    </a:lnTo>
                    <a:lnTo>
                      <a:pt x="2081" y="411"/>
                    </a:lnTo>
                    <a:lnTo>
                      <a:pt x="2100" y="434"/>
                    </a:lnTo>
                    <a:lnTo>
                      <a:pt x="2115" y="461"/>
                    </a:lnTo>
                    <a:lnTo>
                      <a:pt x="2125" y="489"/>
                    </a:lnTo>
                    <a:lnTo>
                      <a:pt x="2130" y="519"/>
                    </a:lnTo>
                    <a:lnTo>
                      <a:pt x="2129" y="548"/>
                    </a:lnTo>
                    <a:lnTo>
                      <a:pt x="2123" y="578"/>
                    </a:lnTo>
                    <a:lnTo>
                      <a:pt x="2112" y="607"/>
                    </a:lnTo>
                    <a:lnTo>
                      <a:pt x="2026" y="772"/>
                    </a:lnTo>
                    <a:lnTo>
                      <a:pt x="2067" y="871"/>
                    </a:lnTo>
                    <a:lnTo>
                      <a:pt x="2245" y="929"/>
                    </a:lnTo>
                    <a:lnTo>
                      <a:pt x="2273" y="941"/>
                    </a:lnTo>
                    <a:lnTo>
                      <a:pt x="2299" y="958"/>
                    </a:lnTo>
                    <a:lnTo>
                      <a:pt x="2320" y="978"/>
                    </a:lnTo>
                    <a:lnTo>
                      <a:pt x="2338" y="1002"/>
                    </a:lnTo>
                    <a:lnTo>
                      <a:pt x="2350" y="1030"/>
                    </a:lnTo>
                    <a:lnTo>
                      <a:pt x="2359" y="1058"/>
                    </a:lnTo>
                    <a:lnTo>
                      <a:pt x="2362" y="1089"/>
                    </a:lnTo>
                    <a:lnTo>
                      <a:pt x="2362" y="1273"/>
                    </a:lnTo>
                    <a:lnTo>
                      <a:pt x="2359" y="1304"/>
                    </a:lnTo>
                    <a:lnTo>
                      <a:pt x="2350" y="1332"/>
                    </a:lnTo>
                    <a:lnTo>
                      <a:pt x="2338" y="1360"/>
                    </a:lnTo>
                    <a:lnTo>
                      <a:pt x="2320" y="1384"/>
                    </a:lnTo>
                    <a:lnTo>
                      <a:pt x="2299" y="1404"/>
                    </a:lnTo>
                    <a:lnTo>
                      <a:pt x="2273" y="1421"/>
                    </a:lnTo>
                    <a:lnTo>
                      <a:pt x="2245" y="1433"/>
                    </a:lnTo>
                    <a:lnTo>
                      <a:pt x="2067" y="1491"/>
                    </a:lnTo>
                    <a:lnTo>
                      <a:pt x="2026" y="1590"/>
                    </a:lnTo>
                    <a:lnTo>
                      <a:pt x="2112" y="1755"/>
                    </a:lnTo>
                    <a:lnTo>
                      <a:pt x="2123" y="1784"/>
                    </a:lnTo>
                    <a:lnTo>
                      <a:pt x="2129" y="1814"/>
                    </a:lnTo>
                    <a:lnTo>
                      <a:pt x="2130" y="1843"/>
                    </a:lnTo>
                    <a:lnTo>
                      <a:pt x="2125" y="1873"/>
                    </a:lnTo>
                    <a:lnTo>
                      <a:pt x="2115" y="1901"/>
                    </a:lnTo>
                    <a:lnTo>
                      <a:pt x="2100" y="1928"/>
                    </a:lnTo>
                    <a:lnTo>
                      <a:pt x="2081" y="1951"/>
                    </a:lnTo>
                    <a:lnTo>
                      <a:pt x="1951" y="2081"/>
                    </a:lnTo>
                    <a:lnTo>
                      <a:pt x="1931" y="2098"/>
                    </a:lnTo>
                    <a:lnTo>
                      <a:pt x="1909" y="2112"/>
                    </a:lnTo>
                    <a:lnTo>
                      <a:pt x="1885" y="2122"/>
                    </a:lnTo>
                    <a:lnTo>
                      <a:pt x="1858" y="2128"/>
                    </a:lnTo>
                    <a:lnTo>
                      <a:pt x="1832" y="2130"/>
                    </a:lnTo>
                    <a:lnTo>
                      <a:pt x="1805" y="2128"/>
                    </a:lnTo>
                    <a:lnTo>
                      <a:pt x="1780" y="2121"/>
                    </a:lnTo>
                    <a:lnTo>
                      <a:pt x="1755" y="2112"/>
                    </a:lnTo>
                    <a:lnTo>
                      <a:pt x="1590" y="2026"/>
                    </a:lnTo>
                    <a:lnTo>
                      <a:pt x="1491" y="2067"/>
                    </a:lnTo>
                    <a:lnTo>
                      <a:pt x="1433" y="2245"/>
                    </a:lnTo>
                    <a:lnTo>
                      <a:pt x="1421" y="2273"/>
                    </a:lnTo>
                    <a:lnTo>
                      <a:pt x="1404" y="2299"/>
                    </a:lnTo>
                    <a:lnTo>
                      <a:pt x="1384" y="2320"/>
                    </a:lnTo>
                    <a:lnTo>
                      <a:pt x="1360" y="2338"/>
                    </a:lnTo>
                    <a:lnTo>
                      <a:pt x="1332" y="2350"/>
                    </a:lnTo>
                    <a:lnTo>
                      <a:pt x="1304" y="2359"/>
                    </a:lnTo>
                    <a:lnTo>
                      <a:pt x="1273" y="2362"/>
                    </a:lnTo>
                    <a:lnTo>
                      <a:pt x="1089" y="2362"/>
                    </a:lnTo>
                    <a:lnTo>
                      <a:pt x="1058" y="2359"/>
                    </a:lnTo>
                    <a:lnTo>
                      <a:pt x="1030" y="2350"/>
                    </a:lnTo>
                    <a:lnTo>
                      <a:pt x="1002" y="2338"/>
                    </a:lnTo>
                    <a:lnTo>
                      <a:pt x="978" y="2320"/>
                    </a:lnTo>
                    <a:lnTo>
                      <a:pt x="958" y="2299"/>
                    </a:lnTo>
                    <a:lnTo>
                      <a:pt x="941" y="2273"/>
                    </a:lnTo>
                    <a:lnTo>
                      <a:pt x="929" y="2245"/>
                    </a:lnTo>
                    <a:lnTo>
                      <a:pt x="871" y="2067"/>
                    </a:lnTo>
                    <a:lnTo>
                      <a:pt x="772" y="2026"/>
                    </a:lnTo>
                    <a:lnTo>
                      <a:pt x="607" y="2112"/>
                    </a:lnTo>
                    <a:lnTo>
                      <a:pt x="582" y="2121"/>
                    </a:lnTo>
                    <a:lnTo>
                      <a:pt x="557" y="2128"/>
                    </a:lnTo>
                    <a:lnTo>
                      <a:pt x="530" y="2130"/>
                    </a:lnTo>
                    <a:lnTo>
                      <a:pt x="504" y="2128"/>
                    </a:lnTo>
                    <a:lnTo>
                      <a:pt x="477" y="2122"/>
                    </a:lnTo>
                    <a:lnTo>
                      <a:pt x="453" y="2112"/>
                    </a:lnTo>
                    <a:lnTo>
                      <a:pt x="431" y="2098"/>
                    </a:lnTo>
                    <a:lnTo>
                      <a:pt x="411" y="2081"/>
                    </a:lnTo>
                    <a:lnTo>
                      <a:pt x="281" y="1951"/>
                    </a:lnTo>
                    <a:lnTo>
                      <a:pt x="262" y="1928"/>
                    </a:lnTo>
                    <a:lnTo>
                      <a:pt x="247" y="1901"/>
                    </a:lnTo>
                    <a:lnTo>
                      <a:pt x="237" y="1873"/>
                    </a:lnTo>
                    <a:lnTo>
                      <a:pt x="232" y="1843"/>
                    </a:lnTo>
                    <a:lnTo>
                      <a:pt x="233" y="1814"/>
                    </a:lnTo>
                    <a:lnTo>
                      <a:pt x="239" y="1784"/>
                    </a:lnTo>
                    <a:lnTo>
                      <a:pt x="250" y="1755"/>
                    </a:lnTo>
                    <a:lnTo>
                      <a:pt x="336" y="1590"/>
                    </a:lnTo>
                    <a:lnTo>
                      <a:pt x="295" y="1491"/>
                    </a:lnTo>
                    <a:lnTo>
                      <a:pt x="117" y="1433"/>
                    </a:lnTo>
                    <a:lnTo>
                      <a:pt x="89" y="1421"/>
                    </a:lnTo>
                    <a:lnTo>
                      <a:pt x="63" y="1404"/>
                    </a:lnTo>
                    <a:lnTo>
                      <a:pt x="42" y="1384"/>
                    </a:lnTo>
                    <a:lnTo>
                      <a:pt x="24" y="1360"/>
                    </a:lnTo>
                    <a:lnTo>
                      <a:pt x="12" y="1332"/>
                    </a:lnTo>
                    <a:lnTo>
                      <a:pt x="3" y="1304"/>
                    </a:lnTo>
                    <a:lnTo>
                      <a:pt x="0" y="1273"/>
                    </a:lnTo>
                    <a:lnTo>
                      <a:pt x="0" y="1089"/>
                    </a:lnTo>
                    <a:lnTo>
                      <a:pt x="3" y="1058"/>
                    </a:lnTo>
                    <a:lnTo>
                      <a:pt x="12" y="1030"/>
                    </a:lnTo>
                    <a:lnTo>
                      <a:pt x="24" y="1002"/>
                    </a:lnTo>
                    <a:lnTo>
                      <a:pt x="42" y="978"/>
                    </a:lnTo>
                    <a:lnTo>
                      <a:pt x="63" y="958"/>
                    </a:lnTo>
                    <a:lnTo>
                      <a:pt x="89" y="941"/>
                    </a:lnTo>
                    <a:lnTo>
                      <a:pt x="117" y="929"/>
                    </a:lnTo>
                    <a:lnTo>
                      <a:pt x="295" y="871"/>
                    </a:lnTo>
                    <a:lnTo>
                      <a:pt x="336" y="772"/>
                    </a:lnTo>
                    <a:lnTo>
                      <a:pt x="250" y="607"/>
                    </a:lnTo>
                    <a:lnTo>
                      <a:pt x="239" y="578"/>
                    </a:lnTo>
                    <a:lnTo>
                      <a:pt x="233" y="548"/>
                    </a:lnTo>
                    <a:lnTo>
                      <a:pt x="232" y="519"/>
                    </a:lnTo>
                    <a:lnTo>
                      <a:pt x="237" y="489"/>
                    </a:lnTo>
                    <a:lnTo>
                      <a:pt x="247" y="461"/>
                    </a:lnTo>
                    <a:lnTo>
                      <a:pt x="262" y="434"/>
                    </a:lnTo>
                    <a:lnTo>
                      <a:pt x="281" y="411"/>
                    </a:lnTo>
                    <a:lnTo>
                      <a:pt x="411" y="281"/>
                    </a:lnTo>
                    <a:lnTo>
                      <a:pt x="431" y="264"/>
                    </a:lnTo>
                    <a:lnTo>
                      <a:pt x="453" y="250"/>
                    </a:lnTo>
                    <a:lnTo>
                      <a:pt x="477" y="240"/>
                    </a:lnTo>
                    <a:lnTo>
                      <a:pt x="504" y="234"/>
                    </a:lnTo>
                    <a:lnTo>
                      <a:pt x="530" y="232"/>
                    </a:lnTo>
                    <a:lnTo>
                      <a:pt x="557" y="234"/>
                    </a:lnTo>
                    <a:lnTo>
                      <a:pt x="582" y="241"/>
                    </a:lnTo>
                    <a:lnTo>
                      <a:pt x="607" y="250"/>
                    </a:lnTo>
                    <a:lnTo>
                      <a:pt x="772" y="336"/>
                    </a:lnTo>
                    <a:lnTo>
                      <a:pt x="871" y="295"/>
                    </a:lnTo>
                    <a:lnTo>
                      <a:pt x="929" y="117"/>
                    </a:lnTo>
                    <a:lnTo>
                      <a:pt x="941" y="89"/>
                    </a:lnTo>
                    <a:lnTo>
                      <a:pt x="958" y="63"/>
                    </a:lnTo>
                    <a:lnTo>
                      <a:pt x="978" y="42"/>
                    </a:lnTo>
                    <a:lnTo>
                      <a:pt x="1002" y="24"/>
                    </a:lnTo>
                    <a:lnTo>
                      <a:pt x="1030" y="12"/>
                    </a:lnTo>
                    <a:lnTo>
                      <a:pt x="1058" y="3"/>
                    </a:lnTo>
                    <a:lnTo>
                      <a:pt x="1089"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13" name="Freeform 7">
                <a:extLst>
                  <a:ext uri="{FF2B5EF4-FFF2-40B4-BE49-F238E27FC236}">
                    <a16:creationId xmlns:a16="http://schemas.microsoft.com/office/drawing/2014/main" id="{62305BA1-FCB7-478F-8D54-1AB4BD1919D0}"/>
                  </a:ext>
                </a:extLst>
              </p:cNvPr>
              <p:cNvSpPr>
                <a:spLocks noEditPoints="1"/>
              </p:cNvSpPr>
              <p:nvPr/>
            </p:nvSpPr>
            <p:spPr bwMode="auto">
              <a:xfrm>
                <a:off x="3914149" y="2481551"/>
                <a:ext cx="513498" cy="513498"/>
              </a:xfrm>
              <a:custGeom>
                <a:avLst/>
                <a:gdLst>
                  <a:gd name="T0" fmla="*/ 891 w 2136"/>
                  <a:gd name="T1" fmla="*/ 535 h 2136"/>
                  <a:gd name="T2" fmla="*/ 691 w 2136"/>
                  <a:gd name="T3" fmla="*/ 651 h 2136"/>
                  <a:gd name="T4" fmla="*/ 556 w 2136"/>
                  <a:gd name="T5" fmla="*/ 836 h 2136"/>
                  <a:gd name="T6" fmla="*/ 506 w 2136"/>
                  <a:gd name="T7" fmla="*/ 1068 h 2136"/>
                  <a:gd name="T8" fmla="*/ 556 w 2136"/>
                  <a:gd name="T9" fmla="*/ 1300 h 2136"/>
                  <a:gd name="T10" fmla="*/ 691 w 2136"/>
                  <a:gd name="T11" fmla="*/ 1485 h 2136"/>
                  <a:gd name="T12" fmla="*/ 891 w 2136"/>
                  <a:gd name="T13" fmla="*/ 1601 h 2136"/>
                  <a:gd name="T14" fmla="*/ 1129 w 2136"/>
                  <a:gd name="T15" fmla="*/ 1627 h 2136"/>
                  <a:gd name="T16" fmla="*/ 1352 w 2136"/>
                  <a:gd name="T17" fmla="*/ 1554 h 2136"/>
                  <a:gd name="T18" fmla="*/ 1522 w 2136"/>
                  <a:gd name="T19" fmla="*/ 1400 h 2136"/>
                  <a:gd name="T20" fmla="*/ 1617 w 2136"/>
                  <a:gd name="T21" fmla="*/ 1188 h 2136"/>
                  <a:gd name="T22" fmla="*/ 1617 w 2136"/>
                  <a:gd name="T23" fmla="*/ 948 h 2136"/>
                  <a:gd name="T24" fmla="*/ 1522 w 2136"/>
                  <a:gd name="T25" fmla="*/ 736 h 2136"/>
                  <a:gd name="T26" fmla="*/ 1352 w 2136"/>
                  <a:gd name="T27" fmla="*/ 582 h 2136"/>
                  <a:gd name="T28" fmla="*/ 1129 w 2136"/>
                  <a:gd name="T29" fmla="*/ 509 h 2136"/>
                  <a:gd name="T30" fmla="*/ 1177 w 2136"/>
                  <a:gd name="T31" fmla="*/ 2 h 2136"/>
                  <a:gd name="T32" fmla="*/ 1278 w 2136"/>
                  <a:gd name="T33" fmla="*/ 241 h 2136"/>
                  <a:gd name="T34" fmla="*/ 1458 w 2136"/>
                  <a:gd name="T35" fmla="*/ 336 h 2136"/>
                  <a:gd name="T36" fmla="*/ 1693 w 2136"/>
                  <a:gd name="T37" fmla="*/ 238 h 2136"/>
                  <a:gd name="T38" fmla="*/ 1759 w 2136"/>
                  <a:gd name="T39" fmla="*/ 248 h 2136"/>
                  <a:gd name="T40" fmla="*/ 1904 w 2136"/>
                  <a:gd name="T41" fmla="*/ 426 h 2136"/>
                  <a:gd name="T42" fmla="*/ 1796 w 2136"/>
                  <a:gd name="T43" fmla="*/ 662 h 2136"/>
                  <a:gd name="T44" fmla="*/ 1880 w 2136"/>
                  <a:gd name="T45" fmla="*/ 850 h 2136"/>
                  <a:gd name="T46" fmla="*/ 2125 w 2136"/>
                  <a:gd name="T47" fmla="*/ 943 h 2136"/>
                  <a:gd name="T48" fmla="*/ 2134 w 2136"/>
                  <a:gd name="T49" fmla="*/ 1177 h 2136"/>
                  <a:gd name="T50" fmla="*/ 1895 w 2136"/>
                  <a:gd name="T51" fmla="*/ 1278 h 2136"/>
                  <a:gd name="T52" fmla="*/ 1800 w 2136"/>
                  <a:gd name="T53" fmla="*/ 1458 h 2136"/>
                  <a:gd name="T54" fmla="*/ 1898 w 2136"/>
                  <a:gd name="T55" fmla="*/ 1693 h 2136"/>
                  <a:gd name="T56" fmla="*/ 1888 w 2136"/>
                  <a:gd name="T57" fmla="*/ 1759 h 2136"/>
                  <a:gd name="T58" fmla="*/ 1710 w 2136"/>
                  <a:gd name="T59" fmla="*/ 1904 h 2136"/>
                  <a:gd name="T60" fmla="*/ 1474 w 2136"/>
                  <a:gd name="T61" fmla="*/ 1796 h 2136"/>
                  <a:gd name="T62" fmla="*/ 1286 w 2136"/>
                  <a:gd name="T63" fmla="*/ 1880 h 2136"/>
                  <a:gd name="T64" fmla="*/ 1193 w 2136"/>
                  <a:gd name="T65" fmla="*/ 2125 h 2136"/>
                  <a:gd name="T66" fmla="*/ 959 w 2136"/>
                  <a:gd name="T67" fmla="*/ 2134 h 2136"/>
                  <a:gd name="T68" fmla="*/ 858 w 2136"/>
                  <a:gd name="T69" fmla="*/ 1895 h 2136"/>
                  <a:gd name="T70" fmla="*/ 678 w 2136"/>
                  <a:gd name="T71" fmla="*/ 1800 h 2136"/>
                  <a:gd name="T72" fmla="*/ 443 w 2136"/>
                  <a:gd name="T73" fmla="*/ 1898 h 2136"/>
                  <a:gd name="T74" fmla="*/ 377 w 2136"/>
                  <a:gd name="T75" fmla="*/ 1888 h 2136"/>
                  <a:gd name="T76" fmla="*/ 232 w 2136"/>
                  <a:gd name="T77" fmla="*/ 1710 h 2136"/>
                  <a:gd name="T78" fmla="*/ 340 w 2136"/>
                  <a:gd name="T79" fmla="*/ 1474 h 2136"/>
                  <a:gd name="T80" fmla="*/ 256 w 2136"/>
                  <a:gd name="T81" fmla="*/ 1286 h 2136"/>
                  <a:gd name="T82" fmla="*/ 11 w 2136"/>
                  <a:gd name="T83" fmla="*/ 1193 h 2136"/>
                  <a:gd name="T84" fmla="*/ 2 w 2136"/>
                  <a:gd name="T85" fmla="*/ 959 h 2136"/>
                  <a:gd name="T86" fmla="*/ 241 w 2136"/>
                  <a:gd name="T87" fmla="*/ 858 h 2136"/>
                  <a:gd name="T88" fmla="*/ 336 w 2136"/>
                  <a:gd name="T89" fmla="*/ 678 h 2136"/>
                  <a:gd name="T90" fmla="*/ 238 w 2136"/>
                  <a:gd name="T91" fmla="*/ 443 h 2136"/>
                  <a:gd name="T92" fmla="*/ 248 w 2136"/>
                  <a:gd name="T93" fmla="*/ 377 h 2136"/>
                  <a:gd name="T94" fmla="*/ 426 w 2136"/>
                  <a:gd name="T95" fmla="*/ 232 h 2136"/>
                  <a:gd name="T96" fmla="*/ 662 w 2136"/>
                  <a:gd name="T97" fmla="*/ 340 h 2136"/>
                  <a:gd name="T98" fmla="*/ 850 w 2136"/>
                  <a:gd name="T99" fmla="*/ 256 h 2136"/>
                  <a:gd name="T100" fmla="*/ 943 w 2136"/>
                  <a:gd name="T101" fmla="*/ 11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6" h="2136">
                    <a:moveTo>
                      <a:pt x="1068" y="506"/>
                    </a:moveTo>
                    <a:lnTo>
                      <a:pt x="1007" y="509"/>
                    </a:lnTo>
                    <a:lnTo>
                      <a:pt x="948" y="519"/>
                    </a:lnTo>
                    <a:lnTo>
                      <a:pt x="891" y="535"/>
                    </a:lnTo>
                    <a:lnTo>
                      <a:pt x="836" y="556"/>
                    </a:lnTo>
                    <a:lnTo>
                      <a:pt x="784" y="582"/>
                    </a:lnTo>
                    <a:lnTo>
                      <a:pt x="736" y="614"/>
                    </a:lnTo>
                    <a:lnTo>
                      <a:pt x="691" y="651"/>
                    </a:lnTo>
                    <a:lnTo>
                      <a:pt x="651" y="691"/>
                    </a:lnTo>
                    <a:lnTo>
                      <a:pt x="614" y="736"/>
                    </a:lnTo>
                    <a:lnTo>
                      <a:pt x="582" y="784"/>
                    </a:lnTo>
                    <a:lnTo>
                      <a:pt x="556" y="836"/>
                    </a:lnTo>
                    <a:lnTo>
                      <a:pt x="535" y="891"/>
                    </a:lnTo>
                    <a:lnTo>
                      <a:pt x="519" y="948"/>
                    </a:lnTo>
                    <a:lnTo>
                      <a:pt x="509" y="1007"/>
                    </a:lnTo>
                    <a:lnTo>
                      <a:pt x="506" y="1068"/>
                    </a:lnTo>
                    <a:lnTo>
                      <a:pt x="509" y="1129"/>
                    </a:lnTo>
                    <a:lnTo>
                      <a:pt x="519" y="1188"/>
                    </a:lnTo>
                    <a:lnTo>
                      <a:pt x="535" y="1245"/>
                    </a:lnTo>
                    <a:lnTo>
                      <a:pt x="556" y="1300"/>
                    </a:lnTo>
                    <a:lnTo>
                      <a:pt x="582" y="1352"/>
                    </a:lnTo>
                    <a:lnTo>
                      <a:pt x="614" y="1400"/>
                    </a:lnTo>
                    <a:lnTo>
                      <a:pt x="651" y="1445"/>
                    </a:lnTo>
                    <a:lnTo>
                      <a:pt x="691" y="1485"/>
                    </a:lnTo>
                    <a:lnTo>
                      <a:pt x="736" y="1522"/>
                    </a:lnTo>
                    <a:lnTo>
                      <a:pt x="784" y="1554"/>
                    </a:lnTo>
                    <a:lnTo>
                      <a:pt x="836" y="1580"/>
                    </a:lnTo>
                    <a:lnTo>
                      <a:pt x="891" y="1601"/>
                    </a:lnTo>
                    <a:lnTo>
                      <a:pt x="948" y="1617"/>
                    </a:lnTo>
                    <a:lnTo>
                      <a:pt x="1007" y="1627"/>
                    </a:lnTo>
                    <a:lnTo>
                      <a:pt x="1068" y="1630"/>
                    </a:lnTo>
                    <a:lnTo>
                      <a:pt x="1129" y="1627"/>
                    </a:lnTo>
                    <a:lnTo>
                      <a:pt x="1188" y="1617"/>
                    </a:lnTo>
                    <a:lnTo>
                      <a:pt x="1245" y="1601"/>
                    </a:lnTo>
                    <a:lnTo>
                      <a:pt x="1300" y="1580"/>
                    </a:lnTo>
                    <a:lnTo>
                      <a:pt x="1352" y="1554"/>
                    </a:lnTo>
                    <a:lnTo>
                      <a:pt x="1400" y="1522"/>
                    </a:lnTo>
                    <a:lnTo>
                      <a:pt x="1445" y="1485"/>
                    </a:lnTo>
                    <a:lnTo>
                      <a:pt x="1485" y="1445"/>
                    </a:lnTo>
                    <a:lnTo>
                      <a:pt x="1522" y="1400"/>
                    </a:lnTo>
                    <a:lnTo>
                      <a:pt x="1554" y="1352"/>
                    </a:lnTo>
                    <a:lnTo>
                      <a:pt x="1580" y="1300"/>
                    </a:lnTo>
                    <a:lnTo>
                      <a:pt x="1601" y="1245"/>
                    </a:lnTo>
                    <a:lnTo>
                      <a:pt x="1617" y="1188"/>
                    </a:lnTo>
                    <a:lnTo>
                      <a:pt x="1627" y="1129"/>
                    </a:lnTo>
                    <a:lnTo>
                      <a:pt x="1630" y="1068"/>
                    </a:lnTo>
                    <a:lnTo>
                      <a:pt x="1627" y="1007"/>
                    </a:lnTo>
                    <a:lnTo>
                      <a:pt x="1617" y="948"/>
                    </a:lnTo>
                    <a:lnTo>
                      <a:pt x="1601" y="891"/>
                    </a:lnTo>
                    <a:lnTo>
                      <a:pt x="1580" y="836"/>
                    </a:lnTo>
                    <a:lnTo>
                      <a:pt x="1554" y="784"/>
                    </a:lnTo>
                    <a:lnTo>
                      <a:pt x="1522" y="736"/>
                    </a:lnTo>
                    <a:lnTo>
                      <a:pt x="1485" y="691"/>
                    </a:lnTo>
                    <a:lnTo>
                      <a:pt x="1445" y="651"/>
                    </a:lnTo>
                    <a:lnTo>
                      <a:pt x="1400" y="614"/>
                    </a:lnTo>
                    <a:lnTo>
                      <a:pt x="1352" y="582"/>
                    </a:lnTo>
                    <a:lnTo>
                      <a:pt x="1300" y="556"/>
                    </a:lnTo>
                    <a:lnTo>
                      <a:pt x="1245" y="535"/>
                    </a:lnTo>
                    <a:lnTo>
                      <a:pt x="1188" y="519"/>
                    </a:lnTo>
                    <a:lnTo>
                      <a:pt x="1129" y="509"/>
                    </a:lnTo>
                    <a:lnTo>
                      <a:pt x="1068" y="506"/>
                    </a:lnTo>
                    <a:close/>
                    <a:moveTo>
                      <a:pt x="976" y="0"/>
                    </a:moveTo>
                    <a:lnTo>
                      <a:pt x="1160" y="0"/>
                    </a:lnTo>
                    <a:lnTo>
                      <a:pt x="1177" y="2"/>
                    </a:lnTo>
                    <a:lnTo>
                      <a:pt x="1193" y="11"/>
                    </a:lnTo>
                    <a:lnTo>
                      <a:pt x="1205" y="23"/>
                    </a:lnTo>
                    <a:lnTo>
                      <a:pt x="1213" y="39"/>
                    </a:lnTo>
                    <a:lnTo>
                      <a:pt x="1278" y="241"/>
                    </a:lnTo>
                    <a:lnTo>
                      <a:pt x="1286" y="256"/>
                    </a:lnTo>
                    <a:lnTo>
                      <a:pt x="1296" y="267"/>
                    </a:lnTo>
                    <a:lnTo>
                      <a:pt x="1310" y="276"/>
                    </a:lnTo>
                    <a:lnTo>
                      <a:pt x="1458" y="336"/>
                    </a:lnTo>
                    <a:lnTo>
                      <a:pt x="1474" y="340"/>
                    </a:lnTo>
                    <a:lnTo>
                      <a:pt x="1489" y="340"/>
                    </a:lnTo>
                    <a:lnTo>
                      <a:pt x="1504" y="335"/>
                    </a:lnTo>
                    <a:lnTo>
                      <a:pt x="1693" y="238"/>
                    </a:lnTo>
                    <a:lnTo>
                      <a:pt x="1710" y="232"/>
                    </a:lnTo>
                    <a:lnTo>
                      <a:pt x="1727" y="232"/>
                    </a:lnTo>
                    <a:lnTo>
                      <a:pt x="1744" y="238"/>
                    </a:lnTo>
                    <a:lnTo>
                      <a:pt x="1759" y="248"/>
                    </a:lnTo>
                    <a:lnTo>
                      <a:pt x="1888" y="377"/>
                    </a:lnTo>
                    <a:lnTo>
                      <a:pt x="1898" y="392"/>
                    </a:lnTo>
                    <a:lnTo>
                      <a:pt x="1904" y="409"/>
                    </a:lnTo>
                    <a:lnTo>
                      <a:pt x="1904" y="426"/>
                    </a:lnTo>
                    <a:lnTo>
                      <a:pt x="1898" y="443"/>
                    </a:lnTo>
                    <a:lnTo>
                      <a:pt x="1801" y="632"/>
                    </a:lnTo>
                    <a:lnTo>
                      <a:pt x="1796" y="647"/>
                    </a:lnTo>
                    <a:lnTo>
                      <a:pt x="1796" y="662"/>
                    </a:lnTo>
                    <a:lnTo>
                      <a:pt x="1800" y="678"/>
                    </a:lnTo>
                    <a:lnTo>
                      <a:pt x="1860" y="826"/>
                    </a:lnTo>
                    <a:lnTo>
                      <a:pt x="1869" y="840"/>
                    </a:lnTo>
                    <a:lnTo>
                      <a:pt x="1880" y="850"/>
                    </a:lnTo>
                    <a:lnTo>
                      <a:pt x="1895" y="858"/>
                    </a:lnTo>
                    <a:lnTo>
                      <a:pt x="2097" y="923"/>
                    </a:lnTo>
                    <a:lnTo>
                      <a:pt x="2113" y="931"/>
                    </a:lnTo>
                    <a:lnTo>
                      <a:pt x="2125" y="943"/>
                    </a:lnTo>
                    <a:lnTo>
                      <a:pt x="2134" y="959"/>
                    </a:lnTo>
                    <a:lnTo>
                      <a:pt x="2136" y="976"/>
                    </a:lnTo>
                    <a:lnTo>
                      <a:pt x="2136" y="1160"/>
                    </a:lnTo>
                    <a:lnTo>
                      <a:pt x="2134" y="1177"/>
                    </a:lnTo>
                    <a:lnTo>
                      <a:pt x="2125" y="1193"/>
                    </a:lnTo>
                    <a:lnTo>
                      <a:pt x="2113" y="1205"/>
                    </a:lnTo>
                    <a:lnTo>
                      <a:pt x="2097" y="1213"/>
                    </a:lnTo>
                    <a:lnTo>
                      <a:pt x="1895" y="1278"/>
                    </a:lnTo>
                    <a:lnTo>
                      <a:pt x="1880" y="1286"/>
                    </a:lnTo>
                    <a:lnTo>
                      <a:pt x="1869" y="1296"/>
                    </a:lnTo>
                    <a:lnTo>
                      <a:pt x="1860" y="1310"/>
                    </a:lnTo>
                    <a:lnTo>
                      <a:pt x="1800" y="1458"/>
                    </a:lnTo>
                    <a:lnTo>
                      <a:pt x="1796" y="1474"/>
                    </a:lnTo>
                    <a:lnTo>
                      <a:pt x="1796" y="1489"/>
                    </a:lnTo>
                    <a:lnTo>
                      <a:pt x="1801" y="1504"/>
                    </a:lnTo>
                    <a:lnTo>
                      <a:pt x="1898" y="1693"/>
                    </a:lnTo>
                    <a:lnTo>
                      <a:pt x="1904" y="1710"/>
                    </a:lnTo>
                    <a:lnTo>
                      <a:pt x="1904" y="1727"/>
                    </a:lnTo>
                    <a:lnTo>
                      <a:pt x="1898" y="1744"/>
                    </a:lnTo>
                    <a:lnTo>
                      <a:pt x="1888" y="1759"/>
                    </a:lnTo>
                    <a:lnTo>
                      <a:pt x="1759" y="1888"/>
                    </a:lnTo>
                    <a:lnTo>
                      <a:pt x="1744" y="1898"/>
                    </a:lnTo>
                    <a:lnTo>
                      <a:pt x="1727" y="1904"/>
                    </a:lnTo>
                    <a:lnTo>
                      <a:pt x="1710" y="1904"/>
                    </a:lnTo>
                    <a:lnTo>
                      <a:pt x="1693" y="1898"/>
                    </a:lnTo>
                    <a:lnTo>
                      <a:pt x="1504" y="1801"/>
                    </a:lnTo>
                    <a:lnTo>
                      <a:pt x="1489" y="1796"/>
                    </a:lnTo>
                    <a:lnTo>
                      <a:pt x="1474" y="1796"/>
                    </a:lnTo>
                    <a:lnTo>
                      <a:pt x="1458" y="1800"/>
                    </a:lnTo>
                    <a:lnTo>
                      <a:pt x="1310" y="1860"/>
                    </a:lnTo>
                    <a:lnTo>
                      <a:pt x="1296" y="1869"/>
                    </a:lnTo>
                    <a:lnTo>
                      <a:pt x="1286" y="1880"/>
                    </a:lnTo>
                    <a:lnTo>
                      <a:pt x="1278" y="1895"/>
                    </a:lnTo>
                    <a:lnTo>
                      <a:pt x="1213" y="2097"/>
                    </a:lnTo>
                    <a:lnTo>
                      <a:pt x="1205" y="2113"/>
                    </a:lnTo>
                    <a:lnTo>
                      <a:pt x="1193" y="2125"/>
                    </a:lnTo>
                    <a:lnTo>
                      <a:pt x="1177" y="2134"/>
                    </a:lnTo>
                    <a:lnTo>
                      <a:pt x="1160" y="2136"/>
                    </a:lnTo>
                    <a:lnTo>
                      <a:pt x="976" y="2136"/>
                    </a:lnTo>
                    <a:lnTo>
                      <a:pt x="959" y="2134"/>
                    </a:lnTo>
                    <a:lnTo>
                      <a:pt x="943" y="2125"/>
                    </a:lnTo>
                    <a:lnTo>
                      <a:pt x="931" y="2113"/>
                    </a:lnTo>
                    <a:lnTo>
                      <a:pt x="923" y="2097"/>
                    </a:lnTo>
                    <a:lnTo>
                      <a:pt x="858" y="1895"/>
                    </a:lnTo>
                    <a:lnTo>
                      <a:pt x="850" y="1880"/>
                    </a:lnTo>
                    <a:lnTo>
                      <a:pt x="840" y="1869"/>
                    </a:lnTo>
                    <a:lnTo>
                      <a:pt x="826" y="1860"/>
                    </a:lnTo>
                    <a:lnTo>
                      <a:pt x="678" y="1800"/>
                    </a:lnTo>
                    <a:lnTo>
                      <a:pt x="662" y="1796"/>
                    </a:lnTo>
                    <a:lnTo>
                      <a:pt x="647" y="1796"/>
                    </a:lnTo>
                    <a:lnTo>
                      <a:pt x="632" y="1801"/>
                    </a:lnTo>
                    <a:lnTo>
                      <a:pt x="443" y="1898"/>
                    </a:lnTo>
                    <a:lnTo>
                      <a:pt x="426" y="1904"/>
                    </a:lnTo>
                    <a:lnTo>
                      <a:pt x="409" y="1904"/>
                    </a:lnTo>
                    <a:lnTo>
                      <a:pt x="392" y="1898"/>
                    </a:lnTo>
                    <a:lnTo>
                      <a:pt x="377" y="1888"/>
                    </a:lnTo>
                    <a:lnTo>
                      <a:pt x="248" y="1759"/>
                    </a:lnTo>
                    <a:lnTo>
                      <a:pt x="238" y="1744"/>
                    </a:lnTo>
                    <a:lnTo>
                      <a:pt x="232" y="1727"/>
                    </a:lnTo>
                    <a:lnTo>
                      <a:pt x="232" y="1710"/>
                    </a:lnTo>
                    <a:lnTo>
                      <a:pt x="238" y="1693"/>
                    </a:lnTo>
                    <a:lnTo>
                      <a:pt x="335" y="1504"/>
                    </a:lnTo>
                    <a:lnTo>
                      <a:pt x="340" y="1489"/>
                    </a:lnTo>
                    <a:lnTo>
                      <a:pt x="340" y="1474"/>
                    </a:lnTo>
                    <a:lnTo>
                      <a:pt x="336" y="1458"/>
                    </a:lnTo>
                    <a:lnTo>
                      <a:pt x="276" y="1310"/>
                    </a:lnTo>
                    <a:lnTo>
                      <a:pt x="267" y="1296"/>
                    </a:lnTo>
                    <a:lnTo>
                      <a:pt x="256" y="1286"/>
                    </a:lnTo>
                    <a:lnTo>
                      <a:pt x="241" y="1278"/>
                    </a:lnTo>
                    <a:lnTo>
                      <a:pt x="39" y="1213"/>
                    </a:lnTo>
                    <a:lnTo>
                      <a:pt x="23" y="1205"/>
                    </a:lnTo>
                    <a:lnTo>
                      <a:pt x="11" y="1193"/>
                    </a:lnTo>
                    <a:lnTo>
                      <a:pt x="2" y="1177"/>
                    </a:lnTo>
                    <a:lnTo>
                      <a:pt x="0" y="1160"/>
                    </a:lnTo>
                    <a:lnTo>
                      <a:pt x="0" y="976"/>
                    </a:lnTo>
                    <a:lnTo>
                      <a:pt x="2" y="959"/>
                    </a:lnTo>
                    <a:lnTo>
                      <a:pt x="11" y="943"/>
                    </a:lnTo>
                    <a:lnTo>
                      <a:pt x="23" y="931"/>
                    </a:lnTo>
                    <a:lnTo>
                      <a:pt x="39" y="923"/>
                    </a:lnTo>
                    <a:lnTo>
                      <a:pt x="241" y="858"/>
                    </a:lnTo>
                    <a:lnTo>
                      <a:pt x="256" y="850"/>
                    </a:lnTo>
                    <a:lnTo>
                      <a:pt x="267" y="840"/>
                    </a:lnTo>
                    <a:lnTo>
                      <a:pt x="276" y="826"/>
                    </a:lnTo>
                    <a:lnTo>
                      <a:pt x="336" y="678"/>
                    </a:lnTo>
                    <a:lnTo>
                      <a:pt x="340" y="662"/>
                    </a:lnTo>
                    <a:lnTo>
                      <a:pt x="340" y="647"/>
                    </a:lnTo>
                    <a:lnTo>
                      <a:pt x="335" y="632"/>
                    </a:lnTo>
                    <a:lnTo>
                      <a:pt x="238" y="443"/>
                    </a:lnTo>
                    <a:lnTo>
                      <a:pt x="232" y="426"/>
                    </a:lnTo>
                    <a:lnTo>
                      <a:pt x="232" y="409"/>
                    </a:lnTo>
                    <a:lnTo>
                      <a:pt x="238" y="392"/>
                    </a:lnTo>
                    <a:lnTo>
                      <a:pt x="248" y="377"/>
                    </a:lnTo>
                    <a:lnTo>
                      <a:pt x="377" y="248"/>
                    </a:lnTo>
                    <a:lnTo>
                      <a:pt x="392" y="238"/>
                    </a:lnTo>
                    <a:lnTo>
                      <a:pt x="409" y="232"/>
                    </a:lnTo>
                    <a:lnTo>
                      <a:pt x="426" y="232"/>
                    </a:lnTo>
                    <a:lnTo>
                      <a:pt x="443" y="238"/>
                    </a:lnTo>
                    <a:lnTo>
                      <a:pt x="632" y="335"/>
                    </a:lnTo>
                    <a:lnTo>
                      <a:pt x="647" y="340"/>
                    </a:lnTo>
                    <a:lnTo>
                      <a:pt x="662" y="340"/>
                    </a:lnTo>
                    <a:lnTo>
                      <a:pt x="678" y="336"/>
                    </a:lnTo>
                    <a:lnTo>
                      <a:pt x="826" y="276"/>
                    </a:lnTo>
                    <a:lnTo>
                      <a:pt x="840" y="267"/>
                    </a:lnTo>
                    <a:lnTo>
                      <a:pt x="850" y="256"/>
                    </a:lnTo>
                    <a:lnTo>
                      <a:pt x="858" y="241"/>
                    </a:lnTo>
                    <a:lnTo>
                      <a:pt x="923" y="39"/>
                    </a:lnTo>
                    <a:lnTo>
                      <a:pt x="931" y="23"/>
                    </a:lnTo>
                    <a:lnTo>
                      <a:pt x="943" y="11"/>
                    </a:lnTo>
                    <a:lnTo>
                      <a:pt x="959" y="2"/>
                    </a:lnTo>
                    <a:lnTo>
                      <a:pt x="976"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14" name="Freeform 8">
                <a:extLst>
                  <a:ext uri="{FF2B5EF4-FFF2-40B4-BE49-F238E27FC236}">
                    <a16:creationId xmlns:a16="http://schemas.microsoft.com/office/drawing/2014/main" id="{D8078776-1D8F-4BF5-883C-AF775C12B333}"/>
                  </a:ext>
                </a:extLst>
              </p:cNvPr>
              <p:cNvSpPr>
                <a:spLocks noEditPoints="1"/>
              </p:cNvSpPr>
              <p:nvPr/>
            </p:nvSpPr>
            <p:spPr bwMode="auto">
              <a:xfrm>
                <a:off x="4076925" y="2644327"/>
                <a:ext cx="187947" cy="187947"/>
              </a:xfrm>
              <a:custGeom>
                <a:avLst/>
                <a:gdLst>
                  <a:gd name="T0" fmla="*/ 357 w 788"/>
                  <a:gd name="T1" fmla="*/ 172 h 788"/>
                  <a:gd name="T2" fmla="*/ 290 w 788"/>
                  <a:gd name="T3" fmla="*/ 194 h 788"/>
                  <a:gd name="T4" fmla="*/ 234 w 788"/>
                  <a:gd name="T5" fmla="*/ 234 h 788"/>
                  <a:gd name="T6" fmla="*/ 194 w 788"/>
                  <a:gd name="T7" fmla="*/ 290 h 788"/>
                  <a:gd name="T8" fmla="*/ 172 w 788"/>
                  <a:gd name="T9" fmla="*/ 357 h 788"/>
                  <a:gd name="T10" fmla="*/ 172 w 788"/>
                  <a:gd name="T11" fmla="*/ 431 h 788"/>
                  <a:gd name="T12" fmla="*/ 194 w 788"/>
                  <a:gd name="T13" fmla="*/ 498 h 788"/>
                  <a:gd name="T14" fmla="*/ 234 w 788"/>
                  <a:gd name="T15" fmla="*/ 554 h 788"/>
                  <a:gd name="T16" fmla="*/ 290 w 788"/>
                  <a:gd name="T17" fmla="*/ 594 h 788"/>
                  <a:gd name="T18" fmla="*/ 357 w 788"/>
                  <a:gd name="T19" fmla="*/ 616 h 788"/>
                  <a:gd name="T20" fmla="*/ 431 w 788"/>
                  <a:gd name="T21" fmla="*/ 616 h 788"/>
                  <a:gd name="T22" fmla="*/ 498 w 788"/>
                  <a:gd name="T23" fmla="*/ 594 h 788"/>
                  <a:gd name="T24" fmla="*/ 554 w 788"/>
                  <a:gd name="T25" fmla="*/ 554 h 788"/>
                  <a:gd name="T26" fmla="*/ 594 w 788"/>
                  <a:gd name="T27" fmla="*/ 498 h 788"/>
                  <a:gd name="T28" fmla="*/ 616 w 788"/>
                  <a:gd name="T29" fmla="*/ 431 h 788"/>
                  <a:gd name="T30" fmla="*/ 616 w 788"/>
                  <a:gd name="T31" fmla="*/ 357 h 788"/>
                  <a:gd name="T32" fmla="*/ 594 w 788"/>
                  <a:gd name="T33" fmla="*/ 290 h 788"/>
                  <a:gd name="T34" fmla="*/ 554 w 788"/>
                  <a:gd name="T35" fmla="*/ 234 h 788"/>
                  <a:gd name="T36" fmla="*/ 498 w 788"/>
                  <a:gd name="T37" fmla="*/ 194 h 788"/>
                  <a:gd name="T38" fmla="*/ 431 w 788"/>
                  <a:gd name="T39" fmla="*/ 172 h 788"/>
                  <a:gd name="T40" fmla="*/ 394 w 788"/>
                  <a:gd name="T41" fmla="*/ 0 h 788"/>
                  <a:gd name="T42" fmla="*/ 491 w 788"/>
                  <a:gd name="T43" fmla="*/ 13 h 788"/>
                  <a:gd name="T44" fmla="*/ 579 w 788"/>
                  <a:gd name="T45" fmla="*/ 46 h 788"/>
                  <a:gd name="T46" fmla="*/ 655 w 788"/>
                  <a:gd name="T47" fmla="*/ 99 h 788"/>
                  <a:gd name="T48" fmla="*/ 717 w 788"/>
                  <a:gd name="T49" fmla="*/ 169 h 788"/>
                  <a:gd name="T50" fmla="*/ 762 w 788"/>
                  <a:gd name="T51" fmla="*/ 251 h 788"/>
                  <a:gd name="T52" fmla="*/ 785 w 788"/>
                  <a:gd name="T53" fmla="*/ 344 h 788"/>
                  <a:gd name="T54" fmla="*/ 785 w 788"/>
                  <a:gd name="T55" fmla="*/ 444 h 788"/>
                  <a:gd name="T56" fmla="*/ 762 w 788"/>
                  <a:gd name="T57" fmla="*/ 537 h 788"/>
                  <a:gd name="T58" fmla="*/ 717 w 788"/>
                  <a:gd name="T59" fmla="*/ 619 h 788"/>
                  <a:gd name="T60" fmla="*/ 655 w 788"/>
                  <a:gd name="T61" fmla="*/ 689 h 788"/>
                  <a:gd name="T62" fmla="*/ 579 w 788"/>
                  <a:gd name="T63" fmla="*/ 742 h 788"/>
                  <a:gd name="T64" fmla="*/ 491 w 788"/>
                  <a:gd name="T65" fmla="*/ 775 h 788"/>
                  <a:gd name="T66" fmla="*/ 394 w 788"/>
                  <a:gd name="T67" fmla="*/ 788 h 788"/>
                  <a:gd name="T68" fmla="*/ 297 w 788"/>
                  <a:gd name="T69" fmla="*/ 775 h 788"/>
                  <a:gd name="T70" fmla="*/ 209 w 788"/>
                  <a:gd name="T71" fmla="*/ 742 h 788"/>
                  <a:gd name="T72" fmla="*/ 133 w 788"/>
                  <a:gd name="T73" fmla="*/ 689 h 788"/>
                  <a:gd name="T74" fmla="*/ 71 w 788"/>
                  <a:gd name="T75" fmla="*/ 619 h 788"/>
                  <a:gd name="T76" fmla="*/ 26 w 788"/>
                  <a:gd name="T77" fmla="*/ 537 h 788"/>
                  <a:gd name="T78" fmla="*/ 3 w 788"/>
                  <a:gd name="T79" fmla="*/ 444 h 788"/>
                  <a:gd name="T80" fmla="*/ 3 w 788"/>
                  <a:gd name="T81" fmla="*/ 344 h 788"/>
                  <a:gd name="T82" fmla="*/ 26 w 788"/>
                  <a:gd name="T83" fmla="*/ 251 h 788"/>
                  <a:gd name="T84" fmla="*/ 71 w 788"/>
                  <a:gd name="T85" fmla="*/ 169 h 788"/>
                  <a:gd name="T86" fmla="*/ 133 w 788"/>
                  <a:gd name="T87" fmla="*/ 99 h 788"/>
                  <a:gd name="T88" fmla="*/ 209 w 788"/>
                  <a:gd name="T89" fmla="*/ 46 h 788"/>
                  <a:gd name="T90" fmla="*/ 297 w 788"/>
                  <a:gd name="T91" fmla="*/ 13 h 788"/>
                  <a:gd name="T92" fmla="*/ 394 w 788"/>
                  <a:gd name="T9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8" h="788">
                    <a:moveTo>
                      <a:pt x="394" y="169"/>
                    </a:moveTo>
                    <a:lnTo>
                      <a:pt x="357" y="172"/>
                    </a:lnTo>
                    <a:lnTo>
                      <a:pt x="323" y="181"/>
                    </a:lnTo>
                    <a:lnTo>
                      <a:pt x="290" y="194"/>
                    </a:lnTo>
                    <a:lnTo>
                      <a:pt x="261" y="212"/>
                    </a:lnTo>
                    <a:lnTo>
                      <a:pt x="234" y="234"/>
                    </a:lnTo>
                    <a:lnTo>
                      <a:pt x="212" y="261"/>
                    </a:lnTo>
                    <a:lnTo>
                      <a:pt x="194" y="290"/>
                    </a:lnTo>
                    <a:lnTo>
                      <a:pt x="181" y="323"/>
                    </a:lnTo>
                    <a:lnTo>
                      <a:pt x="172" y="357"/>
                    </a:lnTo>
                    <a:lnTo>
                      <a:pt x="169" y="394"/>
                    </a:lnTo>
                    <a:lnTo>
                      <a:pt x="172" y="431"/>
                    </a:lnTo>
                    <a:lnTo>
                      <a:pt x="181" y="465"/>
                    </a:lnTo>
                    <a:lnTo>
                      <a:pt x="194" y="498"/>
                    </a:lnTo>
                    <a:lnTo>
                      <a:pt x="212" y="527"/>
                    </a:lnTo>
                    <a:lnTo>
                      <a:pt x="234" y="554"/>
                    </a:lnTo>
                    <a:lnTo>
                      <a:pt x="261" y="576"/>
                    </a:lnTo>
                    <a:lnTo>
                      <a:pt x="290" y="594"/>
                    </a:lnTo>
                    <a:lnTo>
                      <a:pt x="323" y="607"/>
                    </a:lnTo>
                    <a:lnTo>
                      <a:pt x="357" y="616"/>
                    </a:lnTo>
                    <a:lnTo>
                      <a:pt x="394" y="619"/>
                    </a:lnTo>
                    <a:lnTo>
                      <a:pt x="431" y="616"/>
                    </a:lnTo>
                    <a:lnTo>
                      <a:pt x="465" y="607"/>
                    </a:lnTo>
                    <a:lnTo>
                      <a:pt x="498" y="594"/>
                    </a:lnTo>
                    <a:lnTo>
                      <a:pt x="527" y="576"/>
                    </a:lnTo>
                    <a:lnTo>
                      <a:pt x="554" y="554"/>
                    </a:lnTo>
                    <a:lnTo>
                      <a:pt x="576" y="527"/>
                    </a:lnTo>
                    <a:lnTo>
                      <a:pt x="594" y="498"/>
                    </a:lnTo>
                    <a:lnTo>
                      <a:pt x="607" y="465"/>
                    </a:lnTo>
                    <a:lnTo>
                      <a:pt x="616" y="431"/>
                    </a:lnTo>
                    <a:lnTo>
                      <a:pt x="619" y="394"/>
                    </a:lnTo>
                    <a:lnTo>
                      <a:pt x="616" y="357"/>
                    </a:lnTo>
                    <a:lnTo>
                      <a:pt x="607" y="323"/>
                    </a:lnTo>
                    <a:lnTo>
                      <a:pt x="594" y="290"/>
                    </a:lnTo>
                    <a:lnTo>
                      <a:pt x="576" y="261"/>
                    </a:lnTo>
                    <a:lnTo>
                      <a:pt x="554" y="234"/>
                    </a:lnTo>
                    <a:lnTo>
                      <a:pt x="527" y="212"/>
                    </a:lnTo>
                    <a:lnTo>
                      <a:pt x="498" y="194"/>
                    </a:lnTo>
                    <a:lnTo>
                      <a:pt x="465" y="181"/>
                    </a:lnTo>
                    <a:lnTo>
                      <a:pt x="431" y="172"/>
                    </a:lnTo>
                    <a:lnTo>
                      <a:pt x="394" y="169"/>
                    </a:lnTo>
                    <a:close/>
                    <a:moveTo>
                      <a:pt x="394" y="0"/>
                    </a:moveTo>
                    <a:lnTo>
                      <a:pt x="444" y="3"/>
                    </a:lnTo>
                    <a:lnTo>
                      <a:pt x="491" y="13"/>
                    </a:lnTo>
                    <a:lnTo>
                      <a:pt x="537" y="26"/>
                    </a:lnTo>
                    <a:lnTo>
                      <a:pt x="579" y="46"/>
                    </a:lnTo>
                    <a:lnTo>
                      <a:pt x="619" y="71"/>
                    </a:lnTo>
                    <a:lnTo>
                      <a:pt x="655" y="99"/>
                    </a:lnTo>
                    <a:lnTo>
                      <a:pt x="689" y="133"/>
                    </a:lnTo>
                    <a:lnTo>
                      <a:pt x="717" y="169"/>
                    </a:lnTo>
                    <a:lnTo>
                      <a:pt x="742" y="209"/>
                    </a:lnTo>
                    <a:lnTo>
                      <a:pt x="762" y="251"/>
                    </a:lnTo>
                    <a:lnTo>
                      <a:pt x="775" y="297"/>
                    </a:lnTo>
                    <a:lnTo>
                      <a:pt x="785" y="344"/>
                    </a:lnTo>
                    <a:lnTo>
                      <a:pt x="788" y="394"/>
                    </a:lnTo>
                    <a:lnTo>
                      <a:pt x="785" y="444"/>
                    </a:lnTo>
                    <a:lnTo>
                      <a:pt x="775" y="491"/>
                    </a:lnTo>
                    <a:lnTo>
                      <a:pt x="762" y="537"/>
                    </a:lnTo>
                    <a:lnTo>
                      <a:pt x="742" y="579"/>
                    </a:lnTo>
                    <a:lnTo>
                      <a:pt x="717" y="619"/>
                    </a:lnTo>
                    <a:lnTo>
                      <a:pt x="689" y="655"/>
                    </a:lnTo>
                    <a:lnTo>
                      <a:pt x="655" y="689"/>
                    </a:lnTo>
                    <a:lnTo>
                      <a:pt x="619" y="717"/>
                    </a:lnTo>
                    <a:lnTo>
                      <a:pt x="579" y="742"/>
                    </a:lnTo>
                    <a:lnTo>
                      <a:pt x="537" y="762"/>
                    </a:lnTo>
                    <a:lnTo>
                      <a:pt x="491" y="775"/>
                    </a:lnTo>
                    <a:lnTo>
                      <a:pt x="444" y="785"/>
                    </a:lnTo>
                    <a:lnTo>
                      <a:pt x="394" y="788"/>
                    </a:lnTo>
                    <a:lnTo>
                      <a:pt x="344" y="785"/>
                    </a:lnTo>
                    <a:lnTo>
                      <a:pt x="297" y="775"/>
                    </a:lnTo>
                    <a:lnTo>
                      <a:pt x="251" y="762"/>
                    </a:lnTo>
                    <a:lnTo>
                      <a:pt x="209" y="742"/>
                    </a:lnTo>
                    <a:lnTo>
                      <a:pt x="169" y="717"/>
                    </a:lnTo>
                    <a:lnTo>
                      <a:pt x="133" y="689"/>
                    </a:lnTo>
                    <a:lnTo>
                      <a:pt x="99" y="655"/>
                    </a:lnTo>
                    <a:lnTo>
                      <a:pt x="71" y="619"/>
                    </a:lnTo>
                    <a:lnTo>
                      <a:pt x="46" y="579"/>
                    </a:lnTo>
                    <a:lnTo>
                      <a:pt x="26" y="537"/>
                    </a:lnTo>
                    <a:lnTo>
                      <a:pt x="13" y="491"/>
                    </a:lnTo>
                    <a:lnTo>
                      <a:pt x="3" y="444"/>
                    </a:lnTo>
                    <a:lnTo>
                      <a:pt x="0" y="394"/>
                    </a:lnTo>
                    <a:lnTo>
                      <a:pt x="3" y="344"/>
                    </a:lnTo>
                    <a:lnTo>
                      <a:pt x="13" y="297"/>
                    </a:lnTo>
                    <a:lnTo>
                      <a:pt x="26" y="251"/>
                    </a:lnTo>
                    <a:lnTo>
                      <a:pt x="46" y="209"/>
                    </a:lnTo>
                    <a:lnTo>
                      <a:pt x="71" y="169"/>
                    </a:lnTo>
                    <a:lnTo>
                      <a:pt x="99" y="133"/>
                    </a:lnTo>
                    <a:lnTo>
                      <a:pt x="133" y="99"/>
                    </a:lnTo>
                    <a:lnTo>
                      <a:pt x="169" y="71"/>
                    </a:lnTo>
                    <a:lnTo>
                      <a:pt x="209" y="46"/>
                    </a:lnTo>
                    <a:lnTo>
                      <a:pt x="251" y="26"/>
                    </a:lnTo>
                    <a:lnTo>
                      <a:pt x="297" y="13"/>
                    </a:lnTo>
                    <a:lnTo>
                      <a:pt x="344" y="3"/>
                    </a:lnTo>
                    <a:lnTo>
                      <a:pt x="394"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grpSp>
          <p:nvGrpSpPr>
            <p:cNvPr id="115" name="Group 114">
              <a:extLst>
                <a:ext uri="{FF2B5EF4-FFF2-40B4-BE49-F238E27FC236}">
                  <a16:creationId xmlns:a16="http://schemas.microsoft.com/office/drawing/2014/main" id="{25802270-3A06-4097-ADAA-BA15871C225B}"/>
                </a:ext>
              </a:extLst>
            </p:cNvPr>
            <p:cNvGrpSpPr/>
            <p:nvPr/>
          </p:nvGrpSpPr>
          <p:grpSpPr>
            <a:xfrm>
              <a:off x="9909713" y="4209486"/>
              <a:ext cx="466406" cy="365760"/>
              <a:chOff x="4931804" y="2475325"/>
              <a:chExt cx="771525" cy="665798"/>
            </a:xfrm>
          </p:grpSpPr>
          <p:sp useBgFill="1">
            <p:nvSpPr>
              <p:cNvPr id="116" name="Freeform 23">
                <a:extLst>
                  <a:ext uri="{FF2B5EF4-FFF2-40B4-BE49-F238E27FC236}">
                    <a16:creationId xmlns:a16="http://schemas.microsoft.com/office/drawing/2014/main" id="{B1F2E167-4647-4846-8579-8AFB1D588BF5}"/>
                  </a:ext>
                </a:extLst>
              </p:cNvPr>
              <p:cNvSpPr>
                <a:spLocks noEditPoints="1"/>
              </p:cNvSpPr>
              <p:nvPr/>
            </p:nvSpPr>
            <p:spPr bwMode="auto">
              <a:xfrm>
                <a:off x="4931804" y="2475325"/>
                <a:ext cx="771525" cy="665798"/>
              </a:xfrm>
              <a:custGeom>
                <a:avLst/>
                <a:gdLst>
                  <a:gd name="T0" fmla="*/ 7600 w 7600"/>
                  <a:gd name="T1" fmla="*/ 5626 h 6693"/>
                  <a:gd name="T2" fmla="*/ 7600 w 7600"/>
                  <a:gd name="T3" fmla="*/ 5893 h 6693"/>
                  <a:gd name="T4" fmla="*/ 7333 w 7600"/>
                  <a:gd name="T5" fmla="*/ 6160 h 6693"/>
                  <a:gd name="T6" fmla="*/ 5733 w 7600"/>
                  <a:gd name="T7" fmla="*/ 6160 h 6693"/>
                  <a:gd name="T8" fmla="*/ 5466 w 7600"/>
                  <a:gd name="T9" fmla="*/ 5893 h 6693"/>
                  <a:gd name="T10" fmla="*/ 5466 w 7600"/>
                  <a:gd name="T11" fmla="*/ 5626 h 6693"/>
                  <a:gd name="T12" fmla="*/ 5066 w 7600"/>
                  <a:gd name="T13" fmla="*/ 5626 h 6693"/>
                  <a:gd name="T14" fmla="*/ 5066 w 7600"/>
                  <a:gd name="T15" fmla="*/ 6426 h 6693"/>
                  <a:gd name="T16" fmla="*/ 4800 w 7600"/>
                  <a:gd name="T17" fmla="*/ 6693 h 6693"/>
                  <a:gd name="T18" fmla="*/ 4611 w 7600"/>
                  <a:gd name="T19" fmla="*/ 6615 h 6693"/>
                  <a:gd name="T20" fmla="*/ 2878 w 7600"/>
                  <a:gd name="T21" fmla="*/ 4882 h 6693"/>
                  <a:gd name="T22" fmla="*/ 2878 w 7600"/>
                  <a:gd name="T23" fmla="*/ 4505 h 6693"/>
                  <a:gd name="T24" fmla="*/ 2878 w 7600"/>
                  <a:gd name="T25" fmla="*/ 4504 h 6693"/>
                  <a:gd name="T26" fmla="*/ 4611 w 7600"/>
                  <a:gd name="T27" fmla="*/ 2771 h 6693"/>
                  <a:gd name="T28" fmla="*/ 4988 w 7600"/>
                  <a:gd name="T29" fmla="*/ 2771 h 6693"/>
                  <a:gd name="T30" fmla="*/ 5066 w 7600"/>
                  <a:gd name="T31" fmla="*/ 2960 h 6693"/>
                  <a:gd name="T32" fmla="*/ 5066 w 7600"/>
                  <a:gd name="T33" fmla="*/ 3760 h 6693"/>
                  <a:gd name="T34" fmla="*/ 6933 w 7600"/>
                  <a:gd name="T35" fmla="*/ 3760 h 6693"/>
                  <a:gd name="T36" fmla="*/ 7200 w 7600"/>
                  <a:gd name="T37" fmla="*/ 4026 h 6693"/>
                  <a:gd name="T38" fmla="*/ 7200 w 7600"/>
                  <a:gd name="T39" fmla="*/ 5360 h 6693"/>
                  <a:gd name="T40" fmla="*/ 7333 w 7600"/>
                  <a:gd name="T41" fmla="*/ 5360 h 6693"/>
                  <a:gd name="T42" fmla="*/ 7600 w 7600"/>
                  <a:gd name="T43" fmla="*/ 5626 h 6693"/>
                  <a:gd name="T44" fmla="*/ 4722 w 7600"/>
                  <a:gd name="T45" fmla="*/ 2215 h 6693"/>
                  <a:gd name="T46" fmla="*/ 4722 w 7600"/>
                  <a:gd name="T47" fmla="*/ 1838 h 6693"/>
                  <a:gd name="T48" fmla="*/ 4722 w 7600"/>
                  <a:gd name="T49" fmla="*/ 1838 h 6693"/>
                  <a:gd name="T50" fmla="*/ 2988 w 7600"/>
                  <a:gd name="T51" fmla="*/ 104 h 6693"/>
                  <a:gd name="T52" fmla="*/ 2611 w 7600"/>
                  <a:gd name="T53" fmla="*/ 104 h 6693"/>
                  <a:gd name="T54" fmla="*/ 2533 w 7600"/>
                  <a:gd name="T55" fmla="*/ 293 h 6693"/>
                  <a:gd name="T56" fmla="*/ 2533 w 7600"/>
                  <a:gd name="T57" fmla="*/ 1093 h 6693"/>
                  <a:gd name="T58" fmla="*/ 2133 w 7600"/>
                  <a:gd name="T59" fmla="*/ 1093 h 6693"/>
                  <a:gd name="T60" fmla="*/ 2133 w 7600"/>
                  <a:gd name="T61" fmla="*/ 826 h 6693"/>
                  <a:gd name="T62" fmla="*/ 1866 w 7600"/>
                  <a:gd name="T63" fmla="*/ 560 h 6693"/>
                  <a:gd name="T64" fmla="*/ 266 w 7600"/>
                  <a:gd name="T65" fmla="*/ 560 h 6693"/>
                  <a:gd name="T66" fmla="*/ 0 w 7600"/>
                  <a:gd name="T67" fmla="*/ 826 h 6693"/>
                  <a:gd name="T68" fmla="*/ 0 w 7600"/>
                  <a:gd name="T69" fmla="*/ 1093 h 6693"/>
                  <a:gd name="T70" fmla="*/ 266 w 7600"/>
                  <a:gd name="T71" fmla="*/ 1360 h 6693"/>
                  <a:gd name="T72" fmla="*/ 400 w 7600"/>
                  <a:gd name="T73" fmla="*/ 1360 h 6693"/>
                  <a:gd name="T74" fmla="*/ 400 w 7600"/>
                  <a:gd name="T75" fmla="*/ 2693 h 6693"/>
                  <a:gd name="T76" fmla="*/ 666 w 7600"/>
                  <a:gd name="T77" fmla="*/ 2960 h 6693"/>
                  <a:gd name="T78" fmla="*/ 2533 w 7600"/>
                  <a:gd name="T79" fmla="*/ 2960 h 6693"/>
                  <a:gd name="T80" fmla="*/ 2533 w 7600"/>
                  <a:gd name="T81" fmla="*/ 3760 h 6693"/>
                  <a:gd name="T82" fmla="*/ 2800 w 7600"/>
                  <a:gd name="T83" fmla="*/ 4026 h 6693"/>
                  <a:gd name="T84" fmla="*/ 2988 w 7600"/>
                  <a:gd name="T85" fmla="*/ 3948 h 6693"/>
                  <a:gd name="T86" fmla="*/ 4722 w 7600"/>
                  <a:gd name="T87" fmla="*/ 2215 h 6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00" h="6693">
                    <a:moveTo>
                      <a:pt x="7600" y="5626"/>
                    </a:moveTo>
                    <a:cubicBezTo>
                      <a:pt x="7600" y="5893"/>
                      <a:pt x="7600" y="5893"/>
                      <a:pt x="7600" y="5893"/>
                    </a:cubicBezTo>
                    <a:cubicBezTo>
                      <a:pt x="7600" y="6040"/>
                      <a:pt x="7480" y="6160"/>
                      <a:pt x="7333" y="6160"/>
                    </a:cubicBezTo>
                    <a:cubicBezTo>
                      <a:pt x="5733" y="6160"/>
                      <a:pt x="5733" y="6160"/>
                      <a:pt x="5733" y="6160"/>
                    </a:cubicBezTo>
                    <a:cubicBezTo>
                      <a:pt x="5586" y="6160"/>
                      <a:pt x="5466" y="6040"/>
                      <a:pt x="5466" y="5893"/>
                    </a:cubicBezTo>
                    <a:cubicBezTo>
                      <a:pt x="5466" y="5626"/>
                      <a:pt x="5466" y="5626"/>
                      <a:pt x="5466" y="5626"/>
                    </a:cubicBezTo>
                    <a:cubicBezTo>
                      <a:pt x="5066" y="5626"/>
                      <a:pt x="5066" y="5626"/>
                      <a:pt x="5066" y="5626"/>
                    </a:cubicBezTo>
                    <a:cubicBezTo>
                      <a:pt x="5066" y="6426"/>
                      <a:pt x="5066" y="6426"/>
                      <a:pt x="5066" y="6426"/>
                    </a:cubicBezTo>
                    <a:cubicBezTo>
                      <a:pt x="5066" y="6574"/>
                      <a:pt x="4947" y="6693"/>
                      <a:pt x="4800" y="6693"/>
                    </a:cubicBezTo>
                    <a:cubicBezTo>
                      <a:pt x="4729" y="6693"/>
                      <a:pt x="4661" y="6665"/>
                      <a:pt x="4611" y="6615"/>
                    </a:cubicBezTo>
                    <a:cubicBezTo>
                      <a:pt x="2878" y="4882"/>
                      <a:pt x="2878" y="4882"/>
                      <a:pt x="2878" y="4882"/>
                    </a:cubicBezTo>
                    <a:cubicBezTo>
                      <a:pt x="2774" y="4777"/>
                      <a:pt x="2774" y="4609"/>
                      <a:pt x="2878" y="4505"/>
                    </a:cubicBezTo>
                    <a:cubicBezTo>
                      <a:pt x="2878" y="4505"/>
                      <a:pt x="2878" y="4504"/>
                      <a:pt x="2878" y="4504"/>
                    </a:cubicBezTo>
                    <a:cubicBezTo>
                      <a:pt x="4611" y="2771"/>
                      <a:pt x="4611" y="2771"/>
                      <a:pt x="4611" y="2771"/>
                    </a:cubicBezTo>
                    <a:cubicBezTo>
                      <a:pt x="4715" y="2667"/>
                      <a:pt x="4884" y="2667"/>
                      <a:pt x="4988" y="2771"/>
                    </a:cubicBezTo>
                    <a:cubicBezTo>
                      <a:pt x="5038" y="2821"/>
                      <a:pt x="5066" y="2889"/>
                      <a:pt x="5066" y="2960"/>
                    </a:cubicBezTo>
                    <a:cubicBezTo>
                      <a:pt x="5066" y="3760"/>
                      <a:pt x="5066" y="3760"/>
                      <a:pt x="5066" y="3760"/>
                    </a:cubicBezTo>
                    <a:cubicBezTo>
                      <a:pt x="6933" y="3760"/>
                      <a:pt x="6933" y="3760"/>
                      <a:pt x="6933" y="3760"/>
                    </a:cubicBezTo>
                    <a:cubicBezTo>
                      <a:pt x="7080" y="3760"/>
                      <a:pt x="7200" y="3879"/>
                      <a:pt x="7200" y="4026"/>
                    </a:cubicBezTo>
                    <a:cubicBezTo>
                      <a:pt x="7200" y="5360"/>
                      <a:pt x="7200" y="5360"/>
                      <a:pt x="7200" y="5360"/>
                    </a:cubicBezTo>
                    <a:cubicBezTo>
                      <a:pt x="7333" y="5360"/>
                      <a:pt x="7333" y="5360"/>
                      <a:pt x="7333" y="5360"/>
                    </a:cubicBezTo>
                    <a:cubicBezTo>
                      <a:pt x="7480" y="5360"/>
                      <a:pt x="7600" y="5479"/>
                      <a:pt x="7600" y="5626"/>
                    </a:cubicBezTo>
                    <a:close/>
                    <a:moveTo>
                      <a:pt x="4722" y="2215"/>
                    </a:moveTo>
                    <a:cubicBezTo>
                      <a:pt x="4826" y="2111"/>
                      <a:pt x="4826" y="1942"/>
                      <a:pt x="4722" y="1838"/>
                    </a:cubicBezTo>
                    <a:cubicBezTo>
                      <a:pt x="4722" y="1838"/>
                      <a:pt x="4722" y="1838"/>
                      <a:pt x="4722" y="1838"/>
                    </a:cubicBezTo>
                    <a:cubicBezTo>
                      <a:pt x="2988" y="104"/>
                      <a:pt x="2988" y="104"/>
                      <a:pt x="2988" y="104"/>
                    </a:cubicBezTo>
                    <a:cubicBezTo>
                      <a:pt x="2884" y="0"/>
                      <a:pt x="2715" y="0"/>
                      <a:pt x="2611" y="104"/>
                    </a:cubicBezTo>
                    <a:cubicBezTo>
                      <a:pt x="2561" y="154"/>
                      <a:pt x="2533" y="222"/>
                      <a:pt x="2533" y="293"/>
                    </a:cubicBezTo>
                    <a:cubicBezTo>
                      <a:pt x="2533" y="1093"/>
                      <a:pt x="2533" y="1093"/>
                      <a:pt x="2533" y="1093"/>
                    </a:cubicBezTo>
                    <a:cubicBezTo>
                      <a:pt x="2133" y="1093"/>
                      <a:pt x="2133" y="1093"/>
                      <a:pt x="2133" y="1093"/>
                    </a:cubicBezTo>
                    <a:cubicBezTo>
                      <a:pt x="2133" y="826"/>
                      <a:pt x="2133" y="826"/>
                      <a:pt x="2133" y="826"/>
                    </a:cubicBezTo>
                    <a:cubicBezTo>
                      <a:pt x="2133" y="679"/>
                      <a:pt x="2014" y="560"/>
                      <a:pt x="1866" y="560"/>
                    </a:cubicBezTo>
                    <a:cubicBezTo>
                      <a:pt x="266" y="560"/>
                      <a:pt x="266" y="560"/>
                      <a:pt x="266" y="560"/>
                    </a:cubicBezTo>
                    <a:cubicBezTo>
                      <a:pt x="119" y="560"/>
                      <a:pt x="0" y="679"/>
                      <a:pt x="0" y="826"/>
                    </a:cubicBezTo>
                    <a:cubicBezTo>
                      <a:pt x="0" y="1093"/>
                      <a:pt x="0" y="1093"/>
                      <a:pt x="0" y="1093"/>
                    </a:cubicBezTo>
                    <a:cubicBezTo>
                      <a:pt x="0" y="1240"/>
                      <a:pt x="119" y="1360"/>
                      <a:pt x="266" y="1360"/>
                    </a:cubicBezTo>
                    <a:cubicBezTo>
                      <a:pt x="400" y="1360"/>
                      <a:pt x="400" y="1360"/>
                      <a:pt x="400" y="1360"/>
                    </a:cubicBezTo>
                    <a:cubicBezTo>
                      <a:pt x="400" y="2693"/>
                      <a:pt x="400" y="2693"/>
                      <a:pt x="400" y="2693"/>
                    </a:cubicBezTo>
                    <a:cubicBezTo>
                      <a:pt x="400" y="2840"/>
                      <a:pt x="519" y="2960"/>
                      <a:pt x="666" y="2960"/>
                    </a:cubicBezTo>
                    <a:cubicBezTo>
                      <a:pt x="2533" y="2960"/>
                      <a:pt x="2533" y="2960"/>
                      <a:pt x="2533" y="2960"/>
                    </a:cubicBezTo>
                    <a:cubicBezTo>
                      <a:pt x="2533" y="3760"/>
                      <a:pt x="2533" y="3760"/>
                      <a:pt x="2533" y="3760"/>
                    </a:cubicBezTo>
                    <a:cubicBezTo>
                      <a:pt x="2533" y="3907"/>
                      <a:pt x="2652" y="4026"/>
                      <a:pt x="2800" y="4026"/>
                    </a:cubicBezTo>
                    <a:cubicBezTo>
                      <a:pt x="2870" y="4026"/>
                      <a:pt x="2938" y="3998"/>
                      <a:pt x="2988" y="3948"/>
                    </a:cubicBezTo>
                    <a:lnTo>
                      <a:pt x="4722" y="2215"/>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a:extLst>
                  <a:ext uri="{FF2B5EF4-FFF2-40B4-BE49-F238E27FC236}">
                    <a16:creationId xmlns:a16="http://schemas.microsoft.com/office/drawing/2014/main" id="{C8D24546-1653-4EBD-B87F-8E1981108C34}"/>
                  </a:ext>
                </a:extLst>
              </p:cNvPr>
              <p:cNvSpPr>
                <a:spLocks noEditPoints="1"/>
              </p:cNvSpPr>
              <p:nvPr/>
            </p:nvSpPr>
            <p:spPr bwMode="auto">
              <a:xfrm>
                <a:off x="4958950" y="2558192"/>
                <a:ext cx="717232" cy="504349"/>
              </a:xfrm>
              <a:custGeom>
                <a:avLst/>
                <a:gdLst>
                  <a:gd name="T0" fmla="*/ 114 w 502"/>
                  <a:gd name="T1" fmla="*/ 18 h 353"/>
                  <a:gd name="T2" fmla="*/ 0 w 502"/>
                  <a:gd name="T3" fmla="*/ 18 h 353"/>
                  <a:gd name="T4" fmla="*/ 0 w 502"/>
                  <a:gd name="T5" fmla="*/ 0 h 353"/>
                  <a:gd name="T6" fmla="*/ 114 w 502"/>
                  <a:gd name="T7" fmla="*/ 0 h 353"/>
                  <a:gd name="T8" fmla="*/ 114 w 502"/>
                  <a:gd name="T9" fmla="*/ 18 h 353"/>
                  <a:gd name="T10" fmla="*/ 502 w 502"/>
                  <a:gd name="T11" fmla="*/ 334 h 353"/>
                  <a:gd name="T12" fmla="*/ 388 w 502"/>
                  <a:gd name="T13" fmla="*/ 334 h 353"/>
                  <a:gd name="T14" fmla="*/ 388 w 502"/>
                  <a:gd name="T15" fmla="*/ 353 h 353"/>
                  <a:gd name="T16" fmla="*/ 502 w 502"/>
                  <a:gd name="T17" fmla="*/ 353 h 353"/>
                  <a:gd name="T18" fmla="*/ 502 w 502"/>
                  <a:gd name="T19" fmla="*/ 33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353">
                    <a:moveTo>
                      <a:pt x="114" y="18"/>
                    </a:moveTo>
                    <a:lnTo>
                      <a:pt x="0" y="18"/>
                    </a:lnTo>
                    <a:lnTo>
                      <a:pt x="0" y="0"/>
                    </a:lnTo>
                    <a:lnTo>
                      <a:pt x="114" y="0"/>
                    </a:lnTo>
                    <a:lnTo>
                      <a:pt x="114" y="18"/>
                    </a:lnTo>
                    <a:close/>
                    <a:moveTo>
                      <a:pt x="502" y="334"/>
                    </a:moveTo>
                    <a:lnTo>
                      <a:pt x="388" y="334"/>
                    </a:lnTo>
                    <a:lnTo>
                      <a:pt x="388" y="353"/>
                    </a:lnTo>
                    <a:lnTo>
                      <a:pt x="502" y="353"/>
                    </a:lnTo>
                    <a:lnTo>
                      <a:pt x="502" y="334"/>
                    </a:lnTo>
                    <a:close/>
                  </a:path>
                </a:pathLst>
              </a:custGeom>
              <a:solidFill>
                <a:srgbClr val="EE9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a:extLst>
                  <a:ext uri="{FF2B5EF4-FFF2-40B4-BE49-F238E27FC236}">
                    <a16:creationId xmlns:a16="http://schemas.microsoft.com/office/drawing/2014/main" id="{03783931-9687-4100-B963-1D77243B58FD}"/>
                  </a:ext>
                </a:extLst>
              </p:cNvPr>
              <p:cNvSpPr>
                <a:spLocks noEditPoints="1"/>
              </p:cNvSpPr>
              <p:nvPr/>
            </p:nvSpPr>
            <p:spPr bwMode="auto">
              <a:xfrm>
                <a:off x="4998955" y="2503900"/>
                <a:ext cx="635794" cy="611505"/>
              </a:xfrm>
              <a:custGeom>
                <a:avLst/>
                <a:gdLst>
                  <a:gd name="T0" fmla="*/ 171 w 445"/>
                  <a:gd name="T1" fmla="*/ 307 h 428"/>
                  <a:gd name="T2" fmla="*/ 294 w 445"/>
                  <a:gd name="T3" fmla="*/ 428 h 428"/>
                  <a:gd name="T4" fmla="*/ 294 w 445"/>
                  <a:gd name="T5" fmla="*/ 353 h 428"/>
                  <a:gd name="T6" fmla="*/ 445 w 445"/>
                  <a:gd name="T7" fmla="*/ 353 h 428"/>
                  <a:gd name="T8" fmla="*/ 445 w 445"/>
                  <a:gd name="T9" fmla="*/ 260 h 428"/>
                  <a:gd name="T10" fmla="*/ 294 w 445"/>
                  <a:gd name="T11" fmla="*/ 260 h 428"/>
                  <a:gd name="T12" fmla="*/ 294 w 445"/>
                  <a:gd name="T13" fmla="*/ 186 h 428"/>
                  <a:gd name="T14" fmla="*/ 171 w 445"/>
                  <a:gd name="T15" fmla="*/ 307 h 428"/>
                  <a:gd name="T16" fmla="*/ 152 w 445"/>
                  <a:gd name="T17" fmla="*/ 0 h 428"/>
                  <a:gd name="T18" fmla="*/ 152 w 445"/>
                  <a:gd name="T19" fmla="*/ 75 h 428"/>
                  <a:gd name="T20" fmla="*/ 0 w 445"/>
                  <a:gd name="T21" fmla="*/ 75 h 428"/>
                  <a:gd name="T22" fmla="*/ 0 w 445"/>
                  <a:gd name="T23" fmla="*/ 168 h 428"/>
                  <a:gd name="T24" fmla="*/ 152 w 445"/>
                  <a:gd name="T25" fmla="*/ 168 h 428"/>
                  <a:gd name="T26" fmla="*/ 152 w 445"/>
                  <a:gd name="T27" fmla="*/ 242 h 428"/>
                  <a:gd name="T28" fmla="*/ 275 w 445"/>
                  <a:gd name="T29" fmla="*/ 121 h 428"/>
                  <a:gd name="T30" fmla="*/ 152 w 445"/>
                  <a:gd name="T31"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5" h="428">
                    <a:moveTo>
                      <a:pt x="171" y="307"/>
                    </a:moveTo>
                    <a:lnTo>
                      <a:pt x="294" y="428"/>
                    </a:lnTo>
                    <a:lnTo>
                      <a:pt x="294" y="353"/>
                    </a:lnTo>
                    <a:lnTo>
                      <a:pt x="445" y="353"/>
                    </a:lnTo>
                    <a:lnTo>
                      <a:pt x="445" y="260"/>
                    </a:lnTo>
                    <a:lnTo>
                      <a:pt x="294" y="260"/>
                    </a:lnTo>
                    <a:lnTo>
                      <a:pt x="294" y="186"/>
                    </a:lnTo>
                    <a:lnTo>
                      <a:pt x="171" y="307"/>
                    </a:lnTo>
                    <a:close/>
                    <a:moveTo>
                      <a:pt x="152" y="0"/>
                    </a:moveTo>
                    <a:lnTo>
                      <a:pt x="152" y="75"/>
                    </a:lnTo>
                    <a:lnTo>
                      <a:pt x="0" y="75"/>
                    </a:lnTo>
                    <a:lnTo>
                      <a:pt x="0" y="168"/>
                    </a:lnTo>
                    <a:lnTo>
                      <a:pt x="152" y="168"/>
                    </a:lnTo>
                    <a:lnTo>
                      <a:pt x="152" y="242"/>
                    </a:lnTo>
                    <a:lnTo>
                      <a:pt x="275" y="121"/>
                    </a:lnTo>
                    <a:lnTo>
                      <a:pt x="152"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9" name="TextBox 118">
              <a:extLst>
                <a:ext uri="{FF2B5EF4-FFF2-40B4-BE49-F238E27FC236}">
                  <a16:creationId xmlns:a16="http://schemas.microsoft.com/office/drawing/2014/main" id="{C87280B5-151A-45D4-AC95-B41CEDA29316}"/>
                </a:ext>
              </a:extLst>
            </p:cNvPr>
            <p:cNvSpPr txBox="1">
              <a:spLocks/>
            </p:cNvSpPr>
            <p:nvPr/>
          </p:nvSpPr>
          <p:spPr>
            <a:xfrm>
              <a:off x="10146187" y="4225184"/>
              <a:ext cx="1834302"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Integration with other</a:t>
              </a:r>
            </a:p>
            <a:p>
              <a:r>
                <a:rPr lang="en-US" dirty="0"/>
                <a:t>business systems</a:t>
              </a:r>
            </a:p>
          </p:txBody>
        </p:sp>
        <p:sp>
          <p:nvSpPr>
            <p:cNvPr id="120" name="TextBox 119">
              <a:extLst>
                <a:ext uri="{FF2B5EF4-FFF2-40B4-BE49-F238E27FC236}">
                  <a16:creationId xmlns:a16="http://schemas.microsoft.com/office/drawing/2014/main" id="{4B55F02B-198A-42E0-B86D-8E3CB1F90209}"/>
                </a:ext>
              </a:extLst>
            </p:cNvPr>
            <p:cNvSpPr txBox="1">
              <a:spLocks/>
            </p:cNvSpPr>
            <p:nvPr/>
          </p:nvSpPr>
          <p:spPr>
            <a:xfrm>
              <a:off x="10242378" y="3672883"/>
              <a:ext cx="1614050"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API’s for developers</a:t>
              </a:r>
            </a:p>
          </p:txBody>
        </p:sp>
        <p:sp>
          <p:nvSpPr>
            <p:cNvPr id="121" name="TextBox 120">
              <a:extLst>
                <a:ext uri="{FF2B5EF4-FFF2-40B4-BE49-F238E27FC236}">
                  <a16:creationId xmlns:a16="http://schemas.microsoft.com/office/drawing/2014/main" id="{D6985BA3-4409-42AB-9568-91031B3DDC27}"/>
                </a:ext>
              </a:extLst>
            </p:cNvPr>
            <p:cNvSpPr txBox="1">
              <a:spLocks/>
            </p:cNvSpPr>
            <p:nvPr/>
          </p:nvSpPr>
          <p:spPr>
            <a:xfrm>
              <a:off x="10402587" y="3180897"/>
              <a:ext cx="1272730"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Web maps &amp; apps</a:t>
              </a:r>
            </a:p>
          </p:txBody>
        </p:sp>
        <p:sp>
          <p:nvSpPr>
            <p:cNvPr id="122" name="TextBox 121">
              <a:extLst>
                <a:ext uri="{FF2B5EF4-FFF2-40B4-BE49-F238E27FC236}">
                  <a16:creationId xmlns:a16="http://schemas.microsoft.com/office/drawing/2014/main" id="{8BB0ACA5-CF8E-491C-A6D8-537F66835E36}"/>
                </a:ext>
              </a:extLst>
            </p:cNvPr>
            <p:cNvSpPr txBox="1">
              <a:spLocks/>
            </p:cNvSpPr>
            <p:nvPr/>
          </p:nvSpPr>
          <p:spPr>
            <a:xfrm>
              <a:off x="10114351" y="2706510"/>
              <a:ext cx="1363046"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Mobile devices</a:t>
              </a:r>
            </a:p>
          </p:txBody>
        </p:sp>
      </p:grpSp>
      <p:sp>
        <p:nvSpPr>
          <p:cNvPr id="123" name="TextBox 122">
            <a:extLst>
              <a:ext uri="{FF2B5EF4-FFF2-40B4-BE49-F238E27FC236}">
                <a16:creationId xmlns:a16="http://schemas.microsoft.com/office/drawing/2014/main" id="{DBBC33AE-0C9D-4E3E-B748-A2BAA795779E}"/>
              </a:ext>
            </a:extLst>
          </p:cNvPr>
          <p:cNvSpPr txBox="1"/>
          <p:nvPr/>
        </p:nvSpPr>
        <p:spPr>
          <a:xfrm>
            <a:off x="8364338" y="1720172"/>
            <a:ext cx="3740986" cy="994267"/>
          </a:xfrm>
          <a:prstGeom prst="rect">
            <a:avLst/>
          </a:prstGeom>
          <a:noFill/>
          <a:effectLst/>
        </p:spPr>
        <p:txBody>
          <a:bodyPr wrap="square" lIns="0" tIns="0" rIns="0" bIns="0" rtlCol="0" anchor="b">
            <a:noAutofit/>
          </a:bodyPr>
          <a:lstStyle/>
          <a:p>
            <a:pPr algn="ctr" eaLnBrk="0" hangingPunct="0"/>
            <a:r>
              <a:rPr lang="en-US" dirty="0"/>
              <a:t>Online Content</a:t>
            </a:r>
            <a:endParaRPr lang="en-US" dirty="0">
              <a:ea typeface="+mn-ea"/>
              <a:cs typeface="+mn-cs"/>
            </a:endParaRPr>
          </a:p>
          <a:p>
            <a:pPr algn="ctr" eaLnBrk="0" hangingPunct="0"/>
            <a:r>
              <a:rPr lang="en-US" dirty="0"/>
              <a:t>&amp; Services</a:t>
            </a:r>
            <a:endParaRPr lang="en-US" sz="900" dirty="0"/>
          </a:p>
          <a:p>
            <a:pPr algn="ctr" eaLnBrk="0" hangingPunct="0"/>
            <a:endParaRPr lang="en-US" sz="900" dirty="0"/>
          </a:p>
        </p:txBody>
      </p:sp>
      <p:sp>
        <p:nvSpPr>
          <p:cNvPr id="12" name="Rectangle 11">
            <a:extLst>
              <a:ext uri="{FF2B5EF4-FFF2-40B4-BE49-F238E27FC236}">
                <a16:creationId xmlns:a16="http://schemas.microsoft.com/office/drawing/2014/main" id="{8C914E1E-C123-4FA3-915A-9F29F94814E5}"/>
              </a:ext>
            </a:extLst>
          </p:cNvPr>
          <p:cNvSpPr/>
          <p:nvPr/>
        </p:nvSpPr>
        <p:spPr bwMode="auto">
          <a:xfrm>
            <a:off x="326571" y="1604866"/>
            <a:ext cx="6519220" cy="5113176"/>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4" name="TextBox 123">
            <a:extLst>
              <a:ext uri="{FF2B5EF4-FFF2-40B4-BE49-F238E27FC236}">
                <a16:creationId xmlns:a16="http://schemas.microsoft.com/office/drawing/2014/main" id="{E365A852-8D33-4459-8585-D8DEA807D8D1}"/>
              </a:ext>
            </a:extLst>
          </p:cNvPr>
          <p:cNvSpPr txBox="1"/>
          <p:nvPr/>
        </p:nvSpPr>
        <p:spPr>
          <a:xfrm>
            <a:off x="2966044" y="6445340"/>
            <a:ext cx="1694577"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(on-premise)</a:t>
            </a:r>
          </a:p>
        </p:txBody>
      </p:sp>
      <p:sp>
        <p:nvSpPr>
          <p:cNvPr id="69" name="Arrow: Left-Right 68">
            <a:extLst>
              <a:ext uri="{FF2B5EF4-FFF2-40B4-BE49-F238E27FC236}">
                <a16:creationId xmlns:a16="http://schemas.microsoft.com/office/drawing/2014/main" id="{C831EBCE-8BB4-46C0-9850-F119C5D810F4}"/>
              </a:ext>
            </a:extLst>
          </p:cNvPr>
          <p:cNvSpPr/>
          <p:nvPr/>
        </p:nvSpPr>
        <p:spPr bwMode="auto">
          <a:xfrm>
            <a:off x="6598813" y="3324971"/>
            <a:ext cx="2593898"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Rectangle 5">
            <a:extLst>
              <a:ext uri="{FF2B5EF4-FFF2-40B4-BE49-F238E27FC236}">
                <a16:creationId xmlns:a16="http://schemas.microsoft.com/office/drawing/2014/main" id="{39A2C6D7-4F79-4085-8CF7-2ED7C4DA802F}"/>
              </a:ext>
            </a:extLst>
          </p:cNvPr>
          <p:cNvSpPr/>
          <p:nvPr/>
        </p:nvSpPr>
        <p:spPr>
          <a:xfrm>
            <a:off x="7091759" y="4946340"/>
            <a:ext cx="3813975" cy="1200329"/>
          </a:xfrm>
          <a:prstGeom prst="rect">
            <a:avLst/>
          </a:prstGeom>
        </p:spPr>
        <p:txBody>
          <a:bodyPr wrap="square">
            <a:spAutoFit/>
          </a:bodyPr>
          <a:lstStyle/>
          <a:p>
            <a:r>
              <a:rPr lang="en-US" b="1" dirty="0">
                <a:latin typeface="Calibri" panose="020F0502020204030204" pitchFamily="34" charset="0"/>
                <a:ea typeface="Calibri" panose="020F0502020204030204" pitchFamily="34" charset="0"/>
              </a:rPr>
              <a:t>Example/Use Case:</a:t>
            </a:r>
            <a:r>
              <a:rPr lang="en-US" dirty="0">
                <a:latin typeface="Calibri" panose="020F0502020204030204" pitchFamily="34" charset="0"/>
                <a:ea typeface="Calibri" panose="020F0502020204030204" pitchFamily="34" charset="0"/>
              </a:rPr>
              <a:t>  Medium to larger counties with ability manage and maintain full enterprise base deployment.</a:t>
            </a:r>
            <a:endParaRPr lang="en-US" b="1" dirty="0"/>
          </a:p>
        </p:txBody>
      </p:sp>
      <p:sp>
        <p:nvSpPr>
          <p:cNvPr id="84" name="Arrow: Left-Right 83">
            <a:extLst>
              <a:ext uri="{FF2B5EF4-FFF2-40B4-BE49-F238E27FC236}">
                <a16:creationId xmlns:a16="http://schemas.microsoft.com/office/drawing/2014/main" id="{2F41A3FB-825B-4BDE-81B7-8E01FF7F27D9}"/>
              </a:ext>
            </a:extLst>
          </p:cNvPr>
          <p:cNvSpPr/>
          <p:nvPr/>
        </p:nvSpPr>
        <p:spPr bwMode="auto">
          <a:xfrm rot="5400000">
            <a:off x="5420254" y="4275348"/>
            <a:ext cx="680217" cy="224839"/>
          </a:xfrm>
          <a:prstGeom prst="leftRightArrow">
            <a:avLst/>
          </a:prstGeom>
          <a:solidFill>
            <a:schemeClr val="accent5">
              <a:lumMod val="60000"/>
              <a:lumOff val="40000"/>
            </a:schemeClr>
          </a:solidFill>
          <a:ln>
            <a:solidFill>
              <a:schemeClr val="accent5">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pic>
        <p:nvPicPr>
          <p:cNvPr id="66" name="Picture 65" descr="A close up of a sign&#10;&#10;Description automatically generated">
            <a:extLst>
              <a:ext uri="{FF2B5EF4-FFF2-40B4-BE49-F238E27FC236}">
                <a16:creationId xmlns:a16="http://schemas.microsoft.com/office/drawing/2014/main" id="{6F5C979D-2E59-4200-8F5C-B49F2D09889A}"/>
              </a:ext>
            </a:extLst>
          </p:cNvPr>
          <p:cNvPicPr>
            <a:picLocks noChangeAspect="1"/>
          </p:cNvPicPr>
          <p:nvPr/>
        </p:nvPicPr>
        <p:blipFill>
          <a:blip r:embed="rId5"/>
          <a:stretch>
            <a:fillRect/>
          </a:stretch>
        </p:blipFill>
        <p:spPr>
          <a:xfrm>
            <a:off x="5433351" y="5128179"/>
            <a:ext cx="605595" cy="605595"/>
          </a:xfrm>
          <a:prstGeom prst="rect">
            <a:avLst/>
          </a:prstGeom>
        </p:spPr>
      </p:pic>
    </p:spTree>
    <p:extLst>
      <p:ext uri="{BB962C8B-B14F-4D97-AF65-F5344CB8AC3E}">
        <p14:creationId xmlns:p14="http://schemas.microsoft.com/office/powerpoint/2010/main" val="53884333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621" y="683340"/>
            <a:ext cx="10823677" cy="738664"/>
          </a:xfrm>
        </p:spPr>
        <p:txBody>
          <a:bodyPr/>
          <a:lstStyle/>
          <a:p>
            <a:r>
              <a:rPr lang="en-US" dirty="0"/>
              <a:t>Land Records Architecture Option: Local ArcGIS Pro =&gt; Hosted Enterprise</a:t>
            </a:r>
            <a:br>
              <a:rPr lang="en-US" dirty="0"/>
            </a:br>
            <a:endParaRPr lang="en-US" dirty="0"/>
          </a:p>
        </p:txBody>
      </p:sp>
      <p:sp>
        <p:nvSpPr>
          <p:cNvPr id="30" name="TextBox 29">
            <a:extLst>
              <a:ext uri="{FF2B5EF4-FFF2-40B4-BE49-F238E27FC236}">
                <a16:creationId xmlns:a16="http://schemas.microsoft.com/office/drawing/2014/main" id="{36513447-67F3-47A2-BD0D-4F38875FD17B}"/>
              </a:ext>
            </a:extLst>
          </p:cNvPr>
          <p:cNvSpPr txBox="1"/>
          <p:nvPr/>
        </p:nvSpPr>
        <p:spPr>
          <a:xfrm>
            <a:off x="3865656" y="1848361"/>
            <a:ext cx="3740986" cy="994267"/>
          </a:xfrm>
          <a:prstGeom prst="rect">
            <a:avLst/>
          </a:prstGeom>
          <a:noFill/>
          <a:effectLst/>
        </p:spPr>
        <p:txBody>
          <a:bodyPr wrap="square" lIns="0" tIns="0" rIns="0" bIns="0" rtlCol="0" anchor="b">
            <a:noAutofit/>
          </a:bodyPr>
          <a:lstStyle/>
          <a:p>
            <a:pPr algn="ctr" eaLnBrk="0" hangingPunct="0"/>
            <a:r>
              <a:rPr lang="en-US" dirty="0">
                <a:ea typeface="+mn-ea"/>
                <a:cs typeface="+mn-cs"/>
              </a:rPr>
              <a:t>ArcGIS</a:t>
            </a:r>
          </a:p>
          <a:p>
            <a:pPr algn="ctr" eaLnBrk="0" hangingPunct="0"/>
            <a:r>
              <a:rPr lang="en-US" dirty="0"/>
              <a:t>Enterprise</a:t>
            </a:r>
          </a:p>
          <a:p>
            <a:pPr algn="ctr" eaLnBrk="0" hangingPunct="0"/>
            <a:r>
              <a:rPr lang="en-US" sz="900" dirty="0"/>
              <a:t>Full base deployment</a:t>
            </a:r>
          </a:p>
          <a:p>
            <a:pPr algn="ctr" eaLnBrk="0" hangingPunct="0"/>
            <a:r>
              <a:rPr lang="en-US" sz="900" dirty="0"/>
              <a:t>10.8 (or later)</a:t>
            </a:r>
          </a:p>
          <a:p>
            <a:pPr algn="ctr" eaLnBrk="0" hangingPunct="0"/>
            <a:endParaRPr lang="en-US" sz="900" dirty="0"/>
          </a:p>
        </p:txBody>
      </p:sp>
      <p:grpSp>
        <p:nvGrpSpPr>
          <p:cNvPr id="31" name="Group 30">
            <a:extLst>
              <a:ext uri="{FF2B5EF4-FFF2-40B4-BE49-F238E27FC236}">
                <a16:creationId xmlns:a16="http://schemas.microsoft.com/office/drawing/2014/main" id="{EBA74850-B132-42EF-BCA8-472CBFFC9C86}"/>
              </a:ext>
            </a:extLst>
          </p:cNvPr>
          <p:cNvGrpSpPr/>
          <p:nvPr/>
        </p:nvGrpSpPr>
        <p:grpSpPr>
          <a:xfrm>
            <a:off x="5000915" y="2807160"/>
            <a:ext cx="1518896" cy="1260556"/>
            <a:chOff x="4534968" y="3390266"/>
            <a:chExt cx="457200" cy="493776"/>
          </a:xfrm>
        </p:grpSpPr>
        <p:sp useBgFill="1">
          <p:nvSpPr>
            <p:cNvPr id="32" name="Freeform 20">
              <a:extLst>
                <a:ext uri="{FF2B5EF4-FFF2-40B4-BE49-F238E27FC236}">
                  <a16:creationId xmlns:a16="http://schemas.microsoft.com/office/drawing/2014/main" id="{CFA2960D-8C6C-4092-A904-BDCB45340DE8}"/>
                </a:ext>
              </a:extLst>
            </p:cNvPr>
            <p:cNvSpPr>
              <a:spLocks/>
            </p:cNvSpPr>
            <p:nvPr/>
          </p:nvSpPr>
          <p:spPr bwMode="auto">
            <a:xfrm>
              <a:off x="4548399" y="3390266"/>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6" name="Picture 55">
              <a:extLst>
                <a:ext uri="{FF2B5EF4-FFF2-40B4-BE49-F238E27FC236}">
                  <a16:creationId xmlns:a16="http://schemas.microsoft.com/office/drawing/2014/main" id="{BC310EE7-802C-45C4-AE41-17237276F93D}"/>
                </a:ext>
              </a:extLst>
            </p:cNvPr>
            <p:cNvPicPr>
              <a:picLocks noChangeAspect="1"/>
            </p:cNvPicPr>
            <p:nvPr/>
          </p:nvPicPr>
          <p:blipFill>
            <a:blip r:embed="rId3"/>
            <a:stretch>
              <a:fillRect/>
            </a:stretch>
          </p:blipFill>
          <p:spPr>
            <a:xfrm>
              <a:off x="4534968" y="3408554"/>
              <a:ext cx="457200" cy="457200"/>
            </a:xfrm>
            <a:prstGeom prst="rect">
              <a:avLst/>
            </a:prstGeom>
          </p:spPr>
        </p:pic>
      </p:grpSp>
      <p:sp>
        <p:nvSpPr>
          <p:cNvPr id="57" name="TextBox 56">
            <a:extLst>
              <a:ext uri="{FF2B5EF4-FFF2-40B4-BE49-F238E27FC236}">
                <a16:creationId xmlns:a16="http://schemas.microsoft.com/office/drawing/2014/main" id="{B383F0BD-6488-4595-9966-65192C083804}"/>
              </a:ext>
            </a:extLst>
          </p:cNvPr>
          <p:cNvSpPr txBox="1"/>
          <p:nvPr/>
        </p:nvSpPr>
        <p:spPr>
          <a:xfrm>
            <a:off x="-585426" y="1719249"/>
            <a:ext cx="3740986" cy="994267"/>
          </a:xfrm>
          <a:prstGeom prst="rect">
            <a:avLst/>
          </a:prstGeom>
          <a:noFill/>
          <a:effectLst/>
        </p:spPr>
        <p:txBody>
          <a:bodyPr wrap="square" lIns="0" tIns="0" rIns="0" bIns="0" rtlCol="0" anchor="b">
            <a:noAutofit/>
          </a:bodyPr>
          <a:lstStyle/>
          <a:p>
            <a:pPr algn="ctr" eaLnBrk="0" hangingPunct="0"/>
            <a:r>
              <a:rPr lang="en-US" dirty="0">
                <a:ea typeface="+mn-ea"/>
                <a:cs typeface="+mn-cs"/>
              </a:rPr>
              <a:t>ArcGIS </a:t>
            </a:r>
          </a:p>
          <a:p>
            <a:pPr algn="ctr" eaLnBrk="0" hangingPunct="0"/>
            <a:r>
              <a:rPr lang="en-US" dirty="0">
                <a:ea typeface="+mn-ea"/>
                <a:cs typeface="+mn-cs"/>
              </a:rPr>
              <a:t>Pro</a:t>
            </a:r>
          </a:p>
          <a:p>
            <a:pPr algn="ctr" eaLnBrk="0" hangingPunct="0"/>
            <a:r>
              <a:rPr lang="en-US" sz="900" dirty="0"/>
              <a:t>Standard or Advanced </a:t>
            </a:r>
          </a:p>
          <a:p>
            <a:pPr algn="ctr" eaLnBrk="0" hangingPunct="0"/>
            <a:r>
              <a:rPr lang="en-US" sz="900" dirty="0"/>
              <a:t>Version 2.5 (or later)</a:t>
            </a:r>
          </a:p>
        </p:txBody>
      </p:sp>
      <p:grpSp>
        <p:nvGrpSpPr>
          <p:cNvPr id="58" name="Group 57">
            <a:extLst>
              <a:ext uri="{FF2B5EF4-FFF2-40B4-BE49-F238E27FC236}">
                <a16:creationId xmlns:a16="http://schemas.microsoft.com/office/drawing/2014/main" id="{DE0E4CB6-A7E7-40BE-BB4E-4F63D0029F40}"/>
              </a:ext>
            </a:extLst>
          </p:cNvPr>
          <p:cNvGrpSpPr/>
          <p:nvPr/>
        </p:nvGrpSpPr>
        <p:grpSpPr>
          <a:xfrm>
            <a:off x="526689" y="2795941"/>
            <a:ext cx="1518896" cy="1260556"/>
            <a:chOff x="10962914" y="3386010"/>
            <a:chExt cx="457200" cy="493776"/>
          </a:xfrm>
        </p:grpSpPr>
        <p:sp useBgFill="1">
          <p:nvSpPr>
            <p:cNvPr id="59" name="Freeform 20">
              <a:extLst>
                <a:ext uri="{FF2B5EF4-FFF2-40B4-BE49-F238E27FC236}">
                  <a16:creationId xmlns:a16="http://schemas.microsoft.com/office/drawing/2014/main" id="{3CDF0743-E376-4DB7-855D-DDB9C8F4A63C}"/>
                </a:ext>
              </a:extLst>
            </p:cNvPr>
            <p:cNvSpPr>
              <a:spLocks/>
            </p:cNvSpPr>
            <p:nvPr/>
          </p:nvSpPr>
          <p:spPr bwMode="auto">
            <a:xfrm>
              <a:off x="10976345" y="3386010"/>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60" name="Picture 59">
              <a:extLst>
                <a:ext uri="{FF2B5EF4-FFF2-40B4-BE49-F238E27FC236}">
                  <a16:creationId xmlns:a16="http://schemas.microsoft.com/office/drawing/2014/main" id="{897DC7E2-BC22-4ED3-8F72-EC5E99117AF7}"/>
                </a:ext>
              </a:extLst>
            </p:cNvPr>
            <p:cNvPicPr>
              <a:picLocks noChangeAspect="1"/>
            </p:cNvPicPr>
            <p:nvPr/>
          </p:nvPicPr>
          <p:blipFill>
            <a:blip r:embed="rId4"/>
            <a:stretch>
              <a:fillRect/>
            </a:stretch>
          </p:blipFill>
          <p:spPr>
            <a:xfrm>
              <a:off x="10962914" y="3404298"/>
              <a:ext cx="457200" cy="457200"/>
            </a:xfrm>
            <a:prstGeom prst="rect">
              <a:avLst/>
            </a:prstGeom>
          </p:spPr>
        </p:pic>
      </p:grpSp>
      <p:grpSp>
        <p:nvGrpSpPr>
          <p:cNvPr id="61" name="Group 60">
            <a:extLst>
              <a:ext uri="{FF2B5EF4-FFF2-40B4-BE49-F238E27FC236}">
                <a16:creationId xmlns:a16="http://schemas.microsoft.com/office/drawing/2014/main" id="{ACC27BA9-B0EF-4B53-AAA1-B18422A70061}"/>
              </a:ext>
            </a:extLst>
          </p:cNvPr>
          <p:cNvGrpSpPr/>
          <p:nvPr/>
        </p:nvGrpSpPr>
        <p:grpSpPr>
          <a:xfrm>
            <a:off x="5209547" y="4722615"/>
            <a:ext cx="1053207" cy="1109467"/>
            <a:chOff x="1111443" y="2568745"/>
            <a:chExt cx="386930" cy="428131"/>
          </a:xfrm>
        </p:grpSpPr>
        <p:sp useBgFill="1">
          <p:nvSpPr>
            <p:cNvPr id="62" name="Freeform 13">
              <a:extLst>
                <a:ext uri="{FF2B5EF4-FFF2-40B4-BE49-F238E27FC236}">
                  <a16:creationId xmlns:a16="http://schemas.microsoft.com/office/drawing/2014/main" id="{F58118A2-E190-4AFF-9BF7-7BACF9F93F7E}"/>
                </a:ext>
              </a:extLst>
            </p:cNvPr>
            <p:cNvSpPr>
              <a:spLocks noEditPoints="1"/>
            </p:cNvSpPr>
            <p:nvPr/>
          </p:nvSpPr>
          <p:spPr bwMode="auto">
            <a:xfrm>
              <a:off x="1111443" y="2568745"/>
              <a:ext cx="386930" cy="428131"/>
            </a:xfrm>
            <a:custGeom>
              <a:avLst/>
              <a:gdLst>
                <a:gd name="T0" fmla="*/ 1518 w 1518"/>
                <a:gd name="T1" fmla="*/ 930 h 1675"/>
                <a:gd name="T2" fmla="*/ 1518 w 1518"/>
                <a:gd name="T3" fmla="*/ 865 h 1675"/>
                <a:gd name="T4" fmla="*/ 1518 w 1518"/>
                <a:gd name="T5" fmla="*/ 753 h 1675"/>
                <a:gd name="T6" fmla="*/ 758 w 1518"/>
                <a:gd name="T7" fmla="*/ 0 h 1675"/>
                <a:gd name="T8" fmla="*/ 919 w 1518"/>
                <a:gd name="T9" fmla="*/ 5 h 1675"/>
                <a:gd name="T10" fmla="*/ 1078 w 1518"/>
                <a:gd name="T11" fmla="*/ 23 h 1675"/>
                <a:gd name="T12" fmla="*/ 1224 w 1518"/>
                <a:gd name="T13" fmla="*/ 55 h 1675"/>
                <a:gd name="T14" fmla="*/ 1351 w 1518"/>
                <a:gd name="T15" fmla="*/ 101 h 1675"/>
                <a:gd name="T16" fmla="*/ 1448 w 1518"/>
                <a:gd name="T17" fmla="*/ 164 h 1675"/>
                <a:gd name="T18" fmla="*/ 1506 w 1518"/>
                <a:gd name="T19" fmla="*/ 245 h 1675"/>
                <a:gd name="T20" fmla="*/ 1518 w 1518"/>
                <a:gd name="T21" fmla="*/ 477 h 1675"/>
                <a:gd name="T22" fmla="*/ 1518 w 1518"/>
                <a:gd name="T23" fmla="*/ 720 h 1675"/>
                <a:gd name="T24" fmla="*/ 1518 w 1518"/>
                <a:gd name="T25" fmla="*/ 724 h 1675"/>
                <a:gd name="T26" fmla="*/ 1518 w 1518"/>
                <a:gd name="T27" fmla="*/ 732 h 1675"/>
                <a:gd name="T28" fmla="*/ 1518 w 1518"/>
                <a:gd name="T29" fmla="*/ 757 h 1675"/>
                <a:gd name="T30" fmla="*/ 1518 w 1518"/>
                <a:gd name="T31" fmla="*/ 781 h 1675"/>
                <a:gd name="T32" fmla="*/ 1518 w 1518"/>
                <a:gd name="T33" fmla="*/ 830 h 1675"/>
                <a:gd name="T34" fmla="*/ 1518 w 1518"/>
                <a:gd name="T35" fmla="*/ 830 h 1675"/>
                <a:gd name="T36" fmla="*/ 1518 w 1518"/>
                <a:gd name="T37" fmla="*/ 867 h 1675"/>
                <a:gd name="T38" fmla="*/ 1518 w 1518"/>
                <a:gd name="T39" fmla="*/ 906 h 1675"/>
                <a:gd name="T40" fmla="*/ 1518 w 1518"/>
                <a:gd name="T41" fmla="*/ 1089 h 1675"/>
                <a:gd name="T42" fmla="*/ 1515 w 1518"/>
                <a:gd name="T43" fmla="*/ 1354 h 1675"/>
                <a:gd name="T44" fmla="*/ 1473 w 1518"/>
                <a:gd name="T45" fmla="*/ 1445 h 1675"/>
                <a:gd name="T46" fmla="*/ 1388 w 1518"/>
                <a:gd name="T47" fmla="*/ 1522 h 1675"/>
                <a:gd name="T48" fmla="*/ 1270 w 1518"/>
                <a:gd name="T49" fmla="*/ 1584 h 1675"/>
                <a:gd name="T50" fmla="*/ 1128 w 1518"/>
                <a:gd name="T51" fmla="*/ 1630 h 1675"/>
                <a:gd name="T52" fmla="*/ 972 w 1518"/>
                <a:gd name="T53" fmla="*/ 1661 h 1675"/>
                <a:gd name="T54" fmla="*/ 811 w 1518"/>
                <a:gd name="T55" fmla="*/ 1674 h 1675"/>
                <a:gd name="T56" fmla="*/ 653 w 1518"/>
                <a:gd name="T57" fmla="*/ 1671 h 1675"/>
                <a:gd name="T58" fmla="*/ 492 w 1518"/>
                <a:gd name="T59" fmla="*/ 1652 h 1675"/>
                <a:gd name="T60" fmla="*/ 340 w 1518"/>
                <a:gd name="T61" fmla="*/ 1616 h 1675"/>
                <a:gd name="T62" fmla="*/ 206 w 1518"/>
                <a:gd name="T63" fmla="*/ 1564 h 1675"/>
                <a:gd name="T64" fmla="*/ 97 w 1518"/>
                <a:gd name="T65" fmla="*/ 1498 h 1675"/>
                <a:gd name="T66" fmla="*/ 25 w 1518"/>
                <a:gd name="T67" fmla="*/ 1417 h 1675"/>
                <a:gd name="T68" fmla="*/ 0 w 1518"/>
                <a:gd name="T69" fmla="*/ 1320 h 1675"/>
                <a:gd name="T70" fmla="*/ 0 w 1518"/>
                <a:gd name="T71" fmla="*/ 821 h 1675"/>
                <a:gd name="T72" fmla="*/ 0 w 1518"/>
                <a:gd name="T73" fmla="*/ 308 h 1675"/>
                <a:gd name="T74" fmla="*/ 25 w 1518"/>
                <a:gd name="T75" fmla="*/ 216 h 1675"/>
                <a:gd name="T76" fmla="*/ 97 w 1518"/>
                <a:gd name="T77" fmla="*/ 142 h 1675"/>
                <a:gd name="T78" fmla="*/ 206 w 1518"/>
                <a:gd name="T79" fmla="*/ 85 h 1675"/>
                <a:gd name="T80" fmla="*/ 340 w 1518"/>
                <a:gd name="T81" fmla="*/ 42 h 1675"/>
                <a:gd name="T82" fmla="*/ 492 w 1518"/>
                <a:gd name="T83" fmla="*/ 16 h 1675"/>
                <a:gd name="T84" fmla="*/ 653 w 1518"/>
                <a:gd name="T85" fmla="*/ 2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8" h="1675">
                  <a:moveTo>
                    <a:pt x="1518" y="906"/>
                  </a:moveTo>
                  <a:lnTo>
                    <a:pt x="1518" y="919"/>
                  </a:lnTo>
                  <a:lnTo>
                    <a:pt x="1518" y="930"/>
                  </a:lnTo>
                  <a:lnTo>
                    <a:pt x="1518" y="906"/>
                  </a:lnTo>
                  <a:close/>
                  <a:moveTo>
                    <a:pt x="1518" y="859"/>
                  </a:moveTo>
                  <a:lnTo>
                    <a:pt x="1518" y="865"/>
                  </a:lnTo>
                  <a:lnTo>
                    <a:pt x="1518" y="859"/>
                  </a:lnTo>
                  <a:close/>
                  <a:moveTo>
                    <a:pt x="1518" y="750"/>
                  </a:moveTo>
                  <a:lnTo>
                    <a:pt x="1518" y="753"/>
                  </a:lnTo>
                  <a:lnTo>
                    <a:pt x="1518" y="756"/>
                  </a:lnTo>
                  <a:lnTo>
                    <a:pt x="1518" y="750"/>
                  </a:lnTo>
                  <a:close/>
                  <a:moveTo>
                    <a:pt x="758" y="0"/>
                  </a:moveTo>
                  <a:lnTo>
                    <a:pt x="811" y="0"/>
                  </a:lnTo>
                  <a:lnTo>
                    <a:pt x="865" y="2"/>
                  </a:lnTo>
                  <a:lnTo>
                    <a:pt x="919" y="5"/>
                  </a:lnTo>
                  <a:lnTo>
                    <a:pt x="972" y="10"/>
                  </a:lnTo>
                  <a:lnTo>
                    <a:pt x="1025" y="16"/>
                  </a:lnTo>
                  <a:lnTo>
                    <a:pt x="1078" y="23"/>
                  </a:lnTo>
                  <a:lnTo>
                    <a:pt x="1128" y="32"/>
                  </a:lnTo>
                  <a:lnTo>
                    <a:pt x="1178" y="42"/>
                  </a:lnTo>
                  <a:lnTo>
                    <a:pt x="1224" y="55"/>
                  </a:lnTo>
                  <a:lnTo>
                    <a:pt x="1270" y="69"/>
                  </a:lnTo>
                  <a:lnTo>
                    <a:pt x="1312" y="85"/>
                  </a:lnTo>
                  <a:lnTo>
                    <a:pt x="1351" y="101"/>
                  </a:lnTo>
                  <a:lnTo>
                    <a:pt x="1388" y="120"/>
                  </a:lnTo>
                  <a:lnTo>
                    <a:pt x="1420" y="142"/>
                  </a:lnTo>
                  <a:lnTo>
                    <a:pt x="1448" y="164"/>
                  </a:lnTo>
                  <a:lnTo>
                    <a:pt x="1473" y="189"/>
                  </a:lnTo>
                  <a:lnTo>
                    <a:pt x="1492" y="216"/>
                  </a:lnTo>
                  <a:lnTo>
                    <a:pt x="1506" y="245"/>
                  </a:lnTo>
                  <a:lnTo>
                    <a:pt x="1515" y="276"/>
                  </a:lnTo>
                  <a:lnTo>
                    <a:pt x="1518" y="308"/>
                  </a:lnTo>
                  <a:lnTo>
                    <a:pt x="1518" y="477"/>
                  </a:lnTo>
                  <a:lnTo>
                    <a:pt x="1518" y="550"/>
                  </a:lnTo>
                  <a:lnTo>
                    <a:pt x="1518" y="616"/>
                  </a:lnTo>
                  <a:lnTo>
                    <a:pt x="1518" y="720"/>
                  </a:lnTo>
                  <a:lnTo>
                    <a:pt x="1518" y="725"/>
                  </a:lnTo>
                  <a:lnTo>
                    <a:pt x="1518" y="727"/>
                  </a:lnTo>
                  <a:lnTo>
                    <a:pt x="1518" y="724"/>
                  </a:lnTo>
                  <a:lnTo>
                    <a:pt x="1518" y="727"/>
                  </a:lnTo>
                  <a:lnTo>
                    <a:pt x="1518" y="727"/>
                  </a:lnTo>
                  <a:lnTo>
                    <a:pt x="1518" y="732"/>
                  </a:lnTo>
                  <a:lnTo>
                    <a:pt x="1518" y="750"/>
                  </a:lnTo>
                  <a:lnTo>
                    <a:pt x="1518" y="742"/>
                  </a:lnTo>
                  <a:lnTo>
                    <a:pt x="1518" y="757"/>
                  </a:lnTo>
                  <a:lnTo>
                    <a:pt x="1518" y="756"/>
                  </a:lnTo>
                  <a:lnTo>
                    <a:pt x="1518" y="775"/>
                  </a:lnTo>
                  <a:lnTo>
                    <a:pt x="1518" y="781"/>
                  </a:lnTo>
                  <a:lnTo>
                    <a:pt x="1518" y="797"/>
                  </a:lnTo>
                  <a:lnTo>
                    <a:pt x="1518" y="812"/>
                  </a:lnTo>
                  <a:lnTo>
                    <a:pt x="1518" y="830"/>
                  </a:lnTo>
                  <a:lnTo>
                    <a:pt x="1518" y="809"/>
                  </a:lnTo>
                  <a:lnTo>
                    <a:pt x="1518" y="835"/>
                  </a:lnTo>
                  <a:lnTo>
                    <a:pt x="1518" y="830"/>
                  </a:lnTo>
                  <a:lnTo>
                    <a:pt x="1518" y="859"/>
                  </a:lnTo>
                  <a:lnTo>
                    <a:pt x="1518" y="856"/>
                  </a:lnTo>
                  <a:lnTo>
                    <a:pt x="1518" y="867"/>
                  </a:lnTo>
                  <a:lnTo>
                    <a:pt x="1518" y="865"/>
                  </a:lnTo>
                  <a:lnTo>
                    <a:pt x="1518" y="878"/>
                  </a:lnTo>
                  <a:lnTo>
                    <a:pt x="1518" y="906"/>
                  </a:lnTo>
                  <a:lnTo>
                    <a:pt x="1518" y="899"/>
                  </a:lnTo>
                  <a:lnTo>
                    <a:pt x="1518" y="1027"/>
                  </a:lnTo>
                  <a:lnTo>
                    <a:pt x="1518" y="1089"/>
                  </a:lnTo>
                  <a:lnTo>
                    <a:pt x="1518" y="1159"/>
                  </a:lnTo>
                  <a:lnTo>
                    <a:pt x="1518" y="1320"/>
                  </a:lnTo>
                  <a:lnTo>
                    <a:pt x="1515" y="1354"/>
                  </a:lnTo>
                  <a:lnTo>
                    <a:pt x="1506" y="1386"/>
                  </a:lnTo>
                  <a:lnTo>
                    <a:pt x="1492" y="1417"/>
                  </a:lnTo>
                  <a:lnTo>
                    <a:pt x="1473" y="1445"/>
                  </a:lnTo>
                  <a:lnTo>
                    <a:pt x="1448" y="1473"/>
                  </a:lnTo>
                  <a:lnTo>
                    <a:pt x="1420" y="1498"/>
                  </a:lnTo>
                  <a:lnTo>
                    <a:pt x="1388" y="1522"/>
                  </a:lnTo>
                  <a:lnTo>
                    <a:pt x="1351" y="1544"/>
                  </a:lnTo>
                  <a:lnTo>
                    <a:pt x="1312" y="1564"/>
                  </a:lnTo>
                  <a:lnTo>
                    <a:pt x="1270" y="1584"/>
                  </a:lnTo>
                  <a:lnTo>
                    <a:pt x="1224" y="1600"/>
                  </a:lnTo>
                  <a:lnTo>
                    <a:pt x="1178" y="1616"/>
                  </a:lnTo>
                  <a:lnTo>
                    <a:pt x="1128" y="1630"/>
                  </a:lnTo>
                  <a:lnTo>
                    <a:pt x="1078" y="1642"/>
                  </a:lnTo>
                  <a:lnTo>
                    <a:pt x="1025" y="1652"/>
                  </a:lnTo>
                  <a:lnTo>
                    <a:pt x="972" y="1661"/>
                  </a:lnTo>
                  <a:lnTo>
                    <a:pt x="919" y="1667"/>
                  </a:lnTo>
                  <a:lnTo>
                    <a:pt x="865" y="1671"/>
                  </a:lnTo>
                  <a:lnTo>
                    <a:pt x="811" y="1674"/>
                  </a:lnTo>
                  <a:lnTo>
                    <a:pt x="758" y="1675"/>
                  </a:lnTo>
                  <a:lnTo>
                    <a:pt x="706" y="1674"/>
                  </a:lnTo>
                  <a:lnTo>
                    <a:pt x="653" y="1671"/>
                  </a:lnTo>
                  <a:lnTo>
                    <a:pt x="599" y="1667"/>
                  </a:lnTo>
                  <a:lnTo>
                    <a:pt x="545" y="1661"/>
                  </a:lnTo>
                  <a:lnTo>
                    <a:pt x="492" y="1652"/>
                  </a:lnTo>
                  <a:lnTo>
                    <a:pt x="441" y="1642"/>
                  </a:lnTo>
                  <a:lnTo>
                    <a:pt x="390" y="1630"/>
                  </a:lnTo>
                  <a:lnTo>
                    <a:pt x="340" y="1616"/>
                  </a:lnTo>
                  <a:lnTo>
                    <a:pt x="293" y="1600"/>
                  </a:lnTo>
                  <a:lnTo>
                    <a:pt x="248" y="1584"/>
                  </a:lnTo>
                  <a:lnTo>
                    <a:pt x="206" y="1564"/>
                  </a:lnTo>
                  <a:lnTo>
                    <a:pt x="166" y="1544"/>
                  </a:lnTo>
                  <a:lnTo>
                    <a:pt x="130" y="1522"/>
                  </a:lnTo>
                  <a:lnTo>
                    <a:pt x="97" y="1498"/>
                  </a:lnTo>
                  <a:lnTo>
                    <a:pt x="69" y="1473"/>
                  </a:lnTo>
                  <a:lnTo>
                    <a:pt x="45" y="1445"/>
                  </a:lnTo>
                  <a:lnTo>
                    <a:pt x="25" y="1417"/>
                  </a:lnTo>
                  <a:lnTo>
                    <a:pt x="12" y="1386"/>
                  </a:lnTo>
                  <a:lnTo>
                    <a:pt x="3" y="1354"/>
                  </a:lnTo>
                  <a:lnTo>
                    <a:pt x="0" y="1320"/>
                  </a:lnTo>
                  <a:lnTo>
                    <a:pt x="0" y="1159"/>
                  </a:lnTo>
                  <a:lnTo>
                    <a:pt x="0" y="991"/>
                  </a:lnTo>
                  <a:lnTo>
                    <a:pt x="0" y="821"/>
                  </a:lnTo>
                  <a:lnTo>
                    <a:pt x="0" y="650"/>
                  </a:lnTo>
                  <a:lnTo>
                    <a:pt x="0" y="477"/>
                  </a:lnTo>
                  <a:lnTo>
                    <a:pt x="0" y="308"/>
                  </a:lnTo>
                  <a:lnTo>
                    <a:pt x="3" y="276"/>
                  </a:lnTo>
                  <a:lnTo>
                    <a:pt x="12" y="245"/>
                  </a:lnTo>
                  <a:lnTo>
                    <a:pt x="25" y="216"/>
                  </a:lnTo>
                  <a:lnTo>
                    <a:pt x="45" y="189"/>
                  </a:lnTo>
                  <a:lnTo>
                    <a:pt x="69" y="164"/>
                  </a:lnTo>
                  <a:lnTo>
                    <a:pt x="97" y="142"/>
                  </a:lnTo>
                  <a:lnTo>
                    <a:pt x="130" y="120"/>
                  </a:lnTo>
                  <a:lnTo>
                    <a:pt x="166" y="101"/>
                  </a:lnTo>
                  <a:lnTo>
                    <a:pt x="206" y="85"/>
                  </a:lnTo>
                  <a:lnTo>
                    <a:pt x="248" y="69"/>
                  </a:lnTo>
                  <a:lnTo>
                    <a:pt x="293" y="55"/>
                  </a:lnTo>
                  <a:lnTo>
                    <a:pt x="340" y="42"/>
                  </a:lnTo>
                  <a:lnTo>
                    <a:pt x="390" y="32"/>
                  </a:lnTo>
                  <a:lnTo>
                    <a:pt x="441" y="23"/>
                  </a:lnTo>
                  <a:lnTo>
                    <a:pt x="492" y="16"/>
                  </a:lnTo>
                  <a:lnTo>
                    <a:pt x="545" y="10"/>
                  </a:lnTo>
                  <a:lnTo>
                    <a:pt x="599" y="5"/>
                  </a:lnTo>
                  <a:lnTo>
                    <a:pt x="653" y="2"/>
                  </a:lnTo>
                  <a:lnTo>
                    <a:pt x="706" y="0"/>
                  </a:lnTo>
                  <a:lnTo>
                    <a:pt x="758"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63" name="Freeform 14">
              <a:extLst>
                <a:ext uri="{FF2B5EF4-FFF2-40B4-BE49-F238E27FC236}">
                  <a16:creationId xmlns:a16="http://schemas.microsoft.com/office/drawing/2014/main" id="{6A8ED0D7-EBDF-4FF6-B756-F38CA7506A05}"/>
                </a:ext>
              </a:extLst>
            </p:cNvPr>
            <p:cNvSpPr>
              <a:spLocks noEditPoints="1"/>
            </p:cNvSpPr>
            <p:nvPr/>
          </p:nvSpPr>
          <p:spPr bwMode="auto">
            <a:xfrm>
              <a:off x="1140104" y="2597406"/>
              <a:ext cx="329607" cy="370808"/>
            </a:xfrm>
            <a:custGeom>
              <a:avLst/>
              <a:gdLst>
                <a:gd name="T0" fmla="*/ 39 w 1293"/>
                <a:gd name="T1" fmla="*/ 790 h 1450"/>
                <a:gd name="T2" fmla="*/ 130 w 1293"/>
                <a:gd name="T3" fmla="*/ 828 h 1450"/>
                <a:gd name="T4" fmla="*/ 233 w 1293"/>
                <a:gd name="T5" fmla="*/ 858 h 1450"/>
                <a:gd name="T6" fmla="*/ 348 w 1293"/>
                <a:gd name="T7" fmla="*/ 879 h 1450"/>
                <a:gd name="T8" fmla="*/ 466 w 1293"/>
                <a:gd name="T9" fmla="*/ 893 h 1450"/>
                <a:gd name="T10" fmla="*/ 587 w 1293"/>
                <a:gd name="T11" fmla="*/ 899 h 1450"/>
                <a:gd name="T12" fmla="*/ 707 w 1293"/>
                <a:gd name="T13" fmla="*/ 899 h 1450"/>
                <a:gd name="T14" fmla="*/ 827 w 1293"/>
                <a:gd name="T15" fmla="*/ 893 h 1450"/>
                <a:gd name="T16" fmla="*/ 946 w 1293"/>
                <a:gd name="T17" fmla="*/ 879 h 1450"/>
                <a:gd name="T18" fmla="*/ 1061 w 1293"/>
                <a:gd name="T19" fmla="*/ 858 h 1450"/>
                <a:gd name="T20" fmla="*/ 1164 w 1293"/>
                <a:gd name="T21" fmla="*/ 828 h 1450"/>
                <a:gd name="T22" fmla="*/ 1255 w 1293"/>
                <a:gd name="T23" fmla="*/ 790 h 1450"/>
                <a:gd name="T24" fmla="*/ 1293 w 1293"/>
                <a:gd name="T25" fmla="*/ 1208 h 1450"/>
                <a:gd name="T26" fmla="*/ 1278 w 1293"/>
                <a:gd name="T27" fmla="*/ 1253 h 1450"/>
                <a:gd name="T28" fmla="*/ 1236 w 1293"/>
                <a:gd name="T29" fmla="*/ 1298 h 1450"/>
                <a:gd name="T30" fmla="*/ 1168 w 1293"/>
                <a:gd name="T31" fmla="*/ 1341 h 1450"/>
                <a:gd name="T32" fmla="*/ 1080 w 1293"/>
                <a:gd name="T33" fmla="*/ 1380 h 1450"/>
                <a:gd name="T34" fmla="*/ 973 w 1293"/>
                <a:gd name="T35" fmla="*/ 1412 h 1450"/>
                <a:gd name="T36" fmla="*/ 851 w 1293"/>
                <a:gd name="T37" fmla="*/ 1436 h 1450"/>
                <a:gd name="T38" fmla="*/ 717 w 1293"/>
                <a:gd name="T39" fmla="*/ 1449 h 1450"/>
                <a:gd name="T40" fmla="*/ 577 w 1293"/>
                <a:gd name="T41" fmla="*/ 1449 h 1450"/>
                <a:gd name="T42" fmla="*/ 443 w 1293"/>
                <a:gd name="T43" fmla="*/ 1436 h 1450"/>
                <a:gd name="T44" fmla="*/ 320 w 1293"/>
                <a:gd name="T45" fmla="*/ 1412 h 1450"/>
                <a:gd name="T46" fmla="*/ 213 w 1293"/>
                <a:gd name="T47" fmla="*/ 1380 h 1450"/>
                <a:gd name="T48" fmla="*/ 125 w 1293"/>
                <a:gd name="T49" fmla="*/ 1341 h 1450"/>
                <a:gd name="T50" fmla="*/ 58 w 1293"/>
                <a:gd name="T51" fmla="*/ 1298 h 1450"/>
                <a:gd name="T52" fmla="*/ 15 w 1293"/>
                <a:gd name="T53" fmla="*/ 1253 h 1450"/>
                <a:gd name="T54" fmla="*/ 0 w 1293"/>
                <a:gd name="T55" fmla="*/ 1208 h 1450"/>
                <a:gd name="T56" fmla="*/ 646 w 1293"/>
                <a:gd name="T57" fmla="*/ 0 h 1450"/>
                <a:gd name="T58" fmla="*/ 786 w 1293"/>
                <a:gd name="T59" fmla="*/ 4 h 1450"/>
                <a:gd name="T60" fmla="*/ 914 w 1293"/>
                <a:gd name="T61" fmla="*/ 18 h 1450"/>
                <a:gd name="T62" fmla="*/ 1029 w 1293"/>
                <a:gd name="T63" fmla="*/ 38 h 1450"/>
                <a:gd name="T64" fmla="*/ 1127 w 1293"/>
                <a:gd name="T65" fmla="*/ 65 h 1450"/>
                <a:gd name="T66" fmla="*/ 1205 w 1293"/>
                <a:gd name="T67" fmla="*/ 97 h 1450"/>
                <a:gd name="T68" fmla="*/ 1260 w 1293"/>
                <a:gd name="T69" fmla="*/ 134 h 1450"/>
                <a:gd name="T70" fmla="*/ 1290 w 1293"/>
                <a:gd name="T71" fmla="*/ 175 h 1450"/>
                <a:gd name="T72" fmla="*/ 1290 w 1293"/>
                <a:gd name="T73" fmla="*/ 219 h 1450"/>
                <a:gd name="T74" fmla="*/ 1260 w 1293"/>
                <a:gd name="T75" fmla="*/ 259 h 1450"/>
                <a:gd name="T76" fmla="*/ 1205 w 1293"/>
                <a:gd name="T77" fmla="*/ 296 h 1450"/>
                <a:gd name="T78" fmla="*/ 1127 w 1293"/>
                <a:gd name="T79" fmla="*/ 329 h 1450"/>
                <a:gd name="T80" fmla="*/ 1029 w 1293"/>
                <a:gd name="T81" fmla="*/ 356 h 1450"/>
                <a:gd name="T82" fmla="*/ 914 w 1293"/>
                <a:gd name="T83" fmla="*/ 376 h 1450"/>
                <a:gd name="T84" fmla="*/ 786 w 1293"/>
                <a:gd name="T85" fmla="*/ 389 h 1450"/>
                <a:gd name="T86" fmla="*/ 646 w 1293"/>
                <a:gd name="T87" fmla="*/ 394 h 1450"/>
                <a:gd name="T88" fmla="*/ 508 w 1293"/>
                <a:gd name="T89" fmla="*/ 389 h 1450"/>
                <a:gd name="T90" fmla="*/ 380 w 1293"/>
                <a:gd name="T91" fmla="*/ 376 h 1450"/>
                <a:gd name="T92" fmla="*/ 265 w 1293"/>
                <a:gd name="T93" fmla="*/ 356 h 1450"/>
                <a:gd name="T94" fmla="*/ 167 w 1293"/>
                <a:gd name="T95" fmla="*/ 329 h 1450"/>
                <a:gd name="T96" fmla="*/ 89 w 1293"/>
                <a:gd name="T97" fmla="*/ 296 h 1450"/>
                <a:gd name="T98" fmla="*/ 33 w 1293"/>
                <a:gd name="T99" fmla="*/ 259 h 1450"/>
                <a:gd name="T100" fmla="*/ 4 w 1293"/>
                <a:gd name="T101" fmla="*/ 219 h 1450"/>
                <a:gd name="T102" fmla="*/ 4 w 1293"/>
                <a:gd name="T103" fmla="*/ 175 h 1450"/>
                <a:gd name="T104" fmla="*/ 33 w 1293"/>
                <a:gd name="T105" fmla="*/ 134 h 1450"/>
                <a:gd name="T106" fmla="*/ 89 w 1293"/>
                <a:gd name="T107" fmla="*/ 97 h 1450"/>
                <a:gd name="T108" fmla="*/ 167 w 1293"/>
                <a:gd name="T109" fmla="*/ 65 h 1450"/>
                <a:gd name="T110" fmla="*/ 265 w 1293"/>
                <a:gd name="T111" fmla="*/ 38 h 1450"/>
                <a:gd name="T112" fmla="*/ 380 w 1293"/>
                <a:gd name="T113" fmla="*/ 18 h 1450"/>
                <a:gd name="T114" fmla="*/ 508 w 1293"/>
                <a:gd name="T115" fmla="*/ 4 h 1450"/>
                <a:gd name="T116" fmla="*/ 646 w 1293"/>
                <a:gd name="T1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93" h="1450">
                  <a:moveTo>
                    <a:pt x="0" y="767"/>
                  </a:moveTo>
                  <a:lnTo>
                    <a:pt x="39" y="790"/>
                  </a:lnTo>
                  <a:lnTo>
                    <a:pt x="82" y="810"/>
                  </a:lnTo>
                  <a:lnTo>
                    <a:pt x="130" y="828"/>
                  </a:lnTo>
                  <a:lnTo>
                    <a:pt x="180" y="844"/>
                  </a:lnTo>
                  <a:lnTo>
                    <a:pt x="233" y="858"/>
                  </a:lnTo>
                  <a:lnTo>
                    <a:pt x="289" y="869"/>
                  </a:lnTo>
                  <a:lnTo>
                    <a:pt x="348" y="879"/>
                  </a:lnTo>
                  <a:lnTo>
                    <a:pt x="407" y="886"/>
                  </a:lnTo>
                  <a:lnTo>
                    <a:pt x="466" y="893"/>
                  </a:lnTo>
                  <a:lnTo>
                    <a:pt x="527" y="897"/>
                  </a:lnTo>
                  <a:lnTo>
                    <a:pt x="587" y="899"/>
                  </a:lnTo>
                  <a:lnTo>
                    <a:pt x="646" y="900"/>
                  </a:lnTo>
                  <a:lnTo>
                    <a:pt x="707" y="899"/>
                  </a:lnTo>
                  <a:lnTo>
                    <a:pt x="767" y="897"/>
                  </a:lnTo>
                  <a:lnTo>
                    <a:pt x="827" y="893"/>
                  </a:lnTo>
                  <a:lnTo>
                    <a:pt x="887" y="886"/>
                  </a:lnTo>
                  <a:lnTo>
                    <a:pt x="946" y="879"/>
                  </a:lnTo>
                  <a:lnTo>
                    <a:pt x="1005" y="869"/>
                  </a:lnTo>
                  <a:lnTo>
                    <a:pt x="1061" y="858"/>
                  </a:lnTo>
                  <a:lnTo>
                    <a:pt x="1113" y="844"/>
                  </a:lnTo>
                  <a:lnTo>
                    <a:pt x="1164" y="828"/>
                  </a:lnTo>
                  <a:lnTo>
                    <a:pt x="1212" y="810"/>
                  </a:lnTo>
                  <a:lnTo>
                    <a:pt x="1255" y="790"/>
                  </a:lnTo>
                  <a:lnTo>
                    <a:pt x="1293" y="767"/>
                  </a:lnTo>
                  <a:lnTo>
                    <a:pt x="1293" y="1208"/>
                  </a:lnTo>
                  <a:lnTo>
                    <a:pt x="1290" y="1231"/>
                  </a:lnTo>
                  <a:lnTo>
                    <a:pt x="1278" y="1253"/>
                  </a:lnTo>
                  <a:lnTo>
                    <a:pt x="1260" y="1276"/>
                  </a:lnTo>
                  <a:lnTo>
                    <a:pt x="1236" y="1298"/>
                  </a:lnTo>
                  <a:lnTo>
                    <a:pt x="1205" y="1319"/>
                  </a:lnTo>
                  <a:lnTo>
                    <a:pt x="1168" y="1341"/>
                  </a:lnTo>
                  <a:lnTo>
                    <a:pt x="1127" y="1361"/>
                  </a:lnTo>
                  <a:lnTo>
                    <a:pt x="1080" y="1380"/>
                  </a:lnTo>
                  <a:lnTo>
                    <a:pt x="1029" y="1397"/>
                  </a:lnTo>
                  <a:lnTo>
                    <a:pt x="973" y="1412"/>
                  </a:lnTo>
                  <a:lnTo>
                    <a:pt x="914" y="1425"/>
                  </a:lnTo>
                  <a:lnTo>
                    <a:pt x="851" y="1436"/>
                  </a:lnTo>
                  <a:lnTo>
                    <a:pt x="786" y="1444"/>
                  </a:lnTo>
                  <a:lnTo>
                    <a:pt x="717" y="1449"/>
                  </a:lnTo>
                  <a:lnTo>
                    <a:pt x="646" y="1450"/>
                  </a:lnTo>
                  <a:lnTo>
                    <a:pt x="577" y="1449"/>
                  </a:lnTo>
                  <a:lnTo>
                    <a:pt x="508" y="1444"/>
                  </a:lnTo>
                  <a:lnTo>
                    <a:pt x="443" y="1436"/>
                  </a:lnTo>
                  <a:lnTo>
                    <a:pt x="380" y="1425"/>
                  </a:lnTo>
                  <a:lnTo>
                    <a:pt x="320" y="1412"/>
                  </a:lnTo>
                  <a:lnTo>
                    <a:pt x="265" y="1397"/>
                  </a:lnTo>
                  <a:lnTo>
                    <a:pt x="213" y="1380"/>
                  </a:lnTo>
                  <a:lnTo>
                    <a:pt x="167" y="1361"/>
                  </a:lnTo>
                  <a:lnTo>
                    <a:pt x="125" y="1341"/>
                  </a:lnTo>
                  <a:lnTo>
                    <a:pt x="89" y="1319"/>
                  </a:lnTo>
                  <a:lnTo>
                    <a:pt x="58" y="1298"/>
                  </a:lnTo>
                  <a:lnTo>
                    <a:pt x="33" y="1276"/>
                  </a:lnTo>
                  <a:lnTo>
                    <a:pt x="15" y="1253"/>
                  </a:lnTo>
                  <a:lnTo>
                    <a:pt x="4" y="1231"/>
                  </a:lnTo>
                  <a:lnTo>
                    <a:pt x="0" y="1208"/>
                  </a:lnTo>
                  <a:lnTo>
                    <a:pt x="0" y="767"/>
                  </a:lnTo>
                  <a:close/>
                  <a:moveTo>
                    <a:pt x="646" y="0"/>
                  </a:moveTo>
                  <a:lnTo>
                    <a:pt x="717" y="1"/>
                  </a:lnTo>
                  <a:lnTo>
                    <a:pt x="786" y="4"/>
                  </a:lnTo>
                  <a:lnTo>
                    <a:pt x="851" y="11"/>
                  </a:lnTo>
                  <a:lnTo>
                    <a:pt x="914" y="18"/>
                  </a:lnTo>
                  <a:lnTo>
                    <a:pt x="973" y="26"/>
                  </a:lnTo>
                  <a:lnTo>
                    <a:pt x="1029" y="38"/>
                  </a:lnTo>
                  <a:lnTo>
                    <a:pt x="1080" y="51"/>
                  </a:lnTo>
                  <a:lnTo>
                    <a:pt x="1127" y="65"/>
                  </a:lnTo>
                  <a:lnTo>
                    <a:pt x="1168" y="80"/>
                  </a:lnTo>
                  <a:lnTo>
                    <a:pt x="1205" y="97"/>
                  </a:lnTo>
                  <a:lnTo>
                    <a:pt x="1236" y="115"/>
                  </a:lnTo>
                  <a:lnTo>
                    <a:pt x="1260" y="134"/>
                  </a:lnTo>
                  <a:lnTo>
                    <a:pt x="1278" y="154"/>
                  </a:lnTo>
                  <a:lnTo>
                    <a:pt x="1290" y="175"/>
                  </a:lnTo>
                  <a:lnTo>
                    <a:pt x="1293" y="196"/>
                  </a:lnTo>
                  <a:lnTo>
                    <a:pt x="1290" y="219"/>
                  </a:lnTo>
                  <a:lnTo>
                    <a:pt x="1278" y="239"/>
                  </a:lnTo>
                  <a:lnTo>
                    <a:pt x="1260" y="259"/>
                  </a:lnTo>
                  <a:lnTo>
                    <a:pt x="1236" y="278"/>
                  </a:lnTo>
                  <a:lnTo>
                    <a:pt x="1205" y="296"/>
                  </a:lnTo>
                  <a:lnTo>
                    <a:pt x="1168" y="313"/>
                  </a:lnTo>
                  <a:lnTo>
                    <a:pt x="1127" y="329"/>
                  </a:lnTo>
                  <a:lnTo>
                    <a:pt x="1080" y="343"/>
                  </a:lnTo>
                  <a:lnTo>
                    <a:pt x="1029" y="356"/>
                  </a:lnTo>
                  <a:lnTo>
                    <a:pt x="973" y="367"/>
                  </a:lnTo>
                  <a:lnTo>
                    <a:pt x="914" y="376"/>
                  </a:lnTo>
                  <a:lnTo>
                    <a:pt x="851" y="383"/>
                  </a:lnTo>
                  <a:lnTo>
                    <a:pt x="786" y="389"/>
                  </a:lnTo>
                  <a:lnTo>
                    <a:pt x="717" y="393"/>
                  </a:lnTo>
                  <a:lnTo>
                    <a:pt x="646" y="394"/>
                  </a:lnTo>
                  <a:lnTo>
                    <a:pt x="577" y="393"/>
                  </a:lnTo>
                  <a:lnTo>
                    <a:pt x="508" y="389"/>
                  </a:lnTo>
                  <a:lnTo>
                    <a:pt x="443" y="383"/>
                  </a:lnTo>
                  <a:lnTo>
                    <a:pt x="380" y="376"/>
                  </a:lnTo>
                  <a:lnTo>
                    <a:pt x="320" y="367"/>
                  </a:lnTo>
                  <a:lnTo>
                    <a:pt x="265" y="356"/>
                  </a:lnTo>
                  <a:lnTo>
                    <a:pt x="213" y="343"/>
                  </a:lnTo>
                  <a:lnTo>
                    <a:pt x="167" y="329"/>
                  </a:lnTo>
                  <a:lnTo>
                    <a:pt x="125" y="313"/>
                  </a:lnTo>
                  <a:lnTo>
                    <a:pt x="89" y="296"/>
                  </a:lnTo>
                  <a:lnTo>
                    <a:pt x="58" y="278"/>
                  </a:lnTo>
                  <a:lnTo>
                    <a:pt x="33" y="259"/>
                  </a:lnTo>
                  <a:lnTo>
                    <a:pt x="15" y="239"/>
                  </a:lnTo>
                  <a:lnTo>
                    <a:pt x="4" y="219"/>
                  </a:lnTo>
                  <a:lnTo>
                    <a:pt x="0" y="196"/>
                  </a:lnTo>
                  <a:lnTo>
                    <a:pt x="4" y="175"/>
                  </a:lnTo>
                  <a:lnTo>
                    <a:pt x="15" y="154"/>
                  </a:lnTo>
                  <a:lnTo>
                    <a:pt x="33" y="134"/>
                  </a:lnTo>
                  <a:lnTo>
                    <a:pt x="58" y="115"/>
                  </a:lnTo>
                  <a:lnTo>
                    <a:pt x="89" y="97"/>
                  </a:lnTo>
                  <a:lnTo>
                    <a:pt x="125" y="80"/>
                  </a:lnTo>
                  <a:lnTo>
                    <a:pt x="167" y="65"/>
                  </a:lnTo>
                  <a:lnTo>
                    <a:pt x="213" y="51"/>
                  </a:lnTo>
                  <a:lnTo>
                    <a:pt x="265" y="38"/>
                  </a:lnTo>
                  <a:lnTo>
                    <a:pt x="320" y="26"/>
                  </a:lnTo>
                  <a:lnTo>
                    <a:pt x="380" y="18"/>
                  </a:lnTo>
                  <a:lnTo>
                    <a:pt x="443" y="11"/>
                  </a:lnTo>
                  <a:lnTo>
                    <a:pt x="508" y="4"/>
                  </a:lnTo>
                  <a:lnTo>
                    <a:pt x="577" y="1"/>
                  </a:lnTo>
                  <a:lnTo>
                    <a:pt x="646"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64" name="Freeform 15">
              <a:extLst>
                <a:ext uri="{FF2B5EF4-FFF2-40B4-BE49-F238E27FC236}">
                  <a16:creationId xmlns:a16="http://schemas.microsoft.com/office/drawing/2014/main" id="{EB1649C1-F58F-4487-9899-34331050F1A5}"/>
                </a:ext>
              </a:extLst>
            </p:cNvPr>
            <p:cNvSpPr>
              <a:spLocks/>
            </p:cNvSpPr>
            <p:nvPr/>
          </p:nvSpPr>
          <p:spPr bwMode="auto">
            <a:xfrm>
              <a:off x="1140104" y="2692348"/>
              <a:ext cx="329607" cy="105689"/>
            </a:xfrm>
            <a:custGeom>
              <a:avLst/>
              <a:gdLst>
                <a:gd name="T0" fmla="*/ 0 w 1293"/>
                <a:gd name="T1" fmla="*/ 0 h 413"/>
                <a:gd name="T2" fmla="*/ 39 w 1293"/>
                <a:gd name="T3" fmla="*/ 22 h 413"/>
                <a:gd name="T4" fmla="*/ 82 w 1293"/>
                <a:gd name="T5" fmla="*/ 42 h 413"/>
                <a:gd name="T6" fmla="*/ 129 w 1293"/>
                <a:gd name="T7" fmla="*/ 60 h 413"/>
                <a:gd name="T8" fmla="*/ 180 w 1293"/>
                <a:gd name="T9" fmla="*/ 76 h 413"/>
                <a:gd name="T10" fmla="*/ 233 w 1293"/>
                <a:gd name="T11" fmla="*/ 90 h 413"/>
                <a:gd name="T12" fmla="*/ 289 w 1293"/>
                <a:gd name="T13" fmla="*/ 101 h 413"/>
                <a:gd name="T14" fmla="*/ 346 w 1293"/>
                <a:gd name="T15" fmla="*/ 111 h 413"/>
                <a:gd name="T16" fmla="*/ 406 w 1293"/>
                <a:gd name="T17" fmla="*/ 119 h 413"/>
                <a:gd name="T18" fmla="*/ 466 w 1293"/>
                <a:gd name="T19" fmla="*/ 125 h 413"/>
                <a:gd name="T20" fmla="*/ 527 w 1293"/>
                <a:gd name="T21" fmla="*/ 129 h 413"/>
                <a:gd name="T22" fmla="*/ 587 w 1293"/>
                <a:gd name="T23" fmla="*/ 131 h 413"/>
                <a:gd name="T24" fmla="*/ 646 w 1293"/>
                <a:gd name="T25" fmla="*/ 132 h 413"/>
                <a:gd name="T26" fmla="*/ 707 w 1293"/>
                <a:gd name="T27" fmla="*/ 131 h 413"/>
                <a:gd name="T28" fmla="*/ 767 w 1293"/>
                <a:gd name="T29" fmla="*/ 129 h 413"/>
                <a:gd name="T30" fmla="*/ 827 w 1293"/>
                <a:gd name="T31" fmla="*/ 125 h 413"/>
                <a:gd name="T32" fmla="*/ 887 w 1293"/>
                <a:gd name="T33" fmla="*/ 119 h 413"/>
                <a:gd name="T34" fmla="*/ 946 w 1293"/>
                <a:gd name="T35" fmla="*/ 111 h 413"/>
                <a:gd name="T36" fmla="*/ 1005 w 1293"/>
                <a:gd name="T37" fmla="*/ 101 h 413"/>
                <a:gd name="T38" fmla="*/ 1061 w 1293"/>
                <a:gd name="T39" fmla="*/ 90 h 413"/>
                <a:gd name="T40" fmla="*/ 1113 w 1293"/>
                <a:gd name="T41" fmla="*/ 76 h 413"/>
                <a:gd name="T42" fmla="*/ 1164 w 1293"/>
                <a:gd name="T43" fmla="*/ 60 h 413"/>
                <a:gd name="T44" fmla="*/ 1212 w 1293"/>
                <a:gd name="T45" fmla="*/ 42 h 413"/>
                <a:gd name="T46" fmla="*/ 1255 w 1293"/>
                <a:gd name="T47" fmla="*/ 22 h 413"/>
                <a:gd name="T48" fmla="*/ 1293 w 1293"/>
                <a:gd name="T49" fmla="*/ 0 h 413"/>
                <a:gd name="T50" fmla="*/ 1293 w 1293"/>
                <a:gd name="T51" fmla="*/ 281 h 413"/>
                <a:gd name="T52" fmla="*/ 1255 w 1293"/>
                <a:gd name="T53" fmla="*/ 303 h 413"/>
                <a:gd name="T54" fmla="*/ 1212 w 1293"/>
                <a:gd name="T55" fmla="*/ 324 h 413"/>
                <a:gd name="T56" fmla="*/ 1164 w 1293"/>
                <a:gd name="T57" fmla="*/ 341 h 413"/>
                <a:gd name="T58" fmla="*/ 1113 w 1293"/>
                <a:gd name="T59" fmla="*/ 357 h 413"/>
                <a:gd name="T60" fmla="*/ 1061 w 1293"/>
                <a:gd name="T61" fmla="*/ 371 h 413"/>
                <a:gd name="T62" fmla="*/ 1005 w 1293"/>
                <a:gd name="T63" fmla="*/ 382 h 413"/>
                <a:gd name="T64" fmla="*/ 946 w 1293"/>
                <a:gd name="T65" fmla="*/ 392 h 413"/>
                <a:gd name="T66" fmla="*/ 887 w 1293"/>
                <a:gd name="T67" fmla="*/ 400 h 413"/>
                <a:gd name="T68" fmla="*/ 827 w 1293"/>
                <a:gd name="T69" fmla="*/ 406 h 413"/>
                <a:gd name="T70" fmla="*/ 767 w 1293"/>
                <a:gd name="T71" fmla="*/ 410 h 413"/>
                <a:gd name="T72" fmla="*/ 707 w 1293"/>
                <a:gd name="T73" fmla="*/ 412 h 413"/>
                <a:gd name="T74" fmla="*/ 646 w 1293"/>
                <a:gd name="T75" fmla="*/ 413 h 413"/>
                <a:gd name="T76" fmla="*/ 587 w 1293"/>
                <a:gd name="T77" fmla="*/ 412 h 413"/>
                <a:gd name="T78" fmla="*/ 527 w 1293"/>
                <a:gd name="T79" fmla="*/ 410 h 413"/>
                <a:gd name="T80" fmla="*/ 466 w 1293"/>
                <a:gd name="T81" fmla="*/ 406 h 413"/>
                <a:gd name="T82" fmla="*/ 407 w 1293"/>
                <a:gd name="T83" fmla="*/ 400 h 413"/>
                <a:gd name="T84" fmla="*/ 348 w 1293"/>
                <a:gd name="T85" fmla="*/ 392 h 413"/>
                <a:gd name="T86" fmla="*/ 289 w 1293"/>
                <a:gd name="T87" fmla="*/ 382 h 413"/>
                <a:gd name="T88" fmla="*/ 233 w 1293"/>
                <a:gd name="T89" fmla="*/ 371 h 413"/>
                <a:gd name="T90" fmla="*/ 180 w 1293"/>
                <a:gd name="T91" fmla="*/ 357 h 413"/>
                <a:gd name="T92" fmla="*/ 130 w 1293"/>
                <a:gd name="T93" fmla="*/ 341 h 413"/>
                <a:gd name="T94" fmla="*/ 82 w 1293"/>
                <a:gd name="T95" fmla="*/ 324 h 413"/>
                <a:gd name="T96" fmla="*/ 39 w 1293"/>
                <a:gd name="T97" fmla="*/ 303 h 413"/>
                <a:gd name="T98" fmla="*/ 0 w 1293"/>
                <a:gd name="T99" fmla="*/ 281 h 413"/>
                <a:gd name="T100" fmla="*/ 0 w 1293"/>
                <a:gd name="T101"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3" h="413">
                  <a:moveTo>
                    <a:pt x="0" y="0"/>
                  </a:moveTo>
                  <a:lnTo>
                    <a:pt x="39" y="22"/>
                  </a:lnTo>
                  <a:lnTo>
                    <a:pt x="82" y="42"/>
                  </a:lnTo>
                  <a:lnTo>
                    <a:pt x="129" y="60"/>
                  </a:lnTo>
                  <a:lnTo>
                    <a:pt x="180" y="76"/>
                  </a:lnTo>
                  <a:lnTo>
                    <a:pt x="233" y="90"/>
                  </a:lnTo>
                  <a:lnTo>
                    <a:pt x="289" y="101"/>
                  </a:lnTo>
                  <a:lnTo>
                    <a:pt x="346" y="111"/>
                  </a:lnTo>
                  <a:lnTo>
                    <a:pt x="406" y="119"/>
                  </a:lnTo>
                  <a:lnTo>
                    <a:pt x="466" y="125"/>
                  </a:lnTo>
                  <a:lnTo>
                    <a:pt x="527" y="129"/>
                  </a:lnTo>
                  <a:lnTo>
                    <a:pt x="587" y="131"/>
                  </a:lnTo>
                  <a:lnTo>
                    <a:pt x="646" y="132"/>
                  </a:lnTo>
                  <a:lnTo>
                    <a:pt x="707" y="131"/>
                  </a:lnTo>
                  <a:lnTo>
                    <a:pt x="767" y="129"/>
                  </a:lnTo>
                  <a:lnTo>
                    <a:pt x="827" y="125"/>
                  </a:lnTo>
                  <a:lnTo>
                    <a:pt x="887" y="119"/>
                  </a:lnTo>
                  <a:lnTo>
                    <a:pt x="946" y="111"/>
                  </a:lnTo>
                  <a:lnTo>
                    <a:pt x="1005" y="101"/>
                  </a:lnTo>
                  <a:lnTo>
                    <a:pt x="1061" y="90"/>
                  </a:lnTo>
                  <a:lnTo>
                    <a:pt x="1113" y="76"/>
                  </a:lnTo>
                  <a:lnTo>
                    <a:pt x="1164" y="60"/>
                  </a:lnTo>
                  <a:lnTo>
                    <a:pt x="1212" y="42"/>
                  </a:lnTo>
                  <a:lnTo>
                    <a:pt x="1255" y="22"/>
                  </a:lnTo>
                  <a:lnTo>
                    <a:pt x="1293" y="0"/>
                  </a:lnTo>
                  <a:lnTo>
                    <a:pt x="1293" y="281"/>
                  </a:lnTo>
                  <a:lnTo>
                    <a:pt x="1255" y="303"/>
                  </a:lnTo>
                  <a:lnTo>
                    <a:pt x="1212" y="324"/>
                  </a:lnTo>
                  <a:lnTo>
                    <a:pt x="1164" y="341"/>
                  </a:lnTo>
                  <a:lnTo>
                    <a:pt x="1113" y="357"/>
                  </a:lnTo>
                  <a:lnTo>
                    <a:pt x="1061" y="371"/>
                  </a:lnTo>
                  <a:lnTo>
                    <a:pt x="1005" y="382"/>
                  </a:lnTo>
                  <a:lnTo>
                    <a:pt x="946" y="392"/>
                  </a:lnTo>
                  <a:lnTo>
                    <a:pt x="887" y="400"/>
                  </a:lnTo>
                  <a:lnTo>
                    <a:pt x="827" y="406"/>
                  </a:lnTo>
                  <a:lnTo>
                    <a:pt x="767" y="410"/>
                  </a:lnTo>
                  <a:lnTo>
                    <a:pt x="707" y="412"/>
                  </a:lnTo>
                  <a:lnTo>
                    <a:pt x="646" y="413"/>
                  </a:lnTo>
                  <a:lnTo>
                    <a:pt x="587" y="412"/>
                  </a:lnTo>
                  <a:lnTo>
                    <a:pt x="527" y="410"/>
                  </a:lnTo>
                  <a:lnTo>
                    <a:pt x="466" y="406"/>
                  </a:lnTo>
                  <a:lnTo>
                    <a:pt x="407" y="400"/>
                  </a:lnTo>
                  <a:lnTo>
                    <a:pt x="348" y="392"/>
                  </a:lnTo>
                  <a:lnTo>
                    <a:pt x="289" y="382"/>
                  </a:lnTo>
                  <a:lnTo>
                    <a:pt x="233" y="371"/>
                  </a:lnTo>
                  <a:lnTo>
                    <a:pt x="180" y="357"/>
                  </a:lnTo>
                  <a:lnTo>
                    <a:pt x="130" y="341"/>
                  </a:lnTo>
                  <a:lnTo>
                    <a:pt x="82" y="324"/>
                  </a:lnTo>
                  <a:lnTo>
                    <a:pt x="39" y="303"/>
                  </a:lnTo>
                  <a:lnTo>
                    <a:pt x="0" y="281"/>
                  </a:lnTo>
                  <a:lnTo>
                    <a:pt x="0"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sp>
        <p:nvSpPr>
          <p:cNvPr id="65" name="TextBox 64">
            <a:extLst>
              <a:ext uri="{FF2B5EF4-FFF2-40B4-BE49-F238E27FC236}">
                <a16:creationId xmlns:a16="http://schemas.microsoft.com/office/drawing/2014/main" id="{978159DC-70CB-4DC1-B6F9-54AA4A45C8A5}"/>
              </a:ext>
            </a:extLst>
          </p:cNvPr>
          <p:cNvSpPr txBox="1">
            <a:spLocks/>
          </p:cNvSpPr>
          <p:nvPr/>
        </p:nvSpPr>
        <p:spPr>
          <a:xfrm>
            <a:off x="5263046" y="5724650"/>
            <a:ext cx="1053207" cy="421257"/>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RDBMS</a:t>
            </a:r>
          </a:p>
          <a:p>
            <a:r>
              <a:rPr lang="en-US" dirty="0"/>
              <a:t>Geodatabase</a:t>
            </a:r>
          </a:p>
        </p:txBody>
      </p:sp>
      <p:sp>
        <p:nvSpPr>
          <p:cNvPr id="4" name="TextBox 3">
            <a:extLst>
              <a:ext uri="{FF2B5EF4-FFF2-40B4-BE49-F238E27FC236}">
                <a16:creationId xmlns:a16="http://schemas.microsoft.com/office/drawing/2014/main" id="{93921AA1-7476-4F73-83A8-0DB1690B63F7}"/>
              </a:ext>
            </a:extLst>
          </p:cNvPr>
          <p:cNvSpPr txBox="1"/>
          <p:nvPr/>
        </p:nvSpPr>
        <p:spPr>
          <a:xfrm>
            <a:off x="5310231" y="2840094"/>
            <a:ext cx="45719" cy="45719"/>
          </a:xfrm>
          <a:prstGeom prst="rect">
            <a:avLst/>
          </a:prstGeom>
          <a:noFill/>
          <a:effectLst/>
        </p:spPr>
        <p:txBody>
          <a:bodyPr wrap="square" lIns="0" tIns="0" rIns="0" bIns="0" rtlCol="0">
            <a:noAutofit/>
          </a:bodyPr>
          <a:lstStyle/>
          <a:p>
            <a:pPr algn="l" eaLnBrk="0" hangingPunct="0"/>
            <a:endParaRPr lang="en-US" dirty="0"/>
          </a:p>
        </p:txBody>
      </p:sp>
      <p:sp>
        <p:nvSpPr>
          <p:cNvPr id="5" name="TextBox 4">
            <a:extLst>
              <a:ext uri="{FF2B5EF4-FFF2-40B4-BE49-F238E27FC236}">
                <a16:creationId xmlns:a16="http://schemas.microsoft.com/office/drawing/2014/main" id="{0AD0AC1D-4CB0-44D4-AE24-E405238A99A6}"/>
              </a:ext>
            </a:extLst>
          </p:cNvPr>
          <p:cNvSpPr txBox="1"/>
          <p:nvPr/>
        </p:nvSpPr>
        <p:spPr>
          <a:xfrm>
            <a:off x="3024107" y="3510843"/>
            <a:ext cx="1694577" cy="224839"/>
          </a:xfrm>
          <a:prstGeom prst="rect">
            <a:avLst/>
          </a:prstGeom>
          <a:noFill/>
          <a:effectLst/>
        </p:spPr>
        <p:txBody>
          <a:bodyPr wrap="square" lIns="0" tIns="0" rIns="0" bIns="0" rtlCol="0">
            <a:noAutofit/>
          </a:bodyPr>
          <a:lstStyle/>
          <a:p>
            <a:pPr algn="l" eaLnBrk="0" hangingPunct="0"/>
            <a:r>
              <a:rPr lang="en-US" sz="1400" dirty="0"/>
              <a:t>web services</a:t>
            </a:r>
          </a:p>
        </p:txBody>
      </p:sp>
      <p:sp>
        <p:nvSpPr>
          <p:cNvPr id="70" name="TextBox 69">
            <a:extLst>
              <a:ext uri="{FF2B5EF4-FFF2-40B4-BE49-F238E27FC236}">
                <a16:creationId xmlns:a16="http://schemas.microsoft.com/office/drawing/2014/main" id="{CF7707AB-8829-4CD0-AE8D-38E3EBF39908}"/>
              </a:ext>
            </a:extLst>
          </p:cNvPr>
          <p:cNvSpPr txBox="1"/>
          <p:nvPr/>
        </p:nvSpPr>
        <p:spPr>
          <a:xfrm>
            <a:off x="7418929" y="3519234"/>
            <a:ext cx="1694577" cy="224839"/>
          </a:xfrm>
          <a:prstGeom prst="rect">
            <a:avLst/>
          </a:prstGeom>
          <a:noFill/>
          <a:effectLst/>
        </p:spPr>
        <p:txBody>
          <a:bodyPr wrap="square" lIns="0" tIns="0" rIns="0" bIns="0" rtlCol="0">
            <a:noAutofit/>
          </a:bodyPr>
          <a:lstStyle/>
          <a:p>
            <a:pPr algn="l" eaLnBrk="0" hangingPunct="0"/>
            <a:r>
              <a:rPr lang="en-US" sz="1400" dirty="0"/>
              <a:t>web services</a:t>
            </a:r>
          </a:p>
        </p:txBody>
      </p:sp>
      <p:sp>
        <p:nvSpPr>
          <p:cNvPr id="110" name="TextBox 109">
            <a:extLst>
              <a:ext uri="{FF2B5EF4-FFF2-40B4-BE49-F238E27FC236}">
                <a16:creationId xmlns:a16="http://schemas.microsoft.com/office/drawing/2014/main" id="{C2868C61-6F97-4152-87C7-80367EC92BD5}"/>
              </a:ext>
            </a:extLst>
          </p:cNvPr>
          <p:cNvSpPr txBox="1"/>
          <p:nvPr/>
        </p:nvSpPr>
        <p:spPr>
          <a:xfrm>
            <a:off x="-590540" y="4125404"/>
            <a:ext cx="3740986" cy="358357"/>
          </a:xfrm>
          <a:prstGeom prst="rect">
            <a:avLst/>
          </a:prstGeom>
          <a:noFill/>
          <a:effectLst/>
        </p:spPr>
        <p:txBody>
          <a:bodyPr wrap="square" lIns="0" tIns="0" rIns="0" bIns="0" rtlCol="0" anchor="b">
            <a:noAutofit/>
          </a:bodyPr>
          <a:lstStyle/>
          <a:p>
            <a:pPr algn="ctr" eaLnBrk="0" hangingPunct="0"/>
            <a:r>
              <a:rPr lang="en-US" sz="1200" dirty="0"/>
              <a:t>Role: Land Records</a:t>
            </a:r>
          </a:p>
          <a:p>
            <a:pPr algn="ctr" eaLnBrk="0" hangingPunct="0"/>
            <a:r>
              <a:rPr lang="en-US" sz="1200" dirty="0"/>
              <a:t> Editing</a:t>
            </a:r>
            <a:r>
              <a:rPr lang="en-US" sz="1200" dirty="0">
                <a:ea typeface="+mn-ea"/>
                <a:cs typeface="+mn-cs"/>
              </a:rPr>
              <a:t> </a:t>
            </a:r>
            <a:r>
              <a:rPr lang="en-US" sz="1200" dirty="0"/>
              <a:t>and Analysis</a:t>
            </a:r>
            <a:endParaRPr lang="en-US" sz="1200" dirty="0">
              <a:ea typeface="+mn-ea"/>
              <a:cs typeface="+mn-cs"/>
            </a:endParaRPr>
          </a:p>
        </p:txBody>
      </p:sp>
      <p:grpSp>
        <p:nvGrpSpPr>
          <p:cNvPr id="11" name="Group 10">
            <a:extLst>
              <a:ext uri="{FF2B5EF4-FFF2-40B4-BE49-F238E27FC236}">
                <a16:creationId xmlns:a16="http://schemas.microsoft.com/office/drawing/2014/main" id="{7C18E696-F729-43D9-966B-378395F64F0C}"/>
              </a:ext>
            </a:extLst>
          </p:cNvPr>
          <p:cNvGrpSpPr/>
          <p:nvPr/>
        </p:nvGrpSpPr>
        <p:grpSpPr>
          <a:xfrm>
            <a:off x="9376526" y="2846216"/>
            <a:ext cx="2132772" cy="1890496"/>
            <a:chOff x="9847717" y="2700448"/>
            <a:chExt cx="2132772" cy="1890496"/>
          </a:xfrm>
        </p:grpSpPr>
        <p:grpSp>
          <p:nvGrpSpPr>
            <p:cNvPr id="71" name="Group 70">
              <a:extLst>
                <a:ext uri="{FF2B5EF4-FFF2-40B4-BE49-F238E27FC236}">
                  <a16:creationId xmlns:a16="http://schemas.microsoft.com/office/drawing/2014/main" id="{129486DD-43B7-49B1-98A2-0BB654CDED63}"/>
                </a:ext>
              </a:extLst>
            </p:cNvPr>
            <p:cNvGrpSpPr/>
            <p:nvPr/>
          </p:nvGrpSpPr>
          <p:grpSpPr>
            <a:xfrm>
              <a:off x="9948754" y="2700448"/>
              <a:ext cx="330114" cy="536435"/>
              <a:chOff x="1392179" y="3038445"/>
              <a:chExt cx="330200" cy="536575"/>
            </a:xfrm>
          </p:grpSpPr>
          <p:sp useBgFill="1">
            <p:nvSpPr>
              <p:cNvPr id="72" name="Freeform 42">
                <a:extLst>
                  <a:ext uri="{FF2B5EF4-FFF2-40B4-BE49-F238E27FC236}">
                    <a16:creationId xmlns:a16="http://schemas.microsoft.com/office/drawing/2014/main" id="{1FC858D6-D836-4C1D-860E-27AB5E6E56A5}"/>
                  </a:ext>
                </a:extLst>
              </p:cNvPr>
              <p:cNvSpPr>
                <a:spLocks/>
              </p:cNvSpPr>
              <p:nvPr/>
            </p:nvSpPr>
            <p:spPr bwMode="auto">
              <a:xfrm>
                <a:off x="1392179" y="3038445"/>
                <a:ext cx="330200" cy="536575"/>
              </a:xfrm>
              <a:custGeom>
                <a:avLst/>
                <a:gdLst>
                  <a:gd name="T0" fmla="*/ 281 w 1462"/>
                  <a:gd name="T1" fmla="*/ 0 h 2362"/>
                  <a:gd name="T2" fmla="*/ 1181 w 1462"/>
                  <a:gd name="T3" fmla="*/ 0 h 2362"/>
                  <a:gd name="T4" fmla="*/ 1222 w 1462"/>
                  <a:gd name="T5" fmla="*/ 3 h 2362"/>
                  <a:gd name="T6" fmla="*/ 1262 w 1462"/>
                  <a:gd name="T7" fmla="*/ 13 h 2362"/>
                  <a:gd name="T8" fmla="*/ 1299 w 1462"/>
                  <a:gd name="T9" fmla="*/ 26 h 2362"/>
                  <a:gd name="T10" fmla="*/ 1334 w 1462"/>
                  <a:gd name="T11" fmla="*/ 45 h 2362"/>
                  <a:gd name="T12" fmla="*/ 1365 w 1462"/>
                  <a:gd name="T13" fmla="*/ 70 h 2362"/>
                  <a:gd name="T14" fmla="*/ 1393 w 1462"/>
                  <a:gd name="T15" fmla="*/ 97 h 2362"/>
                  <a:gd name="T16" fmla="*/ 1417 w 1462"/>
                  <a:gd name="T17" fmla="*/ 129 h 2362"/>
                  <a:gd name="T18" fmla="*/ 1436 w 1462"/>
                  <a:gd name="T19" fmla="*/ 163 h 2362"/>
                  <a:gd name="T20" fmla="*/ 1450 w 1462"/>
                  <a:gd name="T21" fmla="*/ 201 h 2362"/>
                  <a:gd name="T22" fmla="*/ 1459 w 1462"/>
                  <a:gd name="T23" fmla="*/ 240 h 2362"/>
                  <a:gd name="T24" fmla="*/ 1462 w 1462"/>
                  <a:gd name="T25" fmla="*/ 281 h 2362"/>
                  <a:gd name="T26" fmla="*/ 1462 w 1462"/>
                  <a:gd name="T27" fmla="*/ 2081 h 2362"/>
                  <a:gd name="T28" fmla="*/ 1459 w 1462"/>
                  <a:gd name="T29" fmla="*/ 2122 h 2362"/>
                  <a:gd name="T30" fmla="*/ 1450 w 1462"/>
                  <a:gd name="T31" fmla="*/ 2161 h 2362"/>
                  <a:gd name="T32" fmla="*/ 1436 w 1462"/>
                  <a:gd name="T33" fmla="*/ 2199 h 2362"/>
                  <a:gd name="T34" fmla="*/ 1417 w 1462"/>
                  <a:gd name="T35" fmla="*/ 2233 h 2362"/>
                  <a:gd name="T36" fmla="*/ 1393 w 1462"/>
                  <a:gd name="T37" fmla="*/ 2265 h 2362"/>
                  <a:gd name="T38" fmla="*/ 1365 w 1462"/>
                  <a:gd name="T39" fmla="*/ 2292 h 2362"/>
                  <a:gd name="T40" fmla="*/ 1334 w 1462"/>
                  <a:gd name="T41" fmla="*/ 2317 h 2362"/>
                  <a:gd name="T42" fmla="*/ 1299 w 1462"/>
                  <a:gd name="T43" fmla="*/ 2336 h 2362"/>
                  <a:gd name="T44" fmla="*/ 1262 w 1462"/>
                  <a:gd name="T45" fmla="*/ 2349 h 2362"/>
                  <a:gd name="T46" fmla="*/ 1222 w 1462"/>
                  <a:gd name="T47" fmla="*/ 2359 h 2362"/>
                  <a:gd name="T48" fmla="*/ 1181 w 1462"/>
                  <a:gd name="T49" fmla="*/ 2362 h 2362"/>
                  <a:gd name="T50" fmla="*/ 281 w 1462"/>
                  <a:gd name="T51" fmla="*/ 2362 h 2362"/>
                  <a:gd name="T52" fmla="*/ 240 w 1462"/>
                  <a:gd name="T53" fmla="*/ 2359 h 2362"/>
                  <a:gd name="T54" fmla="*/ 200 w 1462"/>
                  <a:gd name="T55" fmla="*/ 2349 h 2362"/>
                  <a:gd name="T56" fmla="*/ 163 w 1462"/>
                  <a:gd name="T57" fmla="*/ 2336 h 2362"/>
                  <a:gd name="T58" fmla="*/ 128 w 1462"/>
                  <a:gd name="T59" fmla="*/ 2317 h 2362"/>
                  <a:gd name="T60" fmla="*/ 97 w 1462"/>
                  <a:gd name="T61" fmla="*/ 2292 h 2362"/>
                  <a:gd name="T62" fmla="*/ 69 w 1462"/>
                  <a:gd name="T63" fmla="*/ 2265 h 2362"/>
                  <a:gd name="T64" fmla="*/ 45 w 1462"/>
                  <a:gd name="T65" fmla="*/ 2233 h 2362"/>
                  <a:gd name="T66" fmla="*/ 26 w 1462"/>
                  <a:gd name="T67" fmla="*/ 2199 h 2362"/>
                  <a:gd name="T68" fmla="*/ 12 w 1462"/>
                  <a:gd name="T69" fmla="*/ 2161 h 2362"/>
                  <a:gd name="T70" fmla="*/ 3 w 1462"/>
                  <a:gd name="T71" fmla="*/ 2122 h 2362"/>
                  <a:gd name="T72" fmla="*/ 0 w 1462"/>
                  <a:gd name="T73" fmla="*/ 2081 h 2362"/>
                  <a:gd name="T74" fmla="*/ 0 w 1462"/>
                  <a:gd name="T75" fmla="*/ 281 h 2362"/>
                  <a:gd name="T76" fmla="*/ 3 w 1462"/>
                  <a:gd name="T77" fmla="*/ 240 h 2362"/>
                  <a:gd name="T78" fmla="*/ 12 w 1462"/>
                  <a:gd name="T79" fmla="*/ 201 h 2362"/>
                  <a:gd name="T80" fmla="*/ 26 w 1462"/>
                  <a:gd name="T81" fmla="*/ 163 h 2362"/>
                  <a:gd name="T82" fmla="*/ 45 w 1462"/>
                  <a:gd name="T83" fmla="*/ 129 h 2362"/>
                  <a:gd name="T84" fmla="*/ 69 w 1462"/>
                  <a:gd name="T85" fmla="*/ 97 h 2362"/>
                  <a:gd name="T86" fmla="*/ 97 w 1462"/>
                  <a:gd name="T87" fmla="*/ 70 h 2362"/>
                  <a:gd name="T88" fmla="*/ 128 w 1462"/>
                  <a:gd name="T89" fmla="*/ 45 h 2362"/>
                  <a:gd name="T90" fmla="*/ 163 w 1462"/>
                  <a:gd name="T91" fmla="*/ 26 h 2362"/>
                  <a:gd name="T92" fmla="*/ 200 w 1462"/>
                  <a:gd name="T93" fmla="*/ 13 h 2362"/>
                  <a:gd name="T94" fmla="*/ 240 w 1462"/>
                  <a:gd name="T95" fmla="*/ 3 h 2362"/>
                  <a:gd name="T96" fmla="*/ 281 w 1462"/>
                  <a:gd name="T97" fmla="*/ 0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2" h="2362">
                    <a:moveTo>
                      <a:pt x="281" y="0"/>
                    </a:moveTo>
                    <a:lnTo>
                      <a:pt x="1181" y="0"/>
                    </a:lnTo>
                    <a:lnTo>
                      <a:pt x="1222" y="3"/>
                    </a:lnTo>
                    <a:lnTo>
                      <a:pt x="1262" y="13"/>
                    </a:lnTo>
                    <a:lnTo>
                      <a:pt x="1299" y="26"/>
                    </a:lnTo>
                    <a:lnTo>
                      <a:pt x="1334" y="45"/>
                    </a:lnTo>
                    <a:lnTo>
                      <a:pt x="1365" y="70"/>
                    </a:lnTo>
                    <a:lnTo>
                      <a:pt x="1393" y="97"/>
                    </a:lnTo>
                    <a:lnTo>
                      <a:pt x="1417" y="129"/>
                    </a:lnTo>
                    <a:lnTo>
                      <a:pt x="1436" y="163"/>
                    </a:lnTo>
                    <a:lnTo>
                      <a:pt x="1450" y="201"/>
                    </a:lnTo>
                    <a:lnTo>
                      <a:pt x="1459" y="240"/>
                    </a:lnTo>
                    <a:lnTo>
                      <a:pt x="1462" y="281"/>
                    </a:lnTo>
                    <a:lnTo>
                      <a:pt x="1462" y="2081"/>
                    </a:lnTo>
                    <a:lnTo>
                      <a:pt x="1459" y="2122"/>
                    </a:lnTo>
                    <a:lnTo>
                      <a:pt x="1450" y="2161"/>
                    </a:lnTo>
                    <a:lnTo>
                      <a:pt x="1436" y="2199"/>
                    </a:lnTo>
                    <a:lnTo>
                      <a:pt x="1417" y="2233"/>
                    </a:lnTo>
                    <a:lnTo>
                      <a:pt x="1393" y="2265"/>
                    </a:lnTo>
                    <a:lnTo>
                      <a:pt x="1365" y="2292"/>
                    </a:lnTo>
                    <a:lnTo>
                      <a:pt x="1334" y="2317"/>
                    </a:lnTo>
                    <a:lnTo>
                      <a:pt x="1299" y="2336"/>
                    </a:lnTo>
                    <a:lnTo>
                      <a:pt x="1262" y="2349"/>
                    </a:lnTo>
                    <a:lnTo>
                      <a:pt x="1222" y="2359"/>
                    </a:lnTo>
                    <a:lnTo>
                      <a:pt x="1181" y="2362"/>
                    </a:lnTo>
                    <a:lnTo>
                      <a:pt x="281" y="2362"/>
                    </a:lnTo>
                    <a:lnTo>
                      <a:pt x="240" y="2359"/>
                    </a:lnTo>
                    <a:lnTo>
                      <a:pt x="200" y="2349"/>
                    </a:lnTo>
                    <a:lnTo>
                      <a:pt x="163" y="2336"/>
                    </a:lnTo>
                    <a:lnTo>
                      <a:pt x="128" y="2317"/>
                    </a:lnTo>
                    <a:lnTo>
                      <a:pt x="97" y="2292"/>
                    </a:lnTo>
                    <a:lnTo>
                      <a:pt x="69" y="2265"/>
                    </a:lnTo>
                    <a:lnTo>
                      <a:pt x="45" y="2233"/>
                    </a:lnTo>
                    <a:lnTo>
                      <a:pt x="26" y="2199"/>
                    </a:lnTo>
                    <a:lnTo>
                      <a:pt x="12" y="2161"/>
                    </a:lnTo>
                    <a:lnTo>
                      <a:pt x="3" y="2122"/>
                    </a:lnTo>
                    <a:lnTo>
                      <a:pt x="0" y="2081"/>
                    </a:lnTo>
                    <a:lnTo>
                      <a:pt x="0" y="281"/>
                    </a:lnTo>
                    <a:lnTo>
                      <a:pt x="3" y="240"/>
                    </a:lnTo>
                    <a:lnTo>
                      <a:pt x="12" y="201"/>
                    </a:lnTo>
                    <a:lnTo>
                      <a:pt x="26" y="163"/>
                    </a:lnTo>
                    <a:lnTo>
                      <a:pt x="45" y="129"/>
                    </a:lnTo>
                    <a:lnTo>
                      <a:pt x="69" y="97"/>
                    </a:lnTo>
                    <a:lnTo>
                      <a:pt x="97" y="70"/>
                    </a:lnTo>
                    <a:lnTo>
                      <a:pt x="128" y="45"/>
                    </a:lnTo>
                    <a:lnTo>
                      <a:pt x="163" y="26"/>
                    </a:lnTo>
                    <a:lnTo>
                      <a:pt x="200" y="13"/>
                    </a:lnTo>
                    <a:lnTo>
                      <a:pt x="240" y="3"/>
                    </a:lnTo>
                    <a:lnTo>
                      <a:pt x="281"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3" name="Freeform 43">
                <a:extLst>
                  <a:ext uri="{FF2B5EF4-FFF2-40B4-BE49-F238E27FC236}">
                    <a16:creationId xmlns:a16="http://schemas.microsoft.com/office/drawing/2014/main" id="{F4847AEE-AB8E-4BA9-A58C-EB64F0E3D070}"/>
                  </a:ext>
                </a:extLst>
              </p:cNvPr>
              <p:cNvSpPr>
                <a:spLocks noEditPoints="1"/>
              </p:cNvSpPr>
              <p:nvPr/>
            </p:nvSpPr>
            <p:spPr bwMode="auto">
              <a:xfrm>
                <a:off x="1417579" y="3063845"/>
                <a:ext cx="279400" cy="485775"/>
              </a:xfrm>
              <a:custGeom>
                <a:avLst/>
                <a:gdLst>
                  <a:gd name="T0" fmla="*/ 596 w 1236"/>
                  <a:gd name="T1" fmla="*/ 1858 h 2136"/>
                  <a:gd name="T2" fmla="*/ 559 w 1236"/>
                  <a:gd name="T3" fmla="*/ 1880 h 2136"/>
                  <a:gd name="T4" fmla="*/ 537 w 1236"/>
                  <a:gd name="T5" fmla="*/ 1917 h 2136"/>
                  <a:gd name="T6" fmla="*/ 537 w 1236"/>
                  <a:gd name="T7" fmla="*/ 1962 h 2136"/>
                  <a:gd name="T8" fmla="*/ 559 w 1236"/>
                  <a:gd name="T9" fmla="*/ 1999 h 2136"/>
                  <a:gd name="T10" fmla="*/ 596 w 1236"/>
                  <a:gd name="T11" fmla="*/ 2021 h 2136"/>
                  <a:gd name="T12" fmla="*/ 640 w 1236"/>
                  <a:gd name="T13" fmla="*/ 2021 h 2136"/>
                  <a:gd name="T14" fmla="*/ 677 w 1236"/>
                  <a:gd name="T15" fmla="*/ 1999 h 2136"/>
                  <a:gd name="T16" fmla="*/ 699 w 1236"/>
                  <a:gd name="T17" fmla="*/ 1962 h 2136"/>
                  <a:gd name="T18" fmla="*/ 699 w 1236"/>
                  <a:gd name="T19" fmla="*/ 1917 h 2136"/>
                  <a:gd name="T20" fmla="*/ 677 w 1236"/>
                  <a:gd name="T21" fmla="*/ 1880 h 2136"/>
                  <a:gd name="T22" fmla="*/ 640 w 1236"/>
                  <a:gd name="T23" fmla="*/ 1858 h 2136"/>
                  <a:gd name="T24" fmla="*/ 112 w 1236"/>
                  <a:gd name="T25" fmla="*/ 225 h 2136"/>
                  <a:gd name="T26" fmla="*/ 1124 w 1236"/>
                  <a:gd name="T27" fmla="*/ 1743 h 2136"/>
                  <a:gd name="T28" fmla="*/ 112 w 1236"/>
                  <a:gd name="T29" fmla="*/ 225 h 2136"/>
                  <a:gd name="T30" fmla="*/ 1068 w 1236"/>
                  <a:gd name="T31" fmla="*/ 0 h 2136"/>
                  <a:gd name="T32" fmla="*/ 1127 w 1236"/>
                  <a:gd name="T33" fmla="*/ 11 h 2136"/>
                  <a:gd name="T34" fmla="*/ 1177 w 1236"/>
                  <a:gd name="T35" fmla="*/ 39 h 2136"/>
                  <a:gd name="T36" fmla="*/ 1214 w 1236"/>
                  <a:gd name="T37" fmla="*/ 83 h 2136"/>
                  <a:gd name="T38" fmla="*/ 1234 w 1236"/>
                  <a:gd name="T39" fmla="*/ 138 h 2136"/>
                  <a:gd name="T40" fmla="*/ 1236 w 1236"/>
                  <a:gd name="T41" fmla="*/ 1968 h 2136"/>
                  <a:gd name="T42" fmla="*/ 1225 w 1236"/>
                  <a:gd name="T43" fmla="*/ 2026 h 2136"/>
                  <a:gd name="T44" fmla="*/ 1197 w 1236"/>
                  <a:gd name="T45" fmla="*/ 2076 h 2136"/>
                  <a:gd name="T46" fmla="*/ 1153 w 1236"/>
                  <a:gd name="T47" fmla="*/ 2113 h 2136"/>
                  <a:gd name="T48" fmla="*/ 1099 w 1236"/>
                  <a:gd name="T49" fmla="*/ 2134 h 2136"/>
                  <a:gd name="T50" fmla="*/ 168 w 1236"/>
                  <a:gd name="T51" fmla="*/ 2136 h 2136"/>
                  <a:gd name="T52" fmla="*/ 109 w 1236"/>
                  <a:gd name="T53" fmla="*/ 2125 h 2136"/>
                  <a:gd name="T54" fmla="*/ 59 w 1236"/>
                  <a:gd name="T55" fmla="*/ 2097 h 2136"/>
                  <a:gd name="T56" fmla="*/ 22 w 1236"/>
                  <a:gd name="T57" fmla="*/ 2053 h 2136"/>
                  <a:gd name="T58" fmla="*/ 2 w 1236"/>
                  <a:gd name="T59" fmla="*/ 1998 h 2136"/>
                  <a:gd name="T60" fmla="*/ 0 w 1236"/>
                  <a:gd name="T61" fmla="*/ 168 h 2136"/>
                  <a:gd name="T62" fmla="*/ 11 w 1236"/>
                  <a:gd name="T63" fmla="*/ 110 h 2136"/>
                  <a:gd name="T64" fmla="*/ 39 w 1236"/>
                  <a:gd name="T65" fmla="*/ 60 h 2136"/>
                  <a:gd name="T66" fmla="*/ 83 w 1236"/>
                  <a:gd name="T67" fmla="*/ 23 h 2136"/>
                  <a:gd name="T68" fmla="*/ 137 w 1236"/>
                  <a:gd name="T69" fmla="*/ 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6" h="2136">
                    <a:moveTo>
                      <a:pt x="618" y="1855"/>
                    </a:moveTo>
                    <a:lnTo>
                      <a:pt x="596" y="1858"/>
                    </a:lnTo>
                    <a:lnTo>
                      <a:pt x="576" y="1867"/>
                    </a:lnTo>
                    <a:lnTo>
                      <a:pt x="559" y="1880"/>
                    </a:lnTo>
                    <a:lnTo>
                      <a:pt x="545" y="1897"/>
                    </a:lnTo>
                    <a:lnTo>
                      <a:pt x="537" y="1917"/>
                    </a:lnTo>
                    <a:lnTo>
                      <a:pt x="533" y="1940"/>
                    </a:lnTo>
                    <a:lnTo>
                      <a:pt x="537" y="1962"/>
                    </a:lnTo>
                    <a:lnTo>
                      <a:pt x="545" y="1982"/>
                    </a:lnTo>
                    <a:lnTo>
                      <a:pt x="559" y="1999"/>
                    </a:lnTo>
                    <a:lnTo>
                      <a:pt x="576" y="2012"/>
                    </a:lnTo>
                    <a:lnTo>
                      <a:pt x="596" y="2021"/>
                    </a:lnTo>
                    <a:lnTo>
                      <a:pt x="618" y="2024"/>
                    </a:lnTo>
                    <a:lnTo>
                      <a:pt x="640" y="2021"/>
                    </a:lnTo>
                    <a:lnTo>
                      <a:pt x="660" y="2012"/>
                    </a:lnTo>
                    <a:lnTo>
                      <a:pt x="677" y="1999"/>
                    </a:lnTo>
                    <a:lnTo>
                      <a:pt x="691" y="1982"/>
                    </a:lnTo>
                    <a:lnTo>
                      <a:pt x="699" y="1962"/>
                    </a:lnTo>
                    <a:lnTo>
                      <a:pt x="703" y="1940"/>
                    </a:lnTo>
                    <a:lnTo>
                      <a:pt x="699" y="1917"/>
                    </a:lnTo>
                    <a:lnTo>
                      <a:pt x="691" y="1897"/>
                    </a:lnTo>
                    <a:lnTo>
                      <a:pt x="677" y="1880"/>
                    </a:lnTo>
                    <a:lnTo>
                      <a:pt x="660" y="1867"/>
                    </a:lnTo>
                    <a:lnTo>
                      <a:pt x="640" y="1858"/>
                    </a:lnTo>
                    <a:lnTo>
                      <a:pt x="618" y="1855"/>
                    </a:lnTo>
                    <a:close/>
                    <a:moveTo>
                      <a:pt x="112" y="225"/>
                    </a:moveTo>
                    <a:lnTo>
                      <a:pt x="112" y="1743"/>
                    </a:lnTo>
                    <a:lnTo>
                      <a:pt x="1124" y="1743"/>
                    </a:lnTo>
                    <a:lnTo>
                      <a:pt x="1124" y="225"/>
                    </a:lnTo>
                    <a:lnTo>
                      <a:pt x="112" y="225"/>
                    </a:lnTo>
                    <a:close/>
                    <a:moveTo>
                      <a:pt x="168" y="0"/>
                    </a:moveTo>
                    <a:lnTo>
                      <a:pt x="1068" y="0"/>
                    </a:lnTo>
                    <a:lnTo>
                      <a:pt x="1099" y="2"/>
                    </a:lnTo>
                    <a:lnTo>
                      <a:pt x="1127" y="11"/>
                    </a:lnTo>
                    <a:lnTo>
                      <a:pt x="1153" y="23"/>
                    </a:lnTo>
                    <a:lnTo>
                      <a:pt x="1177" y="39"/>
                    </a:lnTo>
                    <a:lnTo>
                      <a:pt x="1197" y="60"/>
                    </a:lnTo>
                    <a:lnTo>
                      <a:pt x="1214" y="83"/>
                    </a:lnTo>
                    <a:lnTo>
                      <a:pt x="1225" y="110"/>
                    </a:lnTo>
                    <a:lnTo>
                      <a:pt x="1234" y="138"/>
                    </a:lnTo>
                    <a:lnTo>
                      <a:pt x="1236" y="168"/>
                    </a:lnTo>
                    <a:lnTo>
                      <a:pt x="1236" y="1968"/>
                    </a:lnTo>
                    <a:lnTo>
                      <a:pt x="1234" y="1998"/>
                    </a:lnTo>
                    <a:lnTo>
                      <a:pt x="1225" y="2026"/>
                    </a:lnTo>
                    <a:lnTo>
                      <a:pt x="1214" y="2053"/>
                    </a:lnTo>
                    <a:lnTo>
                      <a:pt x="1197" y="2076"/>
                    </a:lnTo>
                    <a:lnTo>
                      <a:pt x="1177" y="2097"/>
                    </a:lnTo>
                    <a:lnTo>
                      <a:pt x="1153" y="2113"/>
                    </a:lnTo>
                    <a:lnTo>
                      <a:pt x="1127" y="2125"/>
                    </a:lnTo>
                    <a:lnTo>
                      <a:pt x="1099" y="2134"/>
                    </a:lnTo>
                    <a:lnTo>
                      <a:pt x="1068" y="2136"/>
                    </a:lnTo>
                    <a:lnTo>
                      <a:pt x="168" y="2136"/>
                    </a:lnTo>
                    <a:lnTo>
                      <a:pt x="137" y="2134"/>
                    </a:lnTo>
                    <a:lnTo>
                      <a:pt x="109" y="2125"/>
                    </a:lnTo>
                    <a:lnTo>
                      <a:pt x="83" y="2113"/>
                    </a:lnTo>
                    <a:lnTo>
                      <a:pt x="59" y="2097"/>
                    </a:lnTo>
                    <a:lnTo>
                      <a:pt x="39" y="2076"/>
                    </a:lnTo>
                    <a:lnTo>
                      <a:pt x="22" y="2053"/>
                    </a:lnTo>
                    <a:lnTo>
                      <a:pt x="11" y="2026"/>
                    </a:lnTo>
                    <a:lnTo>
                      <a:pt x="2" y="1998"/>
                    </a:lnTo>
                    <a:lnTo>
                      <a:pt x="0" y="1968"/>
                    </a:lnTo>
                    <a:lnTo>
                      <a:pt x="0" y="168"/>
                    </a:lnTo>
                    <a:lnTo>
                      <a:pt x="2" y="138"/>
                    </a:lnTo>
                    <a:lnTo>
                      <a:pt x="11" y="110"/>
                    </a:lnTo>
                    <a:lnTo>
                      <a:pt x="22" y="83"/>
                    </a:lnTo>
                    <a:lnTo>
                      <a:pt x="39" y="60"/>
                    </a:lnTo>
                    <a:lnTo>
                      <a:pt x="59" y="39"/>
                    </a:lnTo>
                    <a:lnTo>
                      <a:pt x="83" y="23"/>
                    </a:lnTo>
                    <a:lnTo>
                      <a:pt x="109" y="11"/>
                    </a:lnTo>
                    <a:lnTo>
                      <a:pt x="137" y="2"/>
                    </a:lnTo>
                    <a:lnTo>
                      <a:pt x="168"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4" name="Rectangle 44">
                <a:extLst>
                  <a:ext uri="{FF2B5EF4-FFF2-40B4-BE49-F238E27FC236}">
                    <a16:creationId xmlns:a16="http://schemas.microsoft.com/office/drawing/2014/main" id="{761D2331-5F84-4BFC-A984-4B1DE96F5F97}"/>
                  </a:ext>
                </a:extLst>
              </p:cNvPr>
              <p:cNvSpPr>
                <a:spLocks noChangeArrowheads="1"/>
              </p:cNvSpPr>
              <p:nvPr/>
            </p:nvSpPr>
            <p:spPr bwMode="auto">
              <a:xfrm>
                <a:off x="1468379" y="3141633"/>
                <a:ext cx="177800" cy="292100"/>
              </a:xfrm>
              <a:prstGeom prst="rect">
                <a:avLst/>
              </a:prstGeom>
              <a:solidFill>
                <a:srgbClr val="7FD9FF"/>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5" name="Freeform 45">
                <a:extLst>
                  <a:ext uri="{FF2B5EF4-FFF2-40B4-BE49-F238E27FC236}">
                    <a16:creationId xmlns:a16="http://schemas.microsoft.com/office/drawing/2014/main" id="{63389D32-1669-4659-8CA6-77A361307B4D}"/>
                  </a:ext>
                </a:extLst>
              </p:cNvPr>
              <p:cNvSpPr>
                <a:spLocks/>
              </p:cNvSpPr>
              <p:nvPr/>
            </p:nvSpPr>
            <p:spPr bwMode="auto">
              <a:xfrm>
                <a:off x="1468379" y="3141633"/>
                <a:ext cx="177800" cy="292100"/>
              </a:xfrm>
              <a:custGeom>
                <a:avLst/>
                <a:gdLst>
                  <a:gd name="T0" fmla="*/ 788 w 788"/>
                  <a:gd name="T1" fmla="*/ 0 h 1293"/>
                  <a:gd name="T2" fmla="*/ 0 w 788"/>
                  <a:gd name="T3" fmla="*/ 1293 h 1293"/>
                  <a:gd name="T4" fmla="*/ 15 w 788"/>
                  <a:gd name="T5" fmla="*/ 76 h 1293"/>
                  <a:gd name="T6" fmla="*/ 41 w 788"/>
                  <a:gd name="T7" fmla="*/ 88 h 1293"/>
                  <a:gd name="T8" fmla="*/ 84 w 788"/>
                  <a:gd name="T9" fmla="*/ 129 h 1293"/>
                  <a:gd name="T10" fmla="*/ 104 w 788"/>
                  <a:gd name="T11" fmla="*/ 170 h 1293"/>
                  <a:gd name="T12" fmla="*/ 117 w 788"/>
                  <a:gd name="T13" fmla="*/ 193 h 1293"/>
                  <a:gd name="T14" fmla="*/ 134 w 788"/>
                  <a:gd name="T15" fmla="*/ 213 h 1293"/>
                  <a:gd name="T16" fmla="*/ 163 w 788"/>
                  <a:gd name="T17" fmla="*/ 235 h 1293"/>
                  <a:gd name="T18" fmla="*/ 182 w 788"/>
                  <a:gd name="T19" fmla="*/ 263 h 1293"/>
                  <a:gd name="T20" fmla="*/ 192 w 788"/>
                  <a:gd name="T21" fmla="*/ 294 h 1293"/>
                  <a:gd name="T22" fmla="*/ 198 w 788"/>
                  <a:gd name="T23" fmla="*/ 321 h 1293"/>
                  <a:gd name="T24" fmla="*/ 200 w 788"/>
                  <a:gd name="T25" fmla="*/ 329 h 1293"/>
                  <a:gd name="T26" fmla="*/ 206 w 788"/>
                  <a:gd name="T27" fmla="*/ 360 h 1293"/>
                  <a:gd name="T28" fmla="*/ 207 w 788"/>
                  <a:gd name="T29" fmla="*/ 408 h 1293"/>
                  <a:gd name="T30" fmla="*/ 207 w 788"/>
                  <a:gd name="T31" fmla="*/ 438 h 1293"/>
                  <a:gd name="T32" fmla="*/ 217 w 788"/>
                  <a:gd name="T33" fmla="*/ 466 h 1293"/>
                  <a:gd name="T34" fmla="*/ 231 w 788"/>
                  <a:gd name="T35" fmla="*/ 488 h 1293"/>
                  <a:gd name="T36" fmla="*/ 242 w 788"/>
                  <a:gd name="T37" fmla="*/ 505 h 1293"/>
                  <a:gd name="T38" fmla="*/ 275 w 788"/>
                  <a:gd name="T39" fmla="*/ 536 h 1293"/>
                  <a:gd name="T40" fmla="*/ 304 w 788"/>
                  <a:gd name="T41" fmla="*/ 580 h 1293"/>
                  <a:gd name="T42" fmla="*/ 330 w 788"/>
                  <a:gd name="T43" fmla="*/ 630 h 1293"/>
                  <a:gd name="T44" fmla="*/ 348 w 788"/>
                  <a:gd name="T45" fmla="*/ 678 h 1293"/>
                  <a:gd name="T46" fmla="*/ 355 w 788"/>
                  <a:gd name="T47" fmla="*/ 717 h 1293"/>
                  <a:gd name="T48" fmla="*/ 355 w 788"/>
                  <a:gd name="T49" fmla="*/ 780 h 1293"/>
                  <a:gd name="T50" fmla="*/ 354 w 788"/>
                  <a:gd name="T51" fmla="*/ 813 h 1293"/>
                  <a:gd name="T52" fmla="*/ 365 w 788"/>
                  <a:gd name="T53" fmla="*/ 843 h 1293"/>
                  <a:gd name="T54" fmla="*/ 384 w 788"/>
                  <a:gd name="T55" fmla="*/ 867 h 1293"/>
                  <a:gd name="T56" fmla="*/ 400 w 788"/>
                  <a:gd name="T57" fmla="*/ 887 h 1293"/>
                  <a:gd name="T58" fmla="*/ 415 w 788"/>
                  <a:gd name="T59" fmla="*/ 883 h 1293"/>
                  <a:gd name="T60" fmla="*/ 426 w 788"/>
                  <a:gd name="T61" fmla="*/ 850 h 1293"/>
                  <a:gd name="T62" fmla="*/ 433 w 788"/>
                  <a:gd name="T63" fmla="*/ 821 h 1293"/>
                  <a:gd name="T64" fmla="*/ 438 w 788"/>
                  <a:gd name="T65" fmla="*/ 789 h 1293"/>
                  <a:gd name="T66" fmla="*/ 464 w 788"/>
                  <a:gd name="T67" fmla="*/ 743 h 1293"/>
                  <a:gd name="T68" fmla="*/ 514 w 788"/>
                  <a:gd name="T69" fmla="*/ 691 h 1293"/>
                  <a:gd name="T70" fmla="*/ 558 w 788"/>
                  <a:gd name="T71" fmla="*/ 657 h 1293"/>
                  <a:gd name="T72" fmla="*/ 581 w 788"/>
                  <a:gd name="T73" fmla="*/ 649 h 1293"/>
                  <a:gd name="T74" fmla="*/ 614 w 788"/>
                  <a:gd name="T75" fmla="*/ 643 h 1293"/>
                  <a:gd name="T76" fmla="*/ 665 w 788"/>
                  <a:gd name="T77" fmla="*/ 639 h 1293"/>
                  <a:gd name="T78" fmla="*/ 720 w 788"/>
                  <a:gd name="T79" fmla="*/ 635 h 1293"/>
                  <a:gd name="T80" fmla="*/ 728 w 788"/>
                  <a:gd name="T81" fmla="*/ 626 h 1293"/>
                  <a:gd name="T82" fmla="*/ 740 w 788"/>
                  <a:gd name="T83" fmla="*/ 612 h 1293"/>
                  <a:gd name="T84" fmla="*/ 752 w 788"/>
                  <a:gd name="T85" fmla="*/ 601 h 1293"/>
                  <a:gd name="T86" fmla="*/ 708 w 788"/>
                  <a:gd name="T87" fmla="*/ 588 h 1293"/>
                  <a:gd name="T88" fmla="*/ 660 w 788"/>
                  <a:gd name="T89" fmla="*/ 566 h 1293"/>
                  <a:gd name="T90" fmla="*/ 617 w 788"/>
                  <a:gd name="T91" fmla="*/ 538 h 1293"/>
                  <a:gd name="T92" fmla="*/ 586 w 788"/>
                  <a:gd name="T93" fmla="*/ 510 h 1293"/>
                  <a:gd name="T94" fmla="*/ 570 w 788"/>
                  <a:gd name="T95" fmla="*/ 477 h 1293"/>
                  <a:gd name="T96" fmla="*/ 573 w 788"/>
                  <a:gd name="T97" fmla="*/ 438 h 1293"/>
                  <a:gd name="T98" fmla="*/ 587 w 788"/>
                  <a:gd name="T99" fmla="*/ 389 h 1293"/>
                  <a:gd name="T100" fmla="*/ 594 w 788"/>
                  <a:gd name="T101" fmla="*/ 372 h 1293"/>
                  <a:gd name="T102" fmla="*/ 583 w 788"/>
                  <a:gd name="T103" fmla="*/ 362 h 1293"/>
                  <a:gd name="T104" fmla="*/ 547 w 788"/>
                  <a:gd name="T105" fmla="*/ 355 h 1293"/>
                  <a:gd name="T106" fmla="*/ 505 w 788"/>
                  <a:gd name="T107" fmla="*/ 337 h 1293"/>
                  <a:gd name="T108" fmla="*/ 464 w 788"/>
                  <a:gd name="T109" fmla="*/ 312 h 1293"/>
                  <a:gd name="T110" fmla="*/ 432 w 788"/>
                  <a:gd name="T111" fmla="*/ 283 h 1293"/>
                  <a:gd name="T112" fmla="*/ 417 w 788"/>
                  <a:gd name="T113" fmla="*/ 260 h 1293"/>
                  <a:gd name="T114" fmla="*/ 411 w 788"/>
                  <a:gd name="T115" fmla="*/ 240 h 1293"/>
                  <a:gd name="T116" fmla="*/ 407 w 788"/>
                  <a:gd name="T117" fmla="*/ 209 h 1293"/>
                  <a:gd name="T118" fmla="*/ 405 w 788"/>
                  <a:gd name="T119" fmla="*/ 165 h 1293"/>
                  <a:gd name="T120" fmla="*/ 404 w 788"/>
                  <a:gd name="T121" fmla="*/ 100 h 1293"/>
                  <a:gd name="T122" fmla="*/ 404 w 788"/>
                  <a:gd name="T123" fmla="*/ 37 h 1293"/>
                  <a:gd name="T124" fmla="*/ 404 w 788"/>
                  <a:gd name="T125" fmla="*/ 3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8" h="1293">
                    <a:moveTo>
                      <a:pt x="404" y="0"/>
                    </a:moveTo>
                    <a:lnTo>
                      <a:pt x="788" y="0"/>
                    </a:lnTo>
                    <a:lnTo>
                      <a:pt x="788" y="1293"/>
                    </a:lnTo>
                    <a:lnTo>
                      <a:pt x="0" y="1293"/>
                    </a:lnTo>
                    <a:lnTo>
                      <a:pt x="0" y="75"/>
                    </a:lnTo>
                    <a:lnTo>
                      <a:pt x="15" y="76"/>
                    </a:lnTo>
                    <a:lnTo>
                      <a:pt x="28" y="80"/>
                    </a:lnTo>
                    <a:lnTo>
                      <a:pt x="41" y="88"/>
                    </a:lnTo>
                    <a:lnTo>
                      <a:pt x="65" y="108"/>
                    </a:lnTo>
                    <a:lnTo>
                      <a:pt x="84" y="129"/>
                    </a:lnTo>
                    <a:lnTo>
                      <a:pt x="97" y="149"/>
                    </a:lnTo>
                    <a:lnTo>
                      <a:pt x="104" y="170"/>
                    </a:lnTo>
                    <a:lnTo>
                      <a:pt x="110" y="181"/>
                    </a:lnTo>
                    <a:lnTo>
                      <a:pt x="117" y="193"/>
                    </a:lnTo>
                    <a:lnTo>
                      <a:pt x="126" y="205"/>
                    </a:lnTo>
                    <a:lnTo>
                      <a:pt x="134" y="213"/>
                    </a:lnTo>
                    <a:lnTo>
                      <a:pt x="150" y="223"/>
                    </a:lnTo>
                    <a:lnTo>
                      <a:pt x="163" y="235"/>
                    </a:lnTo>
                    <a:lnTo>
                      <a:pt x="173" y="248"/>
                    </a:lnTo>
                    <a:lnTo>
                      <a:pt x="182" y="263"/>
                    </a:lnTo>
                    <a:lnTo>
                      <a:pt x="187" y="279"/>
                    </a:lnTo>
                    <a:lnTo>
                      <a:pt x="192" y="294"/>
                    </a:lnTo>
                    <a:lnTo>
                      <a:pt x="195" y="308"/>
                    </a:lnTo>
                    <a:lnTo>
                      <a:pt x="198" y="321"/>
                    </a:lnTo>
                    <a:lnTo>
                      <a:pt x="199" y="325"/>
                    </a:lnTo>
                    <a:lnTo>
                      <a:pt x="200" y="329"/>
                    </a:lnTo>
                    <a:lnTo>
                      <a:pt x="204" y="343"/>
                    </a:lnTo>
                    <a:lnTo>
                      <a:pt x="206" y="360"/>
                    </a:lnTo>
                    <a:lnTo>
                      <a:pt x="207" y="381"/>
                    </a:lnTo>
                    <a:lnTo>
                      <a:pt x="207" y="408"/>
                    </a:lnTo>
                    <a:lnTo>
                      <a:pt x="207" y="421"/>
                    </a:lnTo>
                    <a:lnTo>
                      <a:pt x="207" y="438"/>
                    </a:lnTo>
                    <a:lnTo>
                      <a:pt x="208" y="453"/>
                    </a:lnTo>
                    <a:lnTo>
                      <a:pt x="217" y="466"/>
                    </a:lnTo>
                    <a:lnTo>
                      <a:pt x="226" y="481"/>
                    </a:lnTo>
                    <a:lnTo>
                      <a:pt x="231" y="488"/>
                    </a:lnTo>
                    <a:lnTo>
                      <a:pt x="237" y="498"/>
                    </a:lnTo>
                    <a:lnTo>
                      <a:pt x="242" y="505"/>
                    </a:lnTo>
                    <a:lnTo>
                      <a:pt x="259" y="518"/>
                    </a:lnTo>
                    <a:lnTo>
                      <a:pt x="275" y="536"/>
                    </a:lnTo>
                    <a:lnTo>
                      <a:pt x="290" y="557"/>
                    </a:lnTo>
                    <a:lnTo>
                      <a:pt x="304" y="580"/>
                    </a:lnTo>
                    <a:lnTo>
                      <a:pt x="318" y="604"/>
                    </a:lnTo>
                    <a:lnTo>
                      <a:pt x="330" y="630"/>
                    </a:lnTo>
                    <a:lnTo>
                      <a:pt x="339" y="655"/>
                    </a:lnTo>
                    <a:lnTo>
                      <a:pt x="348" y="678"/>
                    </a:lnTo>
                    <a:lnTo>
                      <a:pt x="353" y="699"/>
                    </a:lnTo>
                    <a:lnTo>
                      <a:pt x="355" y="717"/>
                    </a:lnTo>
                    <a:lnTo>
                      <a:pt x="356" y="747"/>
                    </a:lnTo>
                    <a:lnTo>
                      <a:pt x="355" y="780"/>
                    </a:lnTo>
                    <a:lnTo>
                      <a:pt x="354" y="796"/>
                    </a:lnTo>
                    <a:lnTo>
                      <a:pt x="354" y="813"/>
                    </a:lnTo>
                    <a:lnTo>
                      <a:pt x="354" y="829"/>
                    </a:lnTo>
                    <a:lnTo>
                      <a:pt x="365" y="843"/>
                    </a:lnTo>
                    <a:lnTo>
                      <a:pt x="378" y="860"/>
                    </a:lnTo>
                    <a:lnTo>
                      <a:pt x="384" y="867"/>
                    </a:lnTo>
                    <a:lnTo>
                      <a:pt x="392" y="877"/>
                    </a:lnTo>
                    <a:lnTo>
                      <a:pt x="400" y="887"/>
                    </a:lnTo>
                    <a:lnTo>
                      <a:pt x="409" y="897"/>
                    </a:lnTo>
                    <a:lnTo>
                      <a:pt x="415" y="883"/>
                    </a:lnTo>
                    <a:lnTo>
                      <a:pt x="420" y="866"/>
                    </a:lnTo>
                    <a:lnTo>
                      <a:pt x="426" y="850"/>
                    </a:lnTo>
                    <a:lnTo>
                      <a:pt x="430" y="835"/>
                    </a:lnTo>
                    <a:lnTo>
                      <a:pt x="433" y="821"/>
                    </a:lnTo>
                    <a:lnTo>
                      <a:pt x="435" y="810"/>
                    </a:lnTo>
                    <a:lnTo>
                      <a:pt x="438" y="789"/>
                    </a:lnTo>
                    <a:lnTo>
                      <a:pt x="448" y="767"/>
                    </a:lnTo>
                    <a:lnTo>
                      <a:pt x="464" y="743"/>
                    </a:lnTo>
                    <a:lnTo>
                      <a:pt x="486" y="717"/>
                    </a:lnTo>
                    <a:lnTo>
                      <a:pt x="514" y="691"/>
                    </a:lnTo>
                    <a:lnTo>
                      <a:pt x="549" y="663"/>
                    </a:lnTo>
                    <a:lnTo>
                      <a:pt x="558" y="657"/>
                    </a:lnTo>
                    <a:lnTo>
                      <a:pt x="568" y="653"/>
                    </a:lnTo>
                    <a:lnTo>
                      <a:pt x="581" y="649"/>
                    </a:lnTo>
                    <a:lnTo>
                      <a:pt x="596" y="645"/>
                    </a:lnTo>
                    <a:lnTo>
                      <a:pt x="614" y="643"/>
                    </a:lnTo>
                    <a:lnTo>
                      <a:pt x="637" y="641"/>
                    </a:lnTo>
                    <a:lnTo>
                      <a:pt x="665" y="639"/>
                    </a:lnTo>
                    <a:lnTo>
                      <a:pt x="699" y="637"/>
                    </a:lnTo>
                    <a:lnTo>
                      <a:pt x="720" y="635"/>
                    </a:lnTo>
                    <a:lnTo>
                      <a:pt x="723" y="632"/>
                    </a:lnTo>
                    <a:lnTo>
                      <a:pt x="728" y="626"/>
                    </a:lnTo>
                    <a:lnTo>
                      <a:pt x="734" y="619"/>
                    </a:lnTo>
                    <a:lnTo>
                      <a:pt x="740" y="612"/>
                    </a:lnTo>
                    <a:lnTo>
                      <a:pt x="747" y="605"/>
                    </a:lnTo>
                    <a:lnTo>
                      <a:pt x="752" y="601"/>
                    </a:lnTo>
                    <a:lnTo>
                      <a:pt x="731" y="596"/>
                    </a:lnTo>
                    <a:lnTo>
                      <a:pt x="708" y="588"/>
                    </a:lnTo>
                    <a:lnTo>
                      <a:pt x="685" y="578"/>
                    </a:lnTo>
                    <a:lnTo>
                      <a:pt x="660" y="566"/>
                    </a:lnTo>
                    <a:lnTo>
                      <a:pt x="638" y="552"/>
                    </a:lnTo>
                    <a:lnTo>
                      <a:pt x="617" y="538"/>
                    </a:lnTo>
                    <a:lnTo>
                      <a:pt x="600" y="524"/>
                    </a:lnTo>
                    <a:lnTo>
                      <a:pt x="586" y="510"/>
                    </a:lnTo>
                    <a:lnTo>
                      <a:pt x="577" y="496"/>
                    </a:lnTo>
                    <a:lnTo>
                      <a:pt x="570" y="477"/>
                    </a:lnTo>
                    <a:lnTo>
                      <a:pt x="569" y="458"/>
                    </a:lnTo>
                    <a:lnTo>
                      <a:pt x="573" y="438"/>
                    </a:lnTo>
                    <a:lnTo>
                      <a:pt x="579" y="415"/>
                    </a:lnTo>
                    <a:lnTo>
                      <a:pt x="587" y="389"/>
                    </a:lnTo>
                    <a:lnTo>
                      <a:pt x="590" y="380"/>
                    </a:lnTo>
                    <a:lnTo>
                      <a:pt x="594" y="372"/>
                    </a:lnTo>
                    <a:lnTo>
                      <a:pt x="588" y="368"/>
                    </a:lnTo>
                    <a:lnTo>
                      <a:pt x="583" y="362"/>
                    </a:lnTo>
                    <a:lnTo>
                      <a:pt x="566" y="360"/>
                    </a:lnTo>
                    <a:lnTo>
                      <a:pt x="547" y="355"/>
                    </a:lnTo>
                    <a:lnTo>
                      <a:pt x="526" y="348"/>
                    </a:lnTo>
                    <a:lnTo>
                      <a:pt x="505" y="337"/>
                    </a:lnTo>
                    <a:lnTo>
                      <a:pt x="484" y="325"/>
                    </a:lnTo>
                    <a:lnTo>
                      <a:pt x="464" y="312"/>
                    </a:lnTo>
                    <a:lnTo>
                      <a:pt x="447" y="298"/>
                    </a:lnTo>
                    <a:lnTo>
                      <a:pt x="432" y="283"/>
                    </a:lnTo>
                    <a:lnTo>
                      <a:pt x="421" y="268"/>
                    </a:lnTo>
                    <a:lnTo>
                      <a:pt x="417" y="260"/>
                    </a:lnTo>
                    <a:lnTo>
                      <a:pt x="414" y="250"/>
                    </a:lnTo>
                    <a:lnTo>
                      <a:pt x="411" y="240"/>
                    </a:lnTo>
                    <a:lnTo>
                      <a:pt x="409" y="226"/>
                    </a:lnTo>
                    <a:lnTo>
                      <a:pt x="407" y="209"/>
                    </a:lnTo>
                    <a:lnTo>
                      <a:pt x="406" y="189"/>
                    </a:lnTo>
                    <a:lnTo>
                      <a:pt x="405" y="165"/>
                    </a:lnTo>
                    <a:lnTo>
                      <a:pt x="405" y="135"/>
                    </a:lnTo>
                    <a:lnTo>
                      <a:pt x="404" y="100"/>
                    </a:lnTo>
                    <a:lnTo>
                      <a:pt x="404" y="59"/>
                    </a:lnTo>
                    <a:lnTo>
                      <a:pt x="404" y="37"/>
                    </a:lnTo>
                    <a:lnTo>
                      <a:pt x="404" y="17"/>
                    </a:lnTo>
                    <a:lnTo>
                      <a:pt x="404" y="3"/>
                    </a:lnTo>
                    <a:lnTo>
                      <a:pt x="404" y="0"/>
                    </a:lnTo>
                    <a:close/>
                  </a:path>
                </a:pathLst>
              </a:custGeom>
              <a:solidFill>
                <a:srgbClr val="50B348"/>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6" name="Freeform 46">
                <a:extLst>
                  <a:ext uri="{FF2B5EF4-FFF2-40B4-BE49-F238E27FC236}">
                    <a16:creationId xmlns:a16="http://schemas.microsoft.com/office/drawing/2014/main" id="{6BF5F94E-E143-4936-9CB3-AB004A7B597A}"/>
                  </a:ext>
                </a:extLst>
              </p:cNvPr>
              <p:cNvSpPr>
                <a:spLocks/>
              </p:cNvSpPr>
              <p:nvPr/>
            </p:nvSpPr>
            <p:spPr bwMode="auto">
              <a:xfrm>
                <a:off x="1468379" y="3173383"/>
                <a:ext cx="177800" cy="260350"/>
              </a:xfrm>
              <a:custGeom>
                <a:avLst/>
                <a:gdLst>
                  <a:gd name="T0" fmla="*/ 12 w 788"/>
                  <a:gd name="T1" fmla="*/ 8 h 1149"/>
                  <a:gd name="T2" fmla="*/ 28 w 788"/>
                  <a:gd name="T3" fmla="*/ 26 h 1149"/>
                  <a:gd name="T4" fmla="*/ 35 w 788"/>
                  <a:gd name="T5" fmla="*/ 40 h 1149"/>
                  <a:gd name="T6" fmla="*/ 41 w 788"/>
                  <a:gd name="T7" fmla="*/ 58 h 1149"/>
                  <a:gd name="T8" fmla="*/ 57 w 788"/>
                  <a:gd name="T9" fmla="*/ 83 h 1149"/>
                  <a:gd name="T10" fmla="*/ 76 w 788"/>
                  <a:gd name="T11" fmla="*/ 110 h 1149"/>
                  <a:gd name="T12" fmla="*/ 96 w 788"/>
                  <a:gd name="T13" fmla="*/ 129 h 1149"/>
                  <a:gd name="T14" fmla="*/ 112 w 788"/>
                  <a:gd name="T15" fmla="*/ 138 h 1149"/>
                  <a:gd name="T16" fmla="*/ 123 w 788"/>
                  <a:gd name="T17" fmla="*/ 158 h 1149"/>
                  <a:gd name="T18" fmla="*/ 129 w 788"/>
                  <a:gd name="T19" fmla="*/ 185 h 1149"/>
                  <a:gd name="T20" fmla="*/ 133 w 788"/>
                  <a:gd name="T21" fmla="*/ 206 h 1149"/>
                  <a:gd name="T22" fmla="*/ 137 w 788"/>
                  <a:gd name="T23" fmla="*/ 218 h 1149"/>
                  <a:gd name="T24" fmla="*/ 138 w 788"/>
                  <a:gd name="T25" fmla="*/ 244 h 1149"/>
                  <a:gd name="T26" fmla="*/ 138 w 788"/>
                  <a:gd name="T27" fmla="*/ 280 h 1149"/>
                  <a:gd name="T28" fmla="*/ 138 w 788"/>
                  <a:gd name="T29" fmla="*/ 314 h 1149"/>
                  <a:gd name="T30" fmla="*/ 142 w 788"/>
                  <a:gd name="T31" fmla="*/ 339 h 1149"/>
                  <a:gd name="T32" fmla="*/ 151 w 788"/>
                  <a:gd name="T33" fmla="*/ 349 h 1149"/>
                  <a:gd name="T34" fmla="*/ 167 w 788"/>
                  <a:gd name="T35" fmla="*/ 374 h 1149"/>
                  <a:gd name="T36" fmla="*/ 186 w 788"/>
                  <a:gd name="T37" fmla="*/ 402 h 1149"/>
                  <a:gd name="T38" fmla="*/ 206 w 788"/>
                  <a:gd name="T39" fmla="*/ 420 h 1149"/>
                  <a:gd name="T40" fmla="*/ 222 w 788"/>
                  <a:gd name="T41" fmla="*/ 436 h 1149"/>
                  <a:gd name="T42" fmla="*/ 243 w 788"/>
                  <a:gd name="T43" fmla="*/ 467 h 1149"/>
                  <a:gd name="T44" fmla="*/ 263 w 788"/>
                  <a:gd name="T45" fmla="*/ 506 h 1149"/>
                  <a:gd name="T46" fmla="*/ 279 w 788"/>
                  <a:gd name="T47" fmla="*/ 545 h 1149"/>
                  <a:gd name="T48" fmla="*/ 286 w 788"/>
                  <a:gd name="T49" fmla="*/ 577 h 1149"/>
                  <a:gd name="T50" fmla="*/ 286 w 788"/>
                  <a:gd name="T51" fmla="*/ 610 h 1149"/>
                  <a:gd name="T52" fmla="*/ 285 w 788"/>
                  <a:gd name="T53" fmla="*/ 647 h 1149"/>
                  <a:gd name="T54" fmla="*/ 284 w 788"/>
                  <a:gd name="T55" fmla="*/ 683 h 1149"/>
                  <a:gd name="T56" fmla="*/ 287 w 788"/>
                  <a:gd name="T57" fmla="*/ 712 h 1149"/>
                  <a:gd name="T58" fmla="*/ 296 w 788"/>
                  <a:gd name="T59" fmla="*/ 726 h 1149"/>
                  <a:gd name="T60" fmla="*/ 311 w 788"/>
                  <a:gd name="T61" fmla="*/ 742 h 1149"/>
                  <a:gd name="T62" fmla="*/ 333 w 788"/>
                  <a:gd name="T63" fmla="*/ 771 h 1149"/>
                  <a:gd name="T64" fmla="*/ 360 w 788"/>
                  <a:gd name="T65" fmla="*/ 802 h 1149"/>
                  <a:gd name="T66" fmla="*/ 390 w 788"/>
                  <a:gd name="T67" fmla="*/ 828 h 1149"/>
                  <a:gd name="T68" fmla="*/ 420 w 788"/>
                  <a:gd name="T69" fmla="*/ 835 h 1149"/>
                  <a:gd name="T70" fmla="*/ 447 w 788"/>
                  <a:gd name="T71" fmla="*/ 820 h 1149"/>
                  <a:gd name="T72" fmla="*/ 468 w 788"/>
                  <a:gd name="T73" fmla="*/ 788 h 1149"/>
                  <a:gd name="T74" fmla="*/ 486 w 788"/>
                  <a:gd name="T75" fmla="*/ 748 h 1149"/>
                  <a:gd name="T76" fmla="*/ 498 w 788"/>
                  <a:gd name="T77" fmla="*/ 707 h 1149"/>
                  <a:gd name="T78" fmla="*/ 504 w 788"/>
                  <a:gd name="T79" fmla="*/ 677 h 1149"/>
                  <a:gd name="T80" fmla="*/ 507 w 788"/>
                  <a:gd name="T81" fmla="*/ 659 h 1149"/>
                  <a:gd name="T82" fmla="*/ 524 w 788"/>
                  <a:gd name="T83" fmla="*/ 636 h 1149"/>
                  <a:gd name="T84" fmla="*/ 549 w 788"/>
                  <a:gd name="T85" fmla="*/ 610 h 1149"/>
                  <a:gd name="T86" fmla="*/ 575 w 788"/>
                  <a:gd name="T87" fmla="*/ 588 h 1149"/>
                  <a:gd name="T88" fmla="*/ 590 w 788"/>
                  <a:gd name="T89" fmla="*/ 574 h 1149"/>
                  <a:gd name="T90" fmla="*/ 611 w 788"/>
                  <a:gd name="T91" fmla="*/ 570 h 1149"/>
                  <a:gd name="T92" fmla="*/ 646 w 788"/>
                  <a:gd name="T93" fmla="*/ 566 h 1149"/>
                  <a:gd name="T94" fmla="*/ 688 w 788"/>
                  <a:gd name="T95" fmla="*/ 563 h 1149"/>
                  <a:gd name="T96" fmla="*/ 726 w 788"/>
                  <a:gd name="T97" fmla="*/ 561 h 1149"/>
                  <a:gd name="T98" fmla="*/ 748 w 788"/>
                  <a:gd name="T99" fmla="*/ 558 h 1149"/>
                  <a:gd name="T100" fmla="*/ 762 w 788"/>
                  <a:gd name="T101" fmla="*/ 549 h 1149"/>
                  <a:gd name="T102" fmla="*/ 779 w 788"/>
                  <a:gd name="T103" fmla="*/ 529 h 1149"/>
                  <a:gd name="T104" fmla="*/ 788 w 788"/>
                  <a:gd name="T105" fmla="*/ 1149 h 1149"/>
                  <a:gd name="T106" fmla="*/ 0 w 788"/>
                  <a:gd name="T107"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1149">
                    <a:moveTo>
                      <a:pt x="0" y="0"/>
                    </a:moveTo>
                    <a:lnTo>
                      <a:pt x="12" y="8"/>
                    </a:lnTo>
                    <a:lnTo>
                      <a:pt x="21" y="18"/>
                    </a:lnTo>
                    <a:lnTo>
                      <a:pt x="28" y="26"/>
                    </a:lnTo>
                    <a:lnTo>
                      <a:pt x="34" y="33"/>
                    </a:lnTo>
                    <a:lnTo>
                      <a:pt x="35" y="40"/>
                    </a:lnTo>
                    <a:lnTo>
                      <a:pt x="37" y="47"/>
                    </a:lnTo>
                    <a:lnTo>
                      <a:pt x="41" y="58"/>
                    </a:lnTo>
                    <a:lnTo>
                      <a:pt x="49" y="69"/>
                    </a:lnTo>
                    <a:lnTo>
                      <a:pt x="57" y="83"/>
                    </a:lnTo>
                    <a:lnTo>
                      <a:pt x="67" y="97"/>
                    </a:lnTo>
                    <a:lnTo>
                      <a:pt x="76" y="110"/>
                    </a:lnTo>
                    <a:lnTo>
                      <a:pt x="87" y="120"/>
                    </a:lnTo>
                    <a:lnTo>
                      <a:pt x="96" y="129"/>
                    </a:lnTo>
                    <a:lnTo>
                      <a:pt x="105" y="133"/>
                    </a:lnTo>
                    <a:lnTo>
                      <a:pt x="112" y="138"/>
                    </a:lnTo>
                    <a:lnTo>
                      <a:pt x="117" y="146"/>
                    </a:lnTo>
                    <a:lnTo>
                      <a:pt x="123" y="158"/>
                    </a:lnTo>
                    <a:lnTo>
                      <a:pt x="126" y="171"/>
                    </a:lnTo>
                    <a:lnTo>
                      <a:pt x="129" y="185"/>
                    </a:lnTo>
                    <a:lnTo>
                      <a:pt x="131" y="196"/>
                    </a:lnTo>
                    <a:lnTo>
                      <a:pt x="133" y="206"/>
                    </a:lnTo>
                    <a:lnTo>
                      <a:pt x="135" y="212"/>
                    </a:lnTo>
                    <a:lnTo>
                      <a:pt x="137" y="218"/>
                    </a:lnTo>
                    <a:lnTo>
                      <a:pt x="137" y="229"/>
                    </a:lnTo>
                    <a:lnTo>
                      <a:pt x="138" y="244"/>
                    </a:lnTo>
                    <a:lnTo>
                      <a:pt x="138" y="261"/>
                    </a:lnTo>
                    <a:lnTo>
                      <a:pt x="138" y="280"/>
                    </a:lnTo>
                    <a:lnTo>
                      <a:pt x="138" y="298"/>
                    </a:lnTo>
                    <a:lnTo>
                      <a:pt x="138" y="314"/>
                    </a:lnTo>
                    <a:lnTo>
                      <a:pt x="139" y="329"/>
                    </a:lnTo>
                    <a:lnTo>
                      <a:pt x="142" y="339"/>
                    </a:lnTo>
                    <a:lnTo>
                      <a:pt x="145" y="344"/>
                    </a:lnTo>
                    <a:lnTo>
                      <a:pt x="151" y="349"/>
                    </a:lnTo>
                    <a:lnTo>
                      <a:pt x="158" y="360"/>
                    </a:lnTo>
                    <a:lnTo>
                      <a:pt x="167" y="374"/>
                    </a:lnTo>
                    <a:lnTo>
                      <a:pt x="176" y="388"/>
                    </a:lnTo>
                    <a:lnTo>
                      <a:pt x="186" y="402"/>
                    </a:lnTo>
                    <a:lnTo>
                      <a:pt x="195" y="413"/>
                    </a:lnTo>
                    <a:lnTo>
                      <a:pt x="206" y="420"/>
                    </a:lnTo>
                    <a:lnTo>
                      <a:pt x="213" y="425"/>
                    </a:lnTo>
                    <a:lnTo>
                      <a:pt x="222" y="436"/>
                    </a:lnTo>
                    <a:lnTo>
                      <a:pt x="232" y="450"/>
                    </a:lnTo>
                    <a:lnTo>
                      <a:pt x="243" y="467"/>
                    </a:lnTo>
                    <a:lnTo>
                      <a:pt x="252" y="486"/>
                    </a:lnTo>
                    <a:lnTo>
                      <a:pt x="263" y="506"/>
                    </a:lnTo>
                    <a:lnTo>
                      <a:pt x="271" y="526"/>
                    </a:lnTo>
                    <a:lnTo>
                      <a:pt x="279" y="545"/>
                    </a:lnTo>
                    <a:lnTo>
                      <a:pt x="283" y="563"/>
                    </a:lnTo>
                    <a:lnTo>
                      <a:pt x="286" y="577"/>
                    </a:lnTo>
                    <a:lnTo>
                      <a:pt x="286" y="592"/>
                    </a:lnTo>
                    <a:lnTo>
                      <a:pt x="286" y="610"/>
                    </a:lnTo>
                    <a:lnTo>
                      <a:pt x="285" y="628"/>
                    </a:lnTo>
                    <a:lnTo>
                      <a:pt x="285" y="647"/>
                    </a:lnTo>
                    <a:lnTo>
                      <a:pt x="284" y="665"/>
                    </a:lnTo>
                    <a:lnTo>
                      <a:pt x="284" y="683"/>
                    </a:lnTo>
                    <a:lnTo>
                      <a:pt x="285" y="698"/>
                    </a:lnTo>
                    <a:lnTo>
                      <a:pt x="287" y="712"/>
                    </a:lnTo>
                    <a:lnTo>
                      <a:pt x="290" y="721"/>
                    </a:lnTo>
                    <a:lnTo>
                      <a:pt x="296" y="726"/>
                    </a:lnTo>
                    <a:lnTo>
                      <a:pt x="302" y="732"/>
                    </a:lnTo>
                    <a:lnTo>
                      <a:pt x="311" y="742"/>
                    </a:lnTo>
                    <a:lnTo>
                      <a:pt x="321" y="755"/>
                    </a:lnTo>
                    <a:lnTo>
                      <a:pt x="333" y="771"/>
                    </a:lnTo>
                    <a:lnTo>
                      <a:pt x="346" y="787"/>
                    </a:lnTo>
                    <a:lnTo>
                      <a:pt x="360" y="802"/>
                    </a:lnTo>
                    <a:lnTo>
                      <a:pt x="375" y="816"/>
                    </a:lnTo>
                    <a:lnTo>
                      <a:pt x="390" y="828"/>
                    </a:lnTo>
                    <a:lnTo>
                      <a:pt x="406" y="834"/>
                    </a:lnTo>
                    <a:lnTo>
                      <a:pt x="420" y="835"/>
                    </a:lnTo>
                    <a:lnTo>
                      <a:pt x="434" y="831"/>
                    </a:lnTo>
                    <a:lnTo>
                      <a:pt x="447" y="820"/>
                    </a:lnTo>
                    <a:lnTo>
                      <a:pt x="458" y="806"/>
                    </a:lnTo>
                    <a:lnTo>
                      <a:pt x="468" y="788"/>
                    </a:lnTo>
                    <a:lnTo>
                      <a:pt x="477" y="769"/>
                    </a:lnTo>
                    <a:lnTo>
                      <a:pt x="486" y="748"/>
                    </a:lnTo>
                    <a:lnTo>
                      <a:pt x="492" y="726"/>
                    </a:lnTo>
                    <a:lnTo>
                      <a:pt x="498" y="707"/>
                    </a:lnTo>
                    <a:lnTo>
                      <a:pt x="501" y="691"/>
                    </a:lnTo>
                    <a:lnTo>
                      <a:pt x="504" y="677"/>
                    </a:lnTo>
                    <a:lnTo>
                      <a:pt x="504" y="668"/>
                    </a:lnTo>
                    <a:lnTo>
                      <a:pt x="507" y="659"/>
                    </a:lnTo>
                    <a:lnTo>
                      <a:pt x="513" y="648"/>
                    </a:lnTo>
                    <a:lnTo>
                      <a:pt x="524" y="636"/>
                    </a:lnTo>
                    <a:lnTo>
                      <a:pt x="536" y="623"/>
                    </a:lnTo>
                    <a:lnTo>
                      <a:pt x="549" y="610"/>
                    </a:lnTo>
                    <a:lnTo>
                      <a:pt x="563" y="599"/>
                    </a:lnTo>
                    <a:lnTo>
                      <a:pt x="575" y="588"/>
                    </a:lnTo>
                    <a:lnTo>
                      <a:pt x="584" y="580"/>
                    </a:lnTo>
                    <a:lnTo>
                      <a:pt x="590" y="574"/>
                    </a:lnTo>
                    <a:lnTo>
                      <a:pt x="598" y="572"/>
                    </a:lnTo>
                    <a:lnTo>
                      <a:pt x="611" y="570"/>
                    </a:lnTo>
                    <a:lnTo>
                      <a:pt x="626" y="568"/>
                    </a:lnTo>
                    <a:lnTo>
                      <a:pt x="646" y="566"/>
                    </a:lnTo>
                    <a:lnTo>
                      <a:pt x="668" y="564"/>
                    </a:lnTo>
                    <a:lnTo>
                      <a:pt x="688" y="563"/>
                    </a:lnTo>
                    <a:lnTo>
                      <a:pt x="708" y="562"/>
                    </a:lnTo>
                    <a:lnTo>
                      <a:pt x="726" y="561"/>
                    </a:lnTo>
                    <a:lnTo>
                      <a:pt x="739" y="560"/>
                    </a:lnTo>
                    <a:lnTo>
                      <a:pt x="748" y="558"/>
                    </a:lnTo>
                    <a:lnTo>
                      <a:pt x="754" y="555"/>
                    </a:lnTo>
                    <a:lnTo>
                      <a:pt x="762" y="549"/>
                    </a:lnTo>
                    <a:lnTo>
                      <a:pt x="770" y="539"/>
                    </a:lnTo>
                    <a:lnTo>
                      <a:pt x="779" y="529"/>
                    </a:lnTo>
                    <a:lnTo>
                      <a:pt x="788" y="516"/>
                    </a:lnTo>
                    <a:lnTo>
                      <a:pt x="788" y="1149"/>
                    </a:lnTo>
                    <a:lnTo>
                      <a:pt x="0" y="1149"/>
                    </a:lnTo>
                    <a:lnTo>
                      <a:pt x="0" y="0"/>
                    </a:lnTo>
                    <a:close/>
                  </a:path>
                </a:pathLst>
              </a:custGeom>
              <a:solidFill>
                <a:srgbClr val="AAD04A"/>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7" name="Freeform 47">
                <a:extLst>
                  <a:ext uri="{FF2B5EF4-FFF2-40B4-BE49-F238E27FC236}">
                    <a16:creationId xmlns:a16="http://schemas.microsoft.com/office/drawing/2014/main" id="{D9B18CB4-0178-40A1-8EA3-5D1E64D478A6}"/>
                  </a:ext>
                </a:extLst>
              </p:cNvPr>
              <p:cNvSpPr>
                <a:spLocks/>
              </p:cNvSpPr>
              <p:nvPr/>
            </p:nvSpPr>
            <p:spPr bwMode="auto">
              <a:xfrm>
                <a:off x="1468379" y="3316258"/>
                <a:ext cx="120650" cy="117475"/>
              </a:xfrm>
              <a:custGeom>
                <a:avLst/>
                <a:gdLst>
                  <a:gd name="T0" fmla="*/ 0 w 531"/>
                  <a:gd name="T1" fmla="*/ 0 h 523"/>
                  <a:gd name="T2" fmla="*/ 24 w 531"/>
                  <a:gd name="T3" fmla="*/ 15 h 523"/>
                  <a:gd name="T4" fmla="*/ 48 w 531"/>
                  <a:gd name="T5" fmla="*/ 32 h 523"/>
                  <a:gd name="T6" fmla="*/ 71 w 531"/>
                  <a:gd name="T7" fmla="*/ 52 h 523"/>
                  <a:gd name="T8" fmla="*/ 93 w 531"/>
                  <a:gd name="T9" fmla="*/ 75 h 523"/>
                  <a:gd name="T10" fmla="*/ 111 w 531"/>
                  <a:gd name="T11" fmla="*/ 101 h 523"/>
                  <a:gd name="T12" fmla="*/ 134 w 531"/>
                  <a:gd name="T13" fmla="*/ 135 h 523"/>
                  <a:gd name="T14" fmla="*/ 164 w 531"/>
                  <a:gd name="T15" fmla="*/ 167 h 523"/>
                  <a:gd name="T16" fmla="*/ 196 w 531"/>
                  <a:gd name="T17" fmla="*/ 198 h 523"/>
                  <a:gd name="T18" fmla="*/ 233 w 531"/>
                  <a:gd name="T19" fmla="*/ 226 h 523"/>
                  <a:gd name="T20" fmla="*/ 271 w 531"/>
                  <a:gd name="T21" fmla="*/ 254 h 523"/>
                  <a:gd name="T22" fmla="*/ 311 w 531"/>
                  <a:gd name="T23" fmla="*/ 278 h 523"/>
                  <a:gd name="T24" fmla="*/ 350 w 531"/>
                  <a:gd name="T25" fmla="*/ 300 h 523"/>
                  <a:gd name="T26" fmla="*/ 386 w 531"/>
                  <a:gd name="T27" fmla="*/ 319 h 523"/>
                  <a:gd name="T28" fmla="*/ 410 w 531"/>
                  <a:gd name="T29" fmla="*/ 335 h 523"/>
                  <a:gd name="T30" fmla="*/ 430 w 531"/>
                  <a:gd name="T31" fmla="*/ 353 h 523"/>
                  <a:gd name="T32" fmla="*/ 447 w 531"/>
                  <a:gd name="T33" fmla="*/ 374 h 523"/>
                  <a:gd name="T34" fmla="*/ 463 w 531"/>
                  <a:gd name="T35" fmla="*/ 397 h 523"/>
                  <a:gd name="T36" fmla="*/ 475 w 531"/>
                  <a:gd name="T37" fmla="*/ 421 h 523"/>
                  <a:gd name="T38" fmla="*/ 487 w 531"/>
                  <a:gd name="T39" fmla="*/ 443 h 523"/>
                  <a:gd name="T40" fmla="*/ 496 w 531"/>
                  <a:gd name="T41" fmla="*/ 465 h 523"/>
                  <a:gd name="T42" fmla="*/ 506 w 531"/>
                  <a:gd name="T43" fmla="*/ 485 h 523"/>
                  <a:gd name="T44" fmla="*/ 514 w 531"/>
                  <a:gd name="T45" fmla="*/ 502 h 523"/>
                  <a:gd name="T46" fmla="*/ 523 w 531"/>
                  <a:gd name="T47" fmla="*/ 515 h 523"/>
                  <a:gd name="T48" fmla="*/ 531 w 531"/>
                  <a:gd name="T49" fmla="*/ 523 h 523"/>
                  <a:gd name="T50" fmla="*/ 0 w 531"/>
                  <a:gd name="T51" fmla="*/ 523 h 523"/>
                  <a:gd name="T52" fmla="*/ 0 w 531"/>
                  <a:gd name="T53"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523">
                    <a:moveTo>
                      <a:pt x="0" y="0"/>
                    </a:moveTo>
                    <a:lnTo>
                      <a:pt x="24" y="15"/>
                    </a:lnTo>
                    <a:lnTo>
                      <a:pt x="48" y="32"/>
                    </a:lnTo>
                    <a:lnTo>
                      <a:pt x="71" y="52"/>
                    </a:lnTo>
                    <a:lnTo>
                      <a:pt x="93" y="75"/>
                    </a:lnTo>
                    <a:lnTo>
                      <a:pt x="111" y="101"/>
                    </a:lnTo>
                    <a:lnTo>
                      <a:pt x="134" y="135"/>
                    </a:lnTo>
                    <a:lnTo>
                      <a:pt x="164" y="167"/>
                    </a:lnTo>
                    <a:lnTo>
                      <a:pt x="196" y="198"/>
                    </a:lnTo>
                    <a:lnTo>
                      <a:pt x="233" y="226"/>
                    </a:lnTo>
                    <a:lnTo>
                      <a:pt x="271" y="254"/>
                    </a:lnTo>
                    <a:lnTo>
                      <a:pt x="311" y="278"/>
                    </a:lnTo>
                    <a:lnTo>
                      <a:pt x="350" y="300"/>
                    </a:lnTo>
                    <a:lnTo>
                      <a:pt x="386" y="319"/>
                    </a:lnTo>
                    <a:lnTo>
                      <a:pt x="410" y="335"/>
                    </a:lnTo>
                    <a:lnTo>
                      <a:pt x="430" y="353"/>
                    </a:lnTo>
                    <a:lnTo>
                      <a:pt x="447" y="374"/>
                    </a:lnTo>
                    <a:lnTo>
                      <a:pt x="463" y="397"/>
                    </a:lnTo>
                    <a:lnTo>
                      <a:pt x="475" y="421"/>
                    </a:lnTo>
                    <a:lnTo>
                      <a:pt x="487" y="443"/>
                    </a:lnTo>
                    <a:lnTo>
                      <a:pt x="496" y="465"/>
                    </a:lnTo>
                    <a:lnTo>
                      <a:pt x="506" y="485"/>
                    </a:lnTo>
                    <a:lnTo>
                      <a:pt x="514" y="502"/>
                    </a:lnTo>
                    <a:lnTo>
                      <a:pt x="523" y="515"/>
                    </a:lnTo>
                    <a:lnTo>
                      <a:pt x="531" y="523"/>
                    </a:lnTo>
                    <a:lnTo>
                      <a:pt x="0" y="523"/>
                    </a:lnTo>
                    <a:lnTo>
                      <a:pt x="0" y="0"/>
                    </a:lnTo>
                    <a:close/>
                  </a:path>
                </a:pathLst>
              </a:custGeom>
              <a:solidFill>
                <a:srgbClr val="F79A5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8" name="Freeform 48">
                <a:extLst>
                  <a:ext uri="{FF2B5EF4-FFF2-40B4-BE49-F238E27FC236}">
                    <a16:creationId xmlns:a16="http://schemas.microsoft.com/office/drawing/2014/main" id="{B0C20919-869B-4B60-9B67-6708637AE4E7}"/>
                  </a:ext>
                </a:extLst>
              </p:cNvPr>
              <p:cNvSpPr>
                <a:spLocks/>
              </p:cNvSpPr>
              <p:nvPr/>
            </p:nvSpPr>
            <p:spPr bwMode="auto">
              <a:xfrm>
                <a:off x="1468379" y="3349595"/>
                <a:ext cx="95250" cy="84138"/>
              </a:xfrm>
              <a:custGeom>
                <a:avLst/>
                <a:gdLst>
                  <a:gd name="T0" fmla="*/ 0 w 421"/>
                  <a:gd name="T1" fmla="*/ 0 h 376"/>
                  <a:gd name="T2" fmla="*/ 24 w 421"/>
                  <a:gd name="T3" fmla="*/ 19 h 376"/>
                  <a:gd name="T4" fmla="*/ 46 w 421"/>
                  <a:gd name="T5" fmla="*/ 41 h 376"/>
                  <a:gd name="T6" fmla="*/ 68 w 421"/>
                  <a:gd name="T7" fmla="*/ 64 h 376"/>
                  <a:gd name="T8" fmla="*/ 84 w 421"/>
                  <a:gd name="T9" fmla="*/ 90 h 376"/>
                  <a:gd name="T10" fmla="*/ 98 w 421"/>
                  <a:gd name="T11" fmla="*/ 110 h 376"/>
                  <a:gd name="T12" fmla="*/ 115 w 421"/>
                  <a:gd name="T13" fmla="*/ 126 h 376"/>
                  <a:gd name="T14" fmla="*/ 135 w 421"/>
                  <a:gd name="T15" fmla="*/ 139 h 376"/>
                  <a:gd name="T16" fmla="*/ 158 w 421"/>
                  <a:gd name="T17" fmla="*/ 152 h 376"/>
                  <a:gd name="T18" fmla="*/ 184 w 421"/>
                  <a:gd name="T19" fmla="*/ 163 h 376"/>
                  <a:gd name="T20" fmla="*/ 210 w 421"/>
                  <a:gd name="T21" fmla="*/ 173 h 376"/>
                  <a:gd name="T22" fmla="*/ 238 w 421"/>
                  <a:gd name="T23" fmla="*/ 183 h 376"/>
                  <a:gd name="T24" fmla="*/ 265 w 421"/>
                  <a:gd name="T25" fmla="*/ 193 h 376"/>
                  <a:gd name="T26" fmla="*/ 294 w 421"/>
                  <a:gd name="T27" fmla="*/ 204 h 376"/>
                  <a:gd name="T28" fmla="*/ 320 w 421"/>
                  <a:gd name="T29" fmla="*/ 216 h 376"/>
                  <a:gd name="T30" fmla="*/ 346 w 421"/>
                  <a:gd name="T31" fmla="*/ 230 h 376"/>
                  <a:gd name="T32" fmla="*/ 367 w 421"/>
                  <a:gd name="T33" fmla="*/ 245 h 376"/>
                  <a:gd name="T34" fmla="*/ 382 w 421"/>
                  <a:gd name="T35" fmla="*/ 263 h 376"/>
                  <a:gd name="T36" fmla="*/ 395 w 421"/>
                  <a:gd name="T37" fmla="*/ 284 h 376"/>
                  <a:gd name="T38" fmla="*/ 406 w 421"/>
                  <a:gd name="T39" fmla="*/ 306 h 376"/>
                  <a:gd name="T40" fmla="*/ 413 w 421"/>
                  <a:gd name="T41" fmla="*/ 330 h 376"/>
                  <a:gd name="T42" fmla="*/ 418 w 421"/>
                  <a:gd name="T43" fmla="*/ 354 h 376"/>
                  <a:gd name="T44" fmla="*/ 421 w 421"/>
                  <a:gd name="T45" fmla="*/ 376 h 376"/>
                  <a:gd name="T46" fmla="*/ 0 w 421"/>
                  <a:gd name="T47" fmla="*/ 376 h 376"/>
                  <a:gd name="T48" fmla="*/ 0 w 421"/>
                  <a:gd name="T49"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1" h="376">
                    <a:moveTo>
                      <a:pt x="0" y="0"/>
                    </a:moveTo>
                    <a:lnTo>
                      <a:pt x="24" y="19"/>
                    </a:lnTo>
                    <a:lnTo>
                      <a:pt x="46" y="41"/>
                    </a:lnTo>
                    <a:lnTo>
                      <a:pt x="68" y="64"/>
                    </a:lnTo>
                    <a:lnTo>
                      <a:pt x="84" y="90"/>
                    </a:lnTo>
                    <a:lnTo>
                      <a:pt x="98" y="110"/>
                    </a:lnTo>
                    <a:lnTo>
                      <a:pt x="115" y="126"/>
                    </a:lnTo>
                    <a:lnTo>
                      <a:pt x="135" y="139"/>
                    </a:lnTo>
                    <a:lnTo>
                      <a:pt x="158" y="152"/>
                    </a:lnTo>
                    <a:lnTo>
                      <a:pt x="184" y="163"/>
                    </a:lnTo>
                    <a:lnTo>
                      <a:pt x="210" y="173"/>
                    </a:lnTo>
                    <a:lnTo>
                      <a:pt x="238" y="183"/>
                    </a:lnTo>
                    <a:lnTo>
                      <a:pt x="265" y="193"/>
                    </a:lnTo>
                    <a:lnTo>
                      <a:pt x="294" y="204"/>
                    </a:lnTo>
                    <a:lnTo>
                      <a:pt x="320" y="216"/>
                    </a:lnTo>
                    <a:lnTo>
                      <a:pt x="346" y="230"/>
                    </a:lnTo>
                    <a:lnTo>
                      <a:pt x="367" y="245"/>
                    </a:lnTo>
                    <a:lnTo>
                      <a:pt x="382" y="263"/>
                    </a:lnTo>
                    <a:lnTo>
                      <a:pt x="395" y="284"/>
                    </a:lnTo>
                    <a:lnTo>
                      <a:pt x="406" y="306"/>
                    </a:lnTo>
                    <a:lnTo>
                      <a:pt x="413" y="330"/>
                    </a:lnTo>
                    <a:lnTo>
                      <a:pt x="418" y="354"/>
                    </a:lnTo>
                    <a:lnTo>
                      <a:pt x="421" y="376"/>
                    </a:lnTo>
                    <a:lnTo>
                      <a:pt x="0" y="376"/>
                    </a:lnTo>
                    <a:lnTo>
                      <a:pt x="0" y="0"/>
                    </a:lnTo>
                    <a:close/>
                  </a:path>
                </a:pathLst>
              </a:custGeom>
              <a:solidFill>
                <a:srgbClr val="FAD15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9" name="Freeform 49">
                <a:extLst>
                  <a:ext uri="{FF2B5EF4-FFF2-40B4-BE49-F238E27FC236}">
                    <a16:creationId xmlns:a16="http://schemas.microsoft.com/office/drawing/2014/main" id="{6DD8DDBA-6FD7-48F1-B1DA-8DFC9CA29659}"/>
                  </a:ext>
                </a:extLst>
              </p:cNvPr>
              <p:cNvSpPr>
                <a:spLocks/>
              </p:cNvSpPr>
              <p:nvPr/>
            </p:nvSpPr>
            <p:spPr bwMode="auto">
              <a:xfrm>
                <a:off x="1574742" y="3141633"/>
                <a:ext cx="71438" cy="120650"/>
              </a:xfrm>
              <a:custGeom>
                <a:avLst/>
                <a:gdLst>
                  <a:gd name="T0" fmla="*/ 0 w 316"/>
                  <a:gd name="T1" fmla="*/ 0 h 535"/>
                  <a:gd name="T2" fmla="*/ 316 w 316"/>
                  <a:gd name="T3" fmla="*/ 0 h 535"/>
                  <a:gd name="T4" fmla="*/ 316 w 316"/>
                  <a:gd name="T5" fmla="*/ 531 h 535"/>
                  <a:gd name="T6" fmla="*/ 312 w 316"/>
                  <a:gd name="T7" fmla="*/ 532 h 535"/>
                  <a:gd name="T8" fmla="*/ 309 w 316"/>
                  <a:gd name="T9" fmla="*/ 533 h 535"/>
                  <a:gd name="T10" fmla="*/ 299 w 316"/>
                  <a:gd name="T11" fmla="*/ 535 h 535"/>
                  <a:gd name="T12" fmla="*/ 286 w 316"/>
                  <a:gd name="T13" fmla="*/ 532 h 535"/>
                  <a:gd name="T14" fmla="*/ 271 w 316"/>
                  <a:gd name="T15" fmla="*/ 527 h 535"/>
                  <a:gd name="T16" fmla="*/ 255 w 316"/>
                  <a:gd name="T17" fmla="*/ 521 h 535"/>
                  <a:gd name="T18" fmla="*/ 238 w 316"/>
                  <a:gd name="T19" fmla="*/ 512 h 535"/>
                  <a:gd name="T20" fmla="*/ 221 w 316"/>
                  <a:gd name="T21" fmla="*/ 504 h 535"/>
                  <a:gd name="T22" fmla="*/ 205 w 316"/>
                  <a:gd name="T23" fmla="*/ 494 h 535"/>
                  <a:gd name="T24" fmla="*/ 191 w 316"/>
                  <a:gd name="T25" fmla="*/ 485 h 535"/>
                  <a:gd name="T26" fmla="*/ 180 w 316"/>
                  <a:gd name="T27" fmla="*/ 477 h 535"/>
                  <a:gd name="T28" fmla="*/ 171 w 316"/>
                  <a:gd name="T29" fmla="*/ 470 h 535"/>
                  <a:gd name="T30" fmla="*/ 167 w 316"/>
                  <a:gd name="T31" fmla="*/ 466 h 535"/>
                  <a:gd name="T32" fmla="*/ 167 w 316"/>
                  <a:gd name="T33" fmla="*/ 461 h 535"/>
                  <a:gd name="T34" fmla="*/ 168 w 316"/>
                  <a:gd name="T35" fmla="*/ 451 h 535"/>
                  <a:gd name="T36" fmla="*/ 172 w 316"/>
                  <a:gd name="T37" fmla="*/ 438 h 535"/>
                  <a:gd name="T38" fmla="*/ 177 w 316"/>
                  <a:gd name="T39" fmla="*/ 424 h 535"/>
                  <a:gd name="T40" fmla="*/ 182 w 316"/>
                  <a:gd name="T41" fmla="*/ 409 h 535"/>
                  <a:gd name="T42" fmla="*/ 188 w 316"/>
                  <a:gd name="T43" fmla="*/ 393 h 535"/>
                  <a:gd name="T44" fmla="*/ 192 w 316"/>
                  <a:gd name="T45" fmla="*/ 377 h 535"/>
                  <a:gd name="T46" fmla="*/ 197 w 316"/>
                  <a:gd name="T47" fmla="*/ 363 h 535"/>
                  <a:gd name="T48" fmla="*/ 199 w 316"/>
                  <a:gd name="T49" fmla="*/ 353 h 535"/>
                  <a:gd name="T50" fmla="*/ 199 w 316"/>
                  <a:gd name="T51" fmla="*/ 344 h 535"/>
                  <a:gd name="T52" fmla="*/ 196 w 316"/>
                  <a:gd name="T53" fmla="*/ 340 h 535"/>
                  <a:gd name="T54" fmla="*/ 189 w 316"/>
                  <a:gd name="T55" fmla="*/ 337 h 535"/>
                  <a:gd name="T56" fmla="*/ 181 w 316"/>
                  <a:gd name="T57" fmla="*/ 331 h 535"/>
                  <a:gd name="T58" fmla="*/ 171 w 316"/>
                  <a:gd name="T59" fmla="*/ 322 h 535"/>
                  <a:gd name="T60" fmla="*/ 162 w 316"/>
                  <a:gd name="T61" fmla="*/ 314 h 535"/>
                  <a:gd name="T62" fmla="*/ 151 w 316"/>
                  <a:gd name="T63" fmla="*/ 306 h 535"/>
                  <a:gd name="T64" fmla="*/ 141 w 316"/>
                  <a:gd name="T65" fmla="*/ 299 h 535"/>
                  <a:gd name="T66" fmla="*/ 132 w 316"/>
                  <a:gd name="T67" fmla="*/ 294 h 535"/>
                  <a:gd name="T68" fmla="*/ 125 w 316"/>
                  <a:gd name="T69" fmla="*/ 290 h 535"/>
                  <a:gd name="T70" fmla="*/ 118 w 316"/>
                  <a:gd name="T71" fmla="*/ 292 h 535"/>
                  <a:gd name="T72" fmla="*/ 113 w 316"/>
                  <a:gd name="T73" fmla="*/ 293 h 535"/>
                  <a:gd name="T74" fmla="*/ 104 w 316"/>
                  <a:gd name="T75" fmla="*/ 292 h 535"/>
                  <a:gd name="T76" fmla="*/ 92 w 316"/>
                  <a:gd name="T77" fmla="*/ 287 h 535"/>
                  <a:gd name="T78" fmla="*/ 78 w 316"/>
                  <a:gd name="T79" fmla="*/ 282 h 535"/>
                  <a:gd name="T80" fmla="*/ 65 w 316"/>
                  <a:gd name="T81" fmla="*/ 275 h 535"/>
                  <a:gd name="T82" fmla="*/ 50 w 316"/>
                  <a:gd name="T83" fmla="*/ 267 h 535"/>
                  <a:gd name="T84" fmla="*/ 36 w 316"/>
                  <a:gd name="T85" fmla="*/ 258 h 535"/>
                  <a:gd name="T86" fmla="*/ 24 w 316"/>
                  <a:gd name="T87" fmla="*/ 249 h 535"/>
                  <a:gd name="T88" fmla="*/ 16 w 316"/>
                  <a:gd name="T89" fmla="*/ 241 h 535"/>
                  <a:gd name="T90" fmla="*/ 10 w 316"/>
                  <a:gd name="T91" fmla="*/ 233 h 535"/>
                  <a:gd name="T92" fmla="*/ 7 w 316"/>
                  <a:gd name="T93" fmla="*/ 225 h 535"/>
                  <a:gd name="T94" fmla="*/ 4 w 316"/>
                  <a:gd name="T95" fmla="*/ 209 h 535"/>
                  <a:gd name="T96" fmla="*/ 3 w 316"/>
                  <a:gd name="T97" fmla="*/ 189 h 535"/>
                  <a:gd name="T98" fmla="*/ 2 w 316"/>
                  <a:gd name="T99" fmla="*/ 165 h 535"/>
                  <a:gd name="T100" fmla="*/ 1 w 316"/>
                  <a:gd name="T101" fmla="*/ 138 h 535"/>
                  <a:gd name="T102" fmla="*/ 1 w 316"/>
                  <a:gd name="T103" fmla="*/ 111 h 535"/>
                  <a:gd name="T104" fmla="*/ 1 w 316"/>
                  <a:gd name="T105" fmla="*/ 83 h 535"/>
                  <a:gd name="T106" fmla="*/ 1 w 316"/>
                  <a:gd name="T107" fmla="*/ 58 h 535"/>
                  <a:gd name="T108" fmla="*/ 1 w 316"/>
                  <a:gd name="T109" fmla="*/ 35 h 535"/>
                  <a:gd name="T110" fmla="*/ 1 w 316"/>
                  <a:gd name="T111" fmla="*/ 15 h 535"/>
                  <a:gd name="T112" fmla="*/ 0 w 316"/>
                  <a:gd name="T11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6" h="535">
                    <a:moveTo>
                      <a:pt x="0" y="0"/>
                    </a:moveTo>
                    <a:lnTo>
                      <a:pt x="316" y="0"/>
                    </a:lnTo>
                    <a:lnTo>
                      <a:pt x="316" y="531"/>
                    </a:lnTo>
                    <a:lnTo>
                      <a:pt x="312" y="532"/>
                    </a:lnTo>
                    <a:lnTo>
                      <a:pt x="309" y="533"/>
                    </a:lnTo>
                    <a:lnTo>
                      <a:pt x="299" y="535"/>
                    </a:lnTo>
                    <a:lnTo>
                      <a:pt x="286" y="532"/>
                    </a:lnTo>
                    <a:lnTo>
                      <a:pt x="271" y="527"/>
                    </a:lnTo>
                    <a:lnTo>
                      <a:pt x="255" y="521"/>
                    </a:lnTo>
                    <a:lnTo>
                      <a:pt x="238" y="512"/>
                    </a:lnTo>
                    <a:lnTo>
                      <a:pt x="221" y="504"/>
                    </a:lnTo>
                    <a:lnTo>
                      <a:pt x="205" y="494"/>
                    </a:lnTo>
                    <a:lnTo>
                      <a:pt x="191" y="485"/>
                    </a:lnTo>
                    <a:lnTo>
                      <a:pt x="180" y="477"/>
                    </a:lnTo>
                    <a:lnTo>
                      <a:pt x="171" y="470"/>
                    </a:lnTo>
                    <a:lnTo>
                      <a:pt x="167" y="466"/>
                    </a:lnTo>
                    <a:lnTo>
                      <a:pt x="167" y="461"/>
                    </a:lnTo>
                    <a:lnTo>
                      <a:pt x="168" y="451"/>
                    </a:lnTo>
                    <a:lnTo>
                      <a:pt x="172" y="438"/>
                    </a:lnTo>
                    <a:lnTo>
                      <a:pt x="177" y="424"/>
                    </a:lnTo>
                    <a:lnTo>
                      <a:pt x="182" y="409"/>
                    </a:lnTo>
                    <a:lnTo>
                      <a:pt x="188" y="393"/>
                    </a:lnTo>
                    <a:lnTo>
                      <a:pt x="192" y="377"/>
                    </a:lnTo>
                    <a:lnTo>
                      <a:pt x="197" y="363"/>
                    </a:lnTo>
                    <a:lnTo>
                      <a:pt x="199" y="353"/>
                    </a:lnTo>
                    <a:lnTo>
                      <a:pt x="199" y="344"/>
                    </a:lnTo>
                    <a:lnTo>
                      <a:pt x="196" y="340"/>
                    </a:lnTo>
                    <a:lnTo>
                      <a:pt x="189" y="337"/>
                    </a:lnTo>
                    <a:lnTo>
                      <a:pt x="181" y="331"/>
                    </a:lnTo>
                    <a:lnTo>
                      <a:pt x="171" y="322"/>
                    </a:lnTo>
                    <a:lnTo>
                      <a:pt x="162" y="314"/>
                    </a:lnTo>
                    <a:lnTo>
                      <a:pt x="151" y="306"/>
                    </a:lnTo>
                    <a:lnTo>
                      <a:pt x="141" y="299"/>
                    </a:lnTo>
                    <a:lnTo>
                      <a:pt x="132" y="294"/>
                    </a:lnTo>
                    <a:lnTo>
                      <a:pt x="125" y="290"/>
                    </a:lnTo>
                    <a:lnTo>
                      <a:pt x="118" y="292"/>
                    </a:lnTo>
                    <a:lnTo>
                      <a:pt x="113" y="293"/>
                    </a:lnTo>
                    <a:lnTo>
                      <a:pt x="104" y="292"/>
                    </a:lnTo>
                    <a:lnTo>
                      <a:pt x="92" y="287"/>
                    </a:lnTo>
                    <a:lnTo>
                      <a:pt x="78" y="282"/>
                    </a:lnTo>
                    <a:lnTo>
                      <a:pt x="65" y="275"/>
                    </a:lnTo>
                    <a:lnTo>
                      <a:pt x="50" y="267"/>
                    </a:lnTo>
                    <a:lnTo>
                      <a:pt x="36" y="258"/>
                    </a:lnTo>
                    <a:lnTo>
                      <a:pt x="24" y="249"/>
                    </a:lnTo>
                    <a:lnTo>
                      <a:pt x="16" y="241"/>
                    </a:lnTo>
                    <a:lnTo>
                      <a:pt x="10" y="233"/>
                    </a:lnTo>
                    <a:lnTo>
                      <a:pt x="7" y="225"/>
                    </a:lnTo>
                    <a:lnTo>
                      <a:pt x="4" y="209"/>
                    </a:lnTo>
                    <a:lnTo>
                      <a:pt x="3" y="189"/>
                    </a:lnTo>
                    <a:lnTo>
                      <a:pt x="2" y="165"/>
                    </a:lnTo>
                    <a:lnTo>
                      <a:pt x="1" y="138"/>
                    </a:lnTo>
                    <a:lnTo>
                      <a:pt x="1" y="111"/>
                    </a:lnTo>
                    <a:lnTo>
                      <a:pt x="1" y="83"/>
                    </a:lnTo>
                    <a:lnTo>
                      <a:pt x="1" y="58"/>
                    </a:lnTo>
                    <a:lnTo>
                      <a:pt x="1" y="35"/>
                    </a:lnTo>
                    <a:lnTo>
                      <a:pt x="1" y="15"/>
                    </a:lnTo>
                    <a:lnTo>
                      <a:pt x="0" y="0"/>
                    </a:lnTo>
                    <a:close/>
                  </a:path>
                </a:pathLst>
              </a:custGeom>
              <a:solidFill>
                <a:srgbClr val="AAD04A"/>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0" name="Freeform 50">
                <a:extLst>
                  <a:ext uri="{FF2B5EF4-FFF2-40B4-BE49-F238E27FC236}">
                    <a16:creationId xmlns:a16="http://schemas.microsoft.com/office/drawing/2014/main" id="{13C559A4-5FED-4FDB-BCE2-FF3AC2189635}"/>
                  </a:ext>
                </a:extLst>
              </p:cNvPr>
              <p:cNvSpPr>
                <a:spLocks/>
              </p:cNvSpPr>
              <p:nvPr/>
            </p:nvSpPr>
            <p:spPr bwMode="auto">
              <a:xfrm>
                <a:off x="1514417" y="3371820"/>
                <a:ext cx="31750" cy="31750"/>
              </a:xfrm>
              <a:custGeom>
                <a:avLst/>
                <a:gdLst>
                  <a:gd name="T0" fmla="*/ 70 w 140"/>
                  <a:gd name="T1" fmla="*/ 0 h 142"/>
                  <a:gd name="T2" fmla="*/ 89 w 140"/>
                  <a:gd name="T3" fmla="*/ 3 h 142"/>
                  <a:gd name="T4" fmla="*/ 105 w 140"/>
                  <a:gd name="T5" fmla="*/ 11 h 142"/>
                  <a:gd name="T6" fmla="*/ 119 w 140"/>
                  <a:gd name="T7" fmla="*/ 21 h 142"/>
                  <a:gd name="T8" fmla="*/ 131 w 140"/>
                  <a:gd name="T9" fmla="*/ 36 h 142"/>
                  <a:gd name="T10" fmla="*/ 138 w 140"/>
                  <a:gd name="T11" fmla="*/ 53 h 142"/>
                  <a:gd name="T12" fmla="*/ 140 w 140"/>
                  <a:gd name="T13" fmla="*/ 71 h 142"/>
                  <a:gd name="T14" fmla="*/ 138 w 140"/>
                  <a:gd name="T15" fmla="*/ 90 h 142"/>
                  <a:gd name="T16" fmla="*/ 131 w 140"/>
                  <a:gd name="T17" fmla="*/ 107 h 142"/>
                  <a:gd name="T18" fmla="*/ 119 w 140"/>
                  <a:gd name="T19" fmla="*/ 122 h 142"/>
                  <a:gd name="T20" fmla="*/ 105 w 140"/>
                  <a:gd name="T21" fmla="*/ 132 h 142"/>
                  <a:gd name="T22" fmla="*/ 89 w 140"/>
                  <a:gd name="T23" fmla="*/ 140 h 142"/>
                  <a:gd name="T24" fmla="*/ 70 w 140"/>
                  <a:gd name="T25" fmla="*/ 142 h 142"/>
                  <a:gd name="T26" fmla="*/ 52 w 140"/>
                  <a:gd name="T27" fmla="*/ 140 h 142"/>
                  <a:gd name="T28" fmla="*/ 35 w 140"/>
                  <a:gd name="T29" fmla="*/ 132 h 142"/>
                  <a:gd name="T30" fmla="*/ 20 w 140"/>
                  <a:gd name="T31" fmla="*/ 122 h 142"/>
                  <a:gd name="T32" fmla="*/ 9 w 140"/>
                  <a:gd name="T33" fmla="*/ 107 h 142"/>
                  <a:gd name="T34" fmla="*/ 2 w 140"/>
                  <a:gd name="T35" fmla="*/ 90 h 142"/>
                  <a:gd name="T36" fmla="*/ 0 w 140"/>
                  <a:gd name="T37" fmla="*/ 71 h 142"/>
                  <a:gd name="T38" fmla="*/ 2 w 140"/>
                  <a:gd name="T39" fmla="*/ 53 h 142"/>
                  <a:gd name="T40" fmla="*/ 9 w 140"/>
                  <a:gd name="T41" fmla="*/ 36 h 142"/>
                  <a:gd name="T42" fmla="*/ 20 w 140"/>
                  <a:gd name="T43" fmla="*/ 21 h 142"/>
                  <a:gd name="T44" fmla="*/ 35 w 140"/>
                  <a:gd name="T45" fmla="*/ 11 h 142"/>
                  <a:gd name="T46" fmla="*/ 52 w 140"/>
                  <a:gd name="T47" fmla="*/ 3 h 142"/>
                  <a:gd name="T48" fmla="*/ 70 w 140"/>
                  <a:gd name="T4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42">
                    <a:moveTo>
                      <a:pt x="70" y="0"/>
                    </a:moveTo>
                    <a:lnTo>
                      <a:pt x="89" y="3"/>
                    </a:lnTo>
                    <a:lnTo>
                      <a:pt x="105" y="11"/>
                    </a:lnTo>
                    <a:lnTo>
                      <a:pt x="119" y="21"/>
                    </a:lnTo>
                    <a:lnTo>
                      <a:pt x="131" y="36"/>
                    </a:lnTo>
                    <a:lnTo>
                      <a:pt x="138" y="53"/>
                    </a:lnTo>
                    <a:lnTo>
                      <a:pt x="140" y="71"/>
                    </a:lnTo>
                    <a:lnTo>
                      <a:pt x="138" y="90"/>
                    </a:lnTo>
                    <a:lnTo>
                      <a:pt x="131" y="107"/>
                    </a:lnTo>
                    <a:lnTo>
                      <a:pt x="119" y="122"/>
                    </a:lnTo>
                    <a:lnTo>
                      <a:pt x="105" y="132"/>
                    </a:lnTo>
                    <a:lnTo>
                      <a:pt x="89" y="140"/>
                    </a:lnTo>
                    <a:lnTo>
                      <a:pt x="70" y="142"/>
                    </a:lnTo>
                    <a:lnTo>
                      <a:pt x="52" y="140"/>
                    </a:lnTo>
                    <a:lnTo>
                      <a:pt x="35" y="132"/>
                    </a:lnTo>
                    <a:lnTo>
                      <a:pt x="20" y="122"/>
                    </a:lnTo>
                    <a:lnTo>
                      <a:pt x="9" y="107"/>
                    </a:lnTo>
                    <a:lnTo>
                      <a:pt x="2" y="90"/>
                    </a:lnTo>
                    <a:lnTo>
                      <a:pt x="0" y="71"/>
                    </a:lnTo>
                    <a:lnTo>
                      <a:pt x="2" y="53"/>
                    </a:lnTo>
                    <a:lnTo>
                      <a:pt x="9" y="36"/>
                    </a:lnTo>
                    <a:lnTo>
                      <a:pt x="20" y="21"/>
                    </a:lnTo>
                    <a:lnTo>
                      <a:pt x="35" y="11"/>
                    </a:lnTo>
                    <a:lnTo>
                      <a:pt x="52" y="3"/>
                    </a:lnTo>
                    <a:lnTo>
                      <a:pt x="70" y="0"/>
                    </a:lnTo>
                    <a:close/>
                  </a:path>
                </a:pathLst>
              </a:custGeom>
              <a:solidFill>
                <a:srgbClr val="D07507"/>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1" name="Freeform 51">
                <a:extLst>
                  <a:ext uri="{FF2B5EF4-FFF2-40B4-BE49-F238E27FC236}">
                    <a16:creationId xmlns:a16="http://schemas.microsoft.com/office/drawing/2014/main" id="{FFBD3951-B483-4052-9989-4DD2AAF42BFA}"/>
                  </a:ext>
                </a:extLst>
              </p:cNvPr>
              <p:cNvSpPr>
                <a:spLocks/>
              </p:cNvSpPr>
              <p:nvPr/>
            </p:nvSpPr>
            <p:spPr bwMode="auto">
              <a:xfrm>
                <a:off x="1593792" y="3362295"/>
                <a:ext cx="25400" cy="25400"/>
              </a:xfrm>
              <a:custGeom>
                <a:avLst/>
                <a:gdLst>
                  <a:gd name="T0" fmla="*/ 55 w 111"/>
                  <a:gd name="T1" fmla="*/ 0 h 112"/>
                  <a:gd name="T2" fmla="*/ 73 w 111"/>
                  <a:gd name="T3" fmla="*/ 3 h 112"/>
                  <a:gd name="T4" fmla="*/ 88 w 111"/>
                  <a:gd name="T5" fmla="*/ 10 h 112"/>
                  <a:gd name="T6" fmla="*/ 101 w 111"/>
                  <a:gd name="T7" fmla="*/ 23 h 112"/>
                  <a:gd name="T8" fmla="*/ 108 w 111"/>
                  <a:gd name="T9" fmla="*/ 38 h 112"/>
                  <a:gd name="T10" fmla="*/ 111 w 111"/>
                  <a:gd name="T11" fmla="*/ 56 h 112"/>
                  <a:gd name="T12" fmla="*/ 108 w 111"/>
                  <a:gd name="T13" fmla="*/ 74 h 112"/>
                  <a:gd name="T14" fmla="*/ 101 w 111"/>
                  <a:gd name="T15" fmla="*/ 89 h 112"/>
                  <a:gd name="T16" fmla="*/ 88 w 111"/>
                  <a:gd name="T17" fmla="*/ 101 h 112"/>
                  <a:gd name="T18" fmla="*/ 73 w 111"/>
                  <a:gd name="T19" fmla="*/ 109 h 112"/>
                  <a:gd name="T20" fmla="*/ 55 w 111"/>
                  <a:gd name="T21" fmla="*/ 112 h 112"/>
                  <a:gd name="T22" fmla="*/ 39 w 111"/>
                  <a:gd name="T23" fmla="*/ 109 h 112"/>
                  <a:gd name="T24" fmla="*/ 23 w 111"/>
                  <a:gd name="T25" fmla="*/ 101 h 112"/>
                  <a:gd name="T26" fmla="*/ 11 w 111"/>
                  <a:gd name="T27" fmla="*/ 89 h 112"/>
                  <a:gd name="T28" fmla="*/ 3 w 111"/>
                  <a:gd name="T29" fmla="*/ 74 h 112"/>
                  <a:gd name="T30" fmla="*/ 0 w 111"/>
                  <a:gd name="T31" fmla="*/ 56 h 112"/>
                  <a:gd name="T32" fmla="*/ 3 w 111"/>
                  <a:gd name="T33" fmla="*/ 38 h 112"/>
                  <a:gd name="T34" fmla="*/ 11 w 111"/>
                  <a:gd name="T35" fmla="*/ 23 h 112"/>
                  <a:gd name="T36" fmla="*/ 23 w 111"/>
                  <a:gd name="T37" fmla="*/ 10 h 112"/>
                  <a:gd name="T38" fmla="*/ 39 w 111"/>
                  <a:gd name="T39" fmla="*/ 3 h 112"/>
                  <a:gd name="T40" fmla="*/ 55 w 111"/>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2">
                    <a:moveTo>
                      <a:pt x="55" y="0"/>
                    </a:moveTo>
                    <a:lnTo>
                      <a:pt x="73" y="3"/>
                    </a:lnTo>
                    <a:lnTo>
                      <a:pt x="88" y="10"/>
                    </a:lnTo>
                    <a:lnTo>
                      <a:pt x="101" y="23"/>
                    </a:lnTo>
                    <a:lnTo>
                      <a:pt x="108" y="38"/>
                    </a:lnTo>
                    <a:lnTo>
                      <a:pt x="111" y="56"/>
                    </a:lnTo>
                    <a:lnTo>
                      <a:pt x="108" y="74"/>
                    </a:lnTo>
                    <a:lnTo>
                      <a:pt x="101" y="89"/>
                    </a:lnTo>
                    <a:lnTo>
                      <a:pt x="88" y="101"/>
                    </a:lnTo>
                    <a:lnTo>
                      <a:pt x="73" y="109"/>
                    </a:lnTo>
                    <a:lnTo>
                      <a:pt x="55" y="112"/>
                    </a:lnTo>
                    <a:lnTo>
                      <a:pt x="39" y="109"/>
                    </a:lnTo>
                    <a:lnTo>
                      <a:pt x="23" y="101"/>
                    </a:lnTo>
                    <a:lnTo>
                      <a:pt x="11" y="89"/>
                    </a:lnTo>
                    <a:lnTo>
                      <a:pt x="3" y="74"/>
                    </a:lnTo>
                    <a:lnTo>
                      <a:pt x="0" y="56"/>
                    </a:lnTo>
                    <a:lnTo>
                      <a:pt x="3" y="38"/>
                    </a:lnTo>
                    <a:lnTo>
                      <a:pt x="11" y="23"/>
                    </a:lnTo>
                    <a:lnTo>
                      <a:pt x="23" y="10"/>
                    </a:lnTo>
                    <a:lnTo>
                      <a:pt x="39" y="3"/>
                    </a:lnTo>
                    <a:lnTo>
                      <a:pt x="55" y="0"/>
                    </a:lnTo>
                    <a:close/>
                  </a:path>
                </a:pathLst>
              </a:custGeom>
              <a:solidFill>
                <a:srgbClr val="FFFF9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2" name="Freeform 52">
                <a:extLst>
                  <a:ext uri="{FF2B5EF4-FFF2-40B4-BE49-F238E27FC236}">
                    <a16:creationId xmlns:a16="http://schemas.microsoft.com/office/drawing/2014/main" id="{C0F454E1-5B1C-44B2-A129-CC59DB2B04A3}"/>
                  </a:ext>
                </a:extLst>
              </p:cNvPr>
              <p:cNvSpPr>
                <a:spLocks/>
              </p:cNvSpPr>
              <p:nvPr/>
            </p:nvSpPr>
            <p:spPr bwMode="auto">
              <a:xfrm>
                <a:off x="1490604" y="3297208"/>
                <a:ext cx="25400" cy="25400"/>
              </a:xfrm>
              <a:custGeom>
                <a:avLst/>
                <a:gdLst>
                  <a:gd name="T0" fmla="*/ 56 w 111"/>
                  <a:gd name="T1" fmla="*/ 0 h 112"/>
                  <a:gd name="T2" fmla="*/ 73 w 111"/>
                  <a:gd name="T3" fmla="*/ 3 h 112"/>
                  <a:gd name="T4" fmla="*/ 89 w 111"/>
                  <a:gd name="T5" fmla="*/ 10 h 112"/>
                  <a:gd name="T6" fmla="*/ 101 w 111"/>
                  <a:gd name="T7" fmla="*/ 23 h 112"/>
                  <a:gd name="T8" fmla="*/ 109 w 111"/>
                  <a:gd name="T9" fmla="*/ 39 h 112"/>
                  <a:gd name="T10" fmla="*/ 111 w 111"/>
                  <a:gd name="T11" fmla="*/ 56 h 112"/>
                  <a:gd name="T12" fmla="*/ 109 w 111"/>
                  <a:gd name="T13" fmla="*/ 74 h 112"/>
                  <a:gd name="T14" fmla="*/ 101 w 111"/>
                  <a:gd name="T15" fmla="*/ 89 h 112"/>
                  <a:gd name="T16" fmla="*/ 89 w 111"/>
                  <a:gd name="T17" fmla="*/ 101 h 112"/>
                  <a:gd name="T18" fmla="*/ 73 w 111"/>
                  <a:gd name="T19" fmla="*/ 109 h 112"/>
                  <a:gd name="T20" fmla="*/ 56 w 111"/>
                  <a:gd name="T21" fmla="*/ 112 h 112"/>
                  <a:gd name="T22" fmla="*/ 38 w 111"/>
                  <a:gd name="T23" fmla="*/ 109 h 112"/>
                  <a:gd name="T24" fmla="*/ 23 w 111"/>
                  <a:gd name="T25" fmla="*/ 101 h 112"/>
                  <a:gd name="T26" fmla="*/ 11 w 111"/>
                  <a:gd name="T27" fmla="*/ 89 h 112"/>
                  <a:gd name="T28" fmla="*/ 4 w 111"/>
                  <a:gd name="T29" fmla="*/ 74 h 112"/>
                  <a:gd name="T30" fmla="*/ 0 w 111"/>
                  <a:gd name="T31" fmla="*/ 56 h 112"/>
                  <a:gd name="T32" fmla="*/ 4 w 111"/>
                  <a:gd name="T33" fmla="*/ 39 h 112"/>
                  <a:gd name="T34" fmla="*/ 11 w 111"/>
                  <a:gd name="T35" fmla="*/ 23 h 112"/>
                  <a:gd name="T36" fmla="*/ 23 w 111"/>
                  <a:gd name="T37" fmla="*/ 10 h 112"/>
                  <a:gd name="T38" fmla="*/ 38 w 111"/>
                  <a:gd name="T39" fmla="*/ 3 h 112"/>
                  <a:gd name="T40" fmla="*/ 56 w 111"/>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2">
                    <a:moveTo>
                      <a:pt x="56" y="0"/>
                    </a:moveTo>
                    <a:lnTo>
                      <a:pt x="73" y="3"/>
                    </a:lnTo>
                    <a:lnTo>
                      <a:pt x="89" y="10"/>
                    </a:lnTo>
                    <a:lnTo>
                      <a:pt x="101" y="23"/>
                    </a:lnTo>
                    <a:lnTo>
                      <a:pt x="109" y="39"/>
                    </a:lnTo>
                    <a:lnTo>
                      <a:pt x="111" y="56"/>
                    </a:lnTo>
                    <a:lnTo>
                      <a:pt x="109" y="74"/>
                    </a:lnTo>
                    <a:lnTo>
                      <a:pt x="101" y="89"/>
                    </a:lnTo>
                    <a:lnTo>
                      <a:pt x="89" y="101"/>
                    </a:lnTo>
                    <a:lnTo>
                      <a:pt x="73" y="109"/>
                    </a:lnTo>
                    <a:lnTo>
                      <a:pt x="56" y="112"/>
                    </a:lnTo>
                    <a:lnTo>
                      <a:pt x="38" y="109"/>
                    </a:lnTo>
                    <a:lnTo>
                      <a:pt x="23" y="101"/>
                    </a:lnTo>
                    <a:lnTo>
                      <a:pt x="11" y="89"/>
                    </a:lnTo>
                    <a:lnTo>
                      <a:pt x="4" y="74"/>
                    </a:lnTo>
                    <a:lnTo>
                      <a:pt x="0" y="56"/>
                    </a:lnTo>
                    <a:lnTo>
                      <a:pt x="4" y="39"/>
                    </a:lnTo>
                    <a:lnTo>
                      <a:pt x="11" y="23"/>
                    </a:lnTo>
                    <a:lnTo>
                      <a:pt x="23" y="10"/>
                    </a:lnTo>
                    <a:lnTo>
                      <a:pt x="38" y="3"/>
                    </a:lnTo>
                    <a:lnTo>
                      <a:pt x="56" y="0"/>
                    </a:lnTo>
                    <a:close/>
                  </a:path>
                </a:pathLst>
              </a:custGeom>
              <a:solidFill>
                <a:srgbClr val="28813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3" name="Freeform 53">
                <a:extLst>
                  <a:ext uri="{FF2B5EF4-FFF2-40B4-BE49-F238E27FC236}">
                    <a16:creationId xmlns:a16="http://schemas.microsoft.com/office/drawing/2014/main" id="{A544D1CE-C00E-4CD1-9862-CE3EF77F4C72}"/>
                  </a:ext>
                </a:extLst>
              </p:cNvPr>
              <p:cNvSpPr>
                <a:spLocks/>
              </p:cNvSpPr>
              <p:nvPr/>
            </p:nvSpPr>
            <p:spPr bwMode="auto">
              <a:xfrm>
                <a:off x="1595379" y="3163858"/>
                <a:ext cx="25400" cy="25400"/>
              </a:xfrm>
              <a:custGeom>
                <a:avLst/>
                <a:gdLst>
                  <a:gd name="T0" fmla="*/ 56 w 112"/>
                  <a:gd name="T1" fmla="*/ 0 h 111"/>
                  <a:gd name="T2" fmla="*/ 74 w 112"/>
                  <a:gd name="T3" fmla="*/ 3 h 111"/>
                  <a:gd name="T4" fmla="*/ 89 w 112"/>
                  <a:gd name="T5" fmla="*/ 10 h 111"/>
                  <a:gd name="T6" fmla="*/ 101 w 112"/>
                  <a:gd name="T7" fmla="*/ 23 h 111"/>
                  <a:gd name="T8" fmla="*/ 109 w 112"/>
                  <a:gd name="T9" fmla="*/ 38 h 111"/>
                  <a:gd name="T10" fmla="*/ 112 w 112"/>
                  <a:gd name="T11" fmla="*/ 56 h 111"/>
                  <a:gd name="T12" fmla="*/ 109 w 112"/>
                  <a:gd name="T13" fmla="*/ 73 h 111"/>
                  <a:gd name="T14" fmla="*/ 101 w 112"/>
                  <a:gd name="T15" fmla="*/ 88 h 111"/>
                  <a:gd name="T16" fmla="*/ 89 w 112"/>
                  <a:gd name="T17" fmla="*/ 101 h 111"/>
                  <a:gd name="T18" fmla="*/ 74 w 112"/>
                  <a:gd name="T19" fmla="*/ 108 h 111"/>
                  <a:gd name="T20" fmla="*/ 56 w 112"/>
                  <a:gd name="T21" fmla="*/ 111 h 111"/>
                  <a:gd name="T22" fmla="*/ 39 w 112"/>
                  <a:gd name="T23" fmla="*/ 108 h 111"/>
                  <a:gd name="T24" fmla="*/ 23 w 112"/>
                  <a:gd name="T25" fmla="*/ 101 h 111"/>
                  <a:gd name="T26" fmla="*/ 12 w 112"/>
                  <a:gd name="T27" fmla="*/ 88 h 111"/>
                  <a:gd name="T28" fmla="*/ 3 w 112"/>
                  <a:gd name="T29" fmla="*/ 73 h 111"/>
                  <a:gd name="T30" fmla="*/ 0 w 112"/>
                  <a:gd name="T31" fmla="*/ 56 h 111"/>
                  <a:gd name="T32" fmla="*/ 3 w 112"/>
                  <a:gd name="T33" fmla="*/ 38 h 111"/>
                  <a:gd name="T34" fmla="*/ 12 w 112"/>
                  <a:gd name="T35" fmla="*/ 23 h 111"/>
                  <a:gd name="T36" fmla="*/ 23 w 112"/>
                  <a:gd name="T37" fmla="*/ 10 h 111"/>
                  <a:gd name="T38" fmla="*/ 39 w 112"/>
                  <a:gd name="T39" fmla="*/ 3 h 111"/>
                  <a:gd name="T40" fmla="*/ 56 w 112"/>
                  <a:gd name="T4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11">
                    <a:moveTo>
                      <a:pt x="56" y="0"/>
                    </a:moveTo>
                    <a:lnTo>
                      <a:pt x="74" y="3"/>
                    </a:lnTo>
                    <a:lnTo>
                      <a:pt x="89" y="10"/>
                    </a:lnTo>
                    <a:lnTo>
                      <a:pt x="101" y="23"/>
                    </a:lnTo>
                    <a:lnTo>
                      <a:pt x="109" y="38"/>
                    </a:lnTo>
                    <a:lnTo>
                      <a:pt x="112" y="56"/>
                    </a:lnTo>
                    <a:lnTo>
                      <a:pt x="109" y="73"/>
                    </a:lnTo>
                    <a:lnTo>
                      <a:pt x="101" y="88"/>
                    </a:lnTo>
                    <a:lnTo>
                      <a:pt x="89" y="101"/>
                    </a:lnTo>
                    <a:lnTo>
                      <a:pt x="74" y="108"/>
                    </a:lnTo>
                    <a:lnTo>
                      <a:pt x="56" y="111"/>
                    </a:lnTo>
                    <a:lnTo>
                      <a:pt x="39" y="108"/>
                    </a:lnTo>
                    <a:lnTo>
                      <a:pt x="23" y="101"/>
                    </a:lnTo>
                    <a:lnTo>
                      <a:pt x="12" y="88"/>
                    </a:lnTo>
                    <a:lnTo>
                      <a:pt x="3" y="73"/>
                    </a:lnTo>
                    <a:lnTo>
                      <a:pt x="0" y="56"/>
                    </a:lnTo>
                    <a:lnTo>
                      <a:pt x="3" y="38"/>
                    </a:lnTo>
                    <a:lnTo>
                      <a:pt x="12" y="23"/>
                    </a:lnTo>
                    <a:lnTo>
                      <a:pt x="23" y="10"/>
                    </a:lnTo>
                    <a:lnTo>
                      <a:pt x="39" y="3"/>
                    </a:lnTo>
                    <a:lnTo>
                      <a:pt x="56" y="0"/>
                    </a:lnTo>
                    <a:close/>
                  </a:path>
                </a:pathLst>
              </a:custGeom>
              <a:solidFill>
                <a:srgbClr val="007AC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grpSp>
          <p:nvGrpSpPr>
            <p:cNvPr id="98" name="Group 97">
              <a:extLst>
                <a:ext uri="{FF2B5EF4-FFF2-40B4-BE49-F238E27FC236}">
                  <a16:creationId xmlns:a16="http://schemas.microsoft.com/office/drawing/2014/main" id="{B4FD6A98-2323-4177-8AB6-7C3888498182}"/>
                </a:ext>
              </a:extLst>
            </p:cNvPr>
            <p:cNvGrpSpPr/>
            <p:nvPr/>
          </p:nvGrpSpPr>
          <p:grpSpPr>
            <a:xfrm>
              <a:off x="9847717" y="3297305"/>
              <a:ext cx="536435" cy="409468"/>
              <a:chOff x="10993379" y="3038445"/>
              <a:chExt cx="536575" cy="409575"/>
            </a:xfrm>
          </p:grpSpPr>
          <p:sp useBgFill="1">
            <p:nvSpPr>
              <p:cNvPr id="99" name="Freeform 155">
                <a:extLst>
                  <a:ext uri="{FF2B5EF4-FFF2-40B4-BE49-F238E27FC236}">
                    <a16:creationId xmlns:a16="http://schemas.microsoft.com/office/drawing/2014/main" id="{B9433AB0-6850-4008-97E7-71FEB1EF2154}"/>
                  </a:ext>
                </a:extLst>
              </p:cNvPr>
              <p:cNvSpPr>
                <a:spLocks/>
              </p:cNvSpPr>
              <p:nvPr/>
            </p:nvSpPr>
            <p:spPr bwMode="auto">
              <a:xfrm>
                <a:off x="10993379" y="3038445"/>
                <a:ext cx="536575" cy="409575"/>
              </a:xfrm>
              <a:custGeom>
                <a:avLst/>
                <a:gdLst>
                  <a:gd name="T0" fmla="*/ 113 w 2362"/>
                  <a:gd name="T1" fmla="*/ 0 h 1800"/>
                  <a:gd name="T2" fmla="*/ 2249 w 2362"/>
                  <a:gd name="T3" fmla="*/ 0 h 1800"/>
                  <a:gd name="T4" fmla="*/ 2275 w 2362"/>
                  <a:gd name="T5" fmla="*/ 3 h 1800"/>
                  <a:gd name="T6" fmla="*/ 2299 w 2362"/>
                  <a:gd name="T7" fmla="*/ 12 h 1800"/>
                  <a:gd name="T8" fmla="*/ 2320 w 2362"/>
                  <a:gd name="T9" fmla="*/ 25 h 1800"/>
                  <a:gd name="T10" fmla="*/ 2337 w 2362"/>
                  <a:gd name="T11" fmla="*/ 42 h 1800"/>
                  <a:gd name="T12" fmla="*/ 2350 w 2362"/>
                  <a:gd name="T13" fmla="*/ 63 h 1800"/>
                  <a:gd name="T14" fmla="*/ 2359 w 2362"/>
                  <a:gd name="T15" fmla="*/ 87 h 1800"/>
                  <a:gd name="T16" fmla="*/ 2362 w 2362"/>
                  <a:gd name="T17" fmla="*/ 113 h 1800"/>
                  <a:gd name="T18" fmla="*/ 2362 w 2362"/>
                  <a:gd name="T19" fmla="*/ 1687 h 1800"/>
                  <a:gd name="T20" fmla="*/ 2359 w 2362"/>
                  <a:gd name="T21" fmla="*/ 1713 h 1800"/>
                  <a:gd name="T22" fmla="*/ 2350 w 2362"/>
                  <a:gd name="T23" fmla="*/ 1737 h 1800"/>
                  <a:gd name="T24" fmla="*/ 2337 w 2362"/>
                  <a:gd name="T25" fmla="*/ 1758 h 1800"/>
                  <a:gd name="T26" fmla="*/ 2320 w 2362"/>
                  <a:gd name="T27" fmla="*/ 1775 h 1800"/>
                  <a:gd name="T28" fmla="*/ 2299 w 2362"/>
                  <a:gd name="T29" fmla="*/ 1788 h 1800"/>
                  <a:gd name="T30" fmla="*/ 2275 w 2362"/>
                  <a:gd name="T31" fmla="*/ 1797 h 1800"/>
                  <a:gd name="T32" fmla="*/ 2249 w 2362"/>
                  <a:gd name="T33" fmla="*/ 1800 h 1800"/>
                  <a:gd name="T34" fmla="*/ 113 w 2362"/>
                  <a:gd name="T35" fmla="*/ 1800 h 1800"/>
                  <a:gd name="T36" fmla="*/ 87 w 2362"/>
                  <a:gd name="T37" fmla="*/ 1797 h 1800"/>
                  <a:gd name="T38" fmla="*/ 63 w 2362"/>
                  <a:gd name="T39" fmla="*/ 1788 h 1800"/>
                  <a:gd name="T40" fmla="*/ 42 w 2362"/>
                  <a:gd name="T41" fmla="*/ 1775 h 1800"/>
                  <a:gd name="T42" fmla="*/ 25 w 2362"/>
                  <a:gd name="T43" fmla="*/ 1758 h 1800"/>
                  <a:gd name="T44" fmla="*/ 12 w 2362"/>
                  <a:gd name="T45" fmla="*/ 1737 h 1800"/>
                  <a:gd name="T46" fmla="*/ 3 w 2362"/>
                  <a:gd name="T47" fmla="*/ 1713 h 1800"/>
                  <a:gd name="T48" fmla="*/ 0 w 2362"/>
                  <a:gd name="T49" fmla="*/ 1687 h 1800"/>
                  <a:gd name="T50" fmla="*/ 0 w 2362"/>
                  <a:gd name="T51" fmla="*/ 113 h 1800"/>
                  <a:gd name="T52" fmla="*/ 3 w 2362"/>
                  <a:gd name="T53" fmla="*/ 87 h 1800"/>
                  <a:gd name="T54" fmla="*/ 12 w 2362"/>
                  <a:gd name="T55" fmla="*/ 63 h 1800"/>
                  <a:gd name="T56" fmla="*/ 25 w 2362"/>
                  <a:gd name="T57" fmla="*/ 42 h 1800"/>
                  <a:gd name="T58" fmla="*/ 42 w 2362"/>
                  <a:gd name="T59" fmla="*/ 25 h 1800"/>
                  <a:gd name="T60" fmla="*/ 63 w 2362"/>
                  <a:gd name="T61" fmla="*/ 12 h 1800"/>
                  <a:gd name="T62" fmla="*/ 87 w 2362"/>
                  <a:gd name="T63" fmla="*/ 3 h 1800"/>
                  <a:gd name="T64" fmla="*/ 113 w 2362"/>
                  <a:gd name="T65" fmla="*/ 0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2" h="1800">
                    <a:moveTo>
                      <a:pt x="113" y="0"/>
                    </a:moveTo>
                    <a:lnTo>
                      <a:pt x="2249" y="0"/>
                    </a:lnTo>
                    <a:lnTo>
                      <a:pt x="2275" y="3"/>
                    </a:lnTo>
                    <a:lnTo>
                      <a:pt x="2299" y="12"/>
                    </a:lnTo>
                    <a:lnTo>
                      <a:pt x="2320" y="25"/>
                    </a:lnTo>
                    <a:lnTo>
                      <a:pt x="2337" y="42"/>
                    </a:lnTo>
                    <a:lnTo>
                      <a:pt x="2350" y="63"/>
                    </a:lnTo>
                    <a:lnTo>
                      <a:pt x="2359" y="87"/>
                    </a:lnTo>
                    <a:lnTo>
                      <a:pt x="2362" y="113"/>
                    </a:lnTo>
                    <a:lnTo>
                      <a:pt x="2362" y="1687"/>
                    </a:lnTo>
                    <a:lnTo>
                      <a:pt x="2359" y="1713"/>
                    </a:lnTo>
                    <a:lnTo>
                      <a:pt x="2350" y="1737"/>
                    </a:lnTo>
                    <a:lnTo>
                      <a:pt x="2337" y="1758"/>
                    </a:lnTo>
                    <a:lnTo>
                      <a:pt x="2320" y="1775"/>
                    </a:lnTo>
                    <a:lnTo>
                      <a:pt x="2299" y="1788"/>
                    </a:lnTo>
                    <a:lnTo>
                      <a:pt x="2275" y="1797"/>
                    </a:lnTo>
                    <a:lnTo>
                      <a:pt x="2249" y="1800"/>
                    </a:lnTo>
                    <a:lnTo>
                      <a:pt x="113" y="1800"/>
                    </a:lnTo>
                    <a:lnTo>
                      <a:pt x="87" y="1797"/>
                    </a:lnTo>
                    <a:lnTo>
                      <a:pt x="63" y="1788"/>
                    </a:lnTo>
                    <a:lnTo>
                      <a:pt x="42" y="1775"/>
                    </a:lnTo>
                    <a:lnTo>
                      <a:pt x="25" y="1758"/>
                    </a:lnTo>
                    <a:lnTo>
                      <a:pt x="12" y="1737"/>
                    </a:lnTo>
                    <a:lnTo>
                      <a:pt x="3" y="1713"/>
                    </a:lnTo>
                    <a:lnTo>
                      <a:pt x="0" y="1687"/>
                    </a:lnTo>
                    <a:lnTo>
                      <a:pt x="0" y="113"/>
                    </a:lnTo>
                    <a:lnTo>
                      <a:pt x="3" y="87"/>
                    </a:lnTo>
                    <a:lnTo>
                      <a:pt x="12" y="63"/>
                    </a:lnTo>
                    <a:lnTo>
                      <a:pt x="25" y="42"/>
                    </a:lnTo>
                    <a:lnTo>
                      <a:pt x="42" y="25"/>
                    </a:lnTo>
                    <a:lnTo>
                      <a:pt x="63" y="12"/>
                    </a:lnTo>
                    <a:lnTo>
                      <a:pt x="87" y="3"/>
                    </a:lnTo>
                    <a:lnTo>
                      <a:pt x="113"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0" name="Rectangle 156">
                <a:extLst>
                  <a:ext uri="{FF2B5EF4-FFF2-40B4-BE49-F238E27FC236}">
                    <a16:creationId xmlns:a16="http://schemas.microsoft.com/office/drawing/2014/main" id="{B9F17481-FEA7-4127-9289-47DF263892BD}"/>
                  </a:ext>
                </a:extLst>
              </p:cNvPr>
              <p:cNvSpPr>
                <a:spLocks noChangeArrowheads="1"/>
              </p:cNvSpPr>
              <p:nvPr/>
            </p:nvSpPr>
            <p:spPr bwMode="auto">
              <a:xfrm>
                <a:off x="11236267" y="3116233"/>
                <a:ext cx="215900" cy="127000"/>
              </a:xfrm>
              <a:prstGeom prst="rect">
                <a:avLst/>
              </a:prstGeom>
              <a:solidFill>
                <a:srgbClr val="7FD9FF"/>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1" name="Freeform 157">
                <a:extLst>
                  <a:ext uri="{FF2B5EF4-FFF2-40B4-BE49-F238E27FC236}">
                    <a16:creationId xmlns:a16="http://schemas.microsoft.com/office/drawing/2014/main" id="{484921E2-346A-4037-9F5E-6872856C2673}"/>
                  </a:ext>
                </a:extLst>
              </p:cNvPr>
              <p:cNvSpPr>
                <a:spLocks/>
              </p:cNvSpPr>
              <p:nvPr/>
            </p:nvSpPr>
            <p:spPr bwMode="auto">
              <a:xfrm>
                <a:off x="11236267" y="3116233"/>
                <a:ext cx="215900" cy="127000"/>
              </a:xfrm>
              <a:custGeom>
                <a:avLst/>
                <a:gdLst>
                  <a:gd name="T0" fmla="*/ 303 w 955"/>
                  <a:gd name="T1" fmla="*/ 0 h 562"/>
                  <a:gd name="T2" fmla="*/ 314 w 955"/>
                  <a:gd name="T3" fmla="*/ 6 h 562"/>
                  <a:gd name="T4" fmla="*/ 339 w 955"/>
                  <a:gd name="T5" fmla="*/ 34 h 562"/>
                  <a:gd name="T6" fmla="*/ 367 w 955"/>
                  <a:gd name="T7" fmla="*/ 74 h 562"/>
                  <a:gd name="T8" fmla="*/ 391 w 955"/>
                  <a:gd name="T9" fmla="*/ 121 h 562"/>
                  <a:gd name="T10" fmla="*/ 407 w 955"/>
                  <a:gd name="T11" fmla="*/ 171 h 562"/>
                  <a:gd name="T12" fmla="*/ 411 w 955"/>
                  <a:gd name="T13" fmla="*/ 222 h 562"/>
                  <a:gd name="T14" fmla="*/ 410 w 955"/>
                  <a:gd name="T15" fmla="*/ 268 h 562"/>
                  <a:gd name="T16" fmla="*/ 410 w 955"/>
                  <a:gd name="T17" fmla="*/ 301 h 562"/>
                  <a:gd name="T18" fmla="*/ 424 w 955"/>
                  <a:gd name="T19" fmla="*/ 329 h 562"/>
                  <a:gd name="T20" fmla="*/ 445 w 955"/>
                  <a:gd name="T21" fmla="*/ 356 h 562"/>
                  <a:gd name="T22" fmla="*/ 464 w 955"/>
                  <a:gd name="T23" fmla="*/ 379 h 562"/>
                  <a:gd name="T24" fmla="*/ 484 w 955"/>
                  <a:gd name="T25" fmla="*/ 400 h 562"/>
                  <a:gd name="T26" fmla="*/ 500 w 955"/>
                  <a:gd name="T27" fmla="*/ 397 h 562"/>
                  <a:gd name="T28" fmla="*/ 514 w 955"/>
                  <a:gd name="T29" fmla="*/ 368 h 562"/>
                  <a:gd name="T30" fmla="*/ 527 w 955"/>
                  <a:gd name="T31" fmla="*/ 331 h 562"/>
                  <a:gd name="T32" fmla="*/ 536 w 955"/>
                  <a:gd name="T33" fmla="*/ 298 h 562"/>
                  <a:gd name="T34" fmla="*/ 541 w 955"/>
                  <a:gd name="T35" fmla="*/ 268 h 562"/>
                  <a:gd name="T36" fmla="*/ 562 w 955"/>
                  <a:gd name="T37" fmla="*/ 231 h 562"/>
                  <a:gd name="T38" fmla="*/ 595 w 955"/>
                  <a:gd name="T39" fmla="*/ 196 h 562"/>
                  <a:gd name="T40" fmla="*/ 628 w 955"/>
                  <a:gd name="T41" fmla="*/ 168 h 562"/>
                  <a:gd name="T42" fmla="*/ 648 w 955"/>
                  <a:gd name="T43" fmla="*/ 154 h 562"/>
                  <a:gd name="T44" fmla="*/ 666 w 955"/>
                  <a:gd name="T45" fmla="*/ 148 h 562"/>
                  <a:gd name="T46" fmla="*/ 695 w 955"/>
                  <a:gd name="T47" fmla="*/ 143 h 562"/>
                  <a:gd name="T48" fmla="*/ 744 w 955"/>
                  <a:gd name="T49" fmla="*/ 138 h 562"/>
                  <a:gd name="T50" fmla="*/ 793 w 955"/>
                  <a:gd name="T51" fmla="*/ 135 h 562"/>
                  <a:gd name="T52" fmla="*/ 812 w 955"/>
                  <a:gd name="T53" fmla="*/ 130 h 562"/>
                  <a:gd name="T54" fmla="*/ 802 w 955"/>
                  <a:gd name="T55" fmla="*/ 115 h 562"/>
                  <a:gd name="T56" fmla="*/ 779 w 955"/>
                  <a:gd name="T57" fmla="*/ 95 h 562"/>
                  <a:gd name="T58" fmla="*/ 767 w 955"/>
                  <a:gd name="T59" fmla="*/ 72 h 562"/>
                  <a:gd name="T60" fmla="*/ 769 w 955"/>
                  <a:gd name="T61" fmla="*/ 41 h 562"/>
                  <a:gd name="T62" fmla="*/ 782 w 955"/>
                  <a:gd name="T63" fmla="*/ 0 h 562"/>
                  <a:gd name="T64" fmla="*/ 955 w 955"/>
                  <a:gd name="T65" fmla="*/ 562 h 562"/>
                  <a:gd name="T66" fmla="*/ 0 w 955"/>
                  <a:gd name="T67"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5" h="562">
                    <a:moveTo>
                      <a:pt x="0" y="0"/>
                    </a:moveTo>
                    <a:lnTo>
                      <a:pt x="303" y="0"/>
                    </a:lnTo>
                    <a:lnTo>
                      <a:pt x="304" y="0"/>
                    </a:lnTo>
                    <a:lnTo>
                      <a:pt x="314" y="6"/>
                    </a:lnTo>
                    <a:lnTo>
                      <a:pt x="325" y="18"/>
                    </a:lnTo>
                    <a:lnTo>
                      <a:pt x="339" y="34"/>
                    </a:lnTo>
                    <a:lnTo>
                      <a:pt x="353" y="52"/>
                    </a:lnTo>
                    <a:lnTo>
                      <a:pt x="367" y="74"/>
                    </a:lnTo>
                    <a:lnTo>
                      <a:pt x="379" y="97"/>
                    </a:lnTo>
                    <a:lnTo>
                      <a:pt x="391" y="121"/>
                    </a:lnTo>
                    <a:lnTo>
                      <a:pt x="400" y="147"/>
                    </a:lnTo>
                    <a:lnTo>
                      <a:pt x="407" y="171"/>
                    </a:lnTo>
                    <a:lnTo>
                      <a:pt x="411" y="194"/>
                    </a:lnTo>
                    <a:lnTo>
                      <a:pt x="411" y="222"/>
                    </a:lnTo>
                    <a:lnTo>
                      <a:pt x="410" y="254"/>
                    </a:lnTo>
                    <a:lnTo>
                      <a:pt x="410" y="268"/>
                    </a:lnTo>
                    <a:lnTo>
                      <a:pt x="410" y="285"/>
                    </a:lnTo>
                    <a:lnTo>
                      <a:pt x="410" y="301"/>
                    </a:lnTo>
                    <a:lnTo>
                      <a:pt x="410" y="314"/>
                    </a:lnTo>
                    <a:lnTo>
                      <a:pt x="424" y="329"/>
                    </a:lnTo>
                    <a:lnTo>
                      <a:pt x="438" y="348"/>
                    </a:lnTo>
                    <a:lnTo>
                      <a:pt x="445" y="356"/>
                    </a:lnTo>
                    <a:lnTo>
                      <a:pt x="454" y="368"/>
                    </a:lnTo>
                    <a:lnTo>
                      <a:pt x="464" y="379"/>
                    </a:lnTo>
                    <a:lnTo>
                      <a:pt x="474" y="391"/>
                    </a:lnTo>
                    <a:lnTo>
                      <a:pt x="484" y="400"/>
                    </a:lnTo>
                    <a:lnTo>
                      <a:pt x="493" y="406"/>
                    </a:lnTo>
                    <a:lnTo>
                      <a:pt x="500" y="397"/>
                    </a:lnTo>
                    <a:lnTo>
                      <a:pt x="507" y="383"/>
                    </a:lnTo>
                    <a:lnTo>
                      <a:pt x="514" y="368"/>
                    </a:lnTo>
                    <a:lnTo>
                      <a:pt x="522" y="349"/>
                    </a:lnTo>
                    <a:lnTo>
                      <a:pt x="527" y="331"/>
                    </a:lnTo>
                    <a:lnTo>
                      <a:pt x="532" y="313"/>
                    </a:lnTo>
                    <a:lnTo>
                      <a:pt x="536" y="298"/>
                    </a:lnTo>
                    <a:lnTo>
                      <a:pt x="538" y="285"/>
                    </a:lnTo>
                    <a:lnTo>
                      <a:pt x="541" y="268"/>
                    </a:lnTo>
                    <a:lnTo>
                      <a:pt x="549" y="250"/>
                    </a:lnTo>
                    <a:lnTo>
                      <a:pt x="562" y="231"/>
                    </a:lnTo>
                    <a:lnTo>
                      <a:pt x="578" y="213"/>
                    </a:lnTo>
                    <a:lnTo>
                      <a:pt x="595" y="196"/>
                    </a:lnTo>
                    <a:lnTo>
                      <a:pt x="612" y="182"/>
                    </a:lnTo>
                    <a:lnTo>
                      <a:pt x="628" y="168"/>
                    </a:lnTo>
                    <a:lnTo>
                      <a:pt x="641" y="158"/>
                    </a:lnTo>
                    <a:lnTo>
                      <a:pt x="648" y="154"/>
                    </a:lnTo>
                    <a:lnTo>
                      <a:pt x="656" y="150"/>
                    </a:lnTo>
                    <a:lnTo>
                      <a:pt x="666" y="148"/>
                    </a:lnTo>
                    <a:lnTo>
                      <a:pt x="678" y="145"/>
                    </a:lnTo>
                    <a:lnTo>
                      <a:pt x="695" y="143"/>
                    </a:lnTo>
                    <a:lnTo>
                      <a:pt x="717" y="141"/>
                    </a:lnTo>
                    <a:lnTo>
                      <a:pt x="744" y="138"/>
                    </a:lnTo>
                    <a:lnTo>
                      <a:pt x="778" y="136"/>
                    </a:lnTo>
                    <a:lnTo>
                      <a:pt x="793" y="135"/>
                    </a:lnTo>
                    <a:lnTo>
                      <a:pt x="808" y="134"/>
                    </a:lnTo>
                    <a:lnTo>
                      <a:pt x="812" y="130"/>
                    </a:lnTo>
                    <a:lnTo>
                      <a:pt x="817" y="125"/>
                    </a:lnTo>
                    <a:lnTo>
                      <a:pt x="802" y="115"/>
                    </a:lnTo>
                    <a:lnTo>
                      <a:pt x="789" y="105"/>
                    </a:lnTo>
                    <a:lnTo>
                      <a:pt x="779" y="95"/>
                    </a:lnTo>
                    <a:lnTo>
                      <a:pt x="771" y="85"/>
                    </a:lnTo>
                    <a:lnTo>
                      <a:pt x="767" y="72"/>
                    </a:lnTo>
                    <a:lnTo>
                      <a:pt x="766" y="57"/>
                    </a:lnTo>
                    <a:lnTo>
                      <a:pt x="769" y="41"/>
                    </a:lnTo>
                    <a:lnTo>
                      <a:pt x="774" y="22"/>
                    </a:lnTo>
                    <a:lnTo>
                      <a:pt x="782" y="0"/>
                    </a:lnTo>
                    <a:lnTo>
                      <a:pt x="955" y="0"/>
                    </a:lnTo>
                    <a:lnTo>
                      <a:pt x="955" y="562"/>
                    </a:lnTo>
                    <a:lnTo>
                      <a:pt x="0" y="562"/>
                    </a:lnTo>
                    <a:lnTo>
                      <a:pt x="0" y="0"/>
                    </a:lnTo>
                    <a:close/>
                  </a:path>
                </a:pathLst>
              </a:custGeom>
              <a:solidFill>
                <a:srgbClr val="50B348"/>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2" name="Freeform 158">
                <a:extLst>
                  <a:ext uri="{FF2B5EF4-FFF2-40B4-BE49-F238E27FC236}">
                    <a16:creationId xmlns:a16="http://schemas.microsoft.com/office/drawing/2014/main" id="{7E519066-9D42-4318-A432-04831E8215A2}"/>
                  </a:ext>
                </a:extLst>
              </p:cNvPr>
              <p:cNvSpPr>
                <a:spLocks/>
              </p:cNvSpPr>
              <p:nvPr/>
            </p:nvSpPr>
            <p:spPr bwMode="auto">
              <a:xfrm>
                <a:off x="11236267" y="3116233"/>
                <a:ext cx="215900" cy="127000"/>
              </a:xfrm>
              <a:custGeom>
                <a:avLst/>
                <a:gdLst>
                  <a:gd name="T0" fmla="*/ 230 w 955"/>
                  <a:gd name="T1" fmla="*/ 0 h 562"/>
                  <a:gd name="T2" fmla="*/ 256 w 955"/>
                  <a:gd name="T3" fmla="*/ 20 h 562"/>
                  <a:gd name="T4" fmla="*/ 278 w 955"/>
                  <a:gd name="T5" fmla="*/ 37 h 562"/>
                  <a:gd name="T6" fmla="*/ 294 w 955"/>
                  <a:gd name="T7" fmla="*/ 46 h 562"/>
                  <a:gd name="T8" fmla="*/ 313 w 955"/>
                  <a:gd name="T9" fmla="*/ 71 h 562"/>
                  <a:gd name="T10" fmla="*/ 333 w 955"/>
                  <a:gd name="T11" fmla="*/ 106 h 562"/>
                  <a:gd name="T12" fmla="*/ 352 w 955"/>
                  <a:gd name="T13" fmla="*/ 146 h 562"/>
                  <a:gd name="T14" fmla="*/ 363 w 955"/>
                  <a:gd name="T15" fmla="*/ 182 h 562"/>
                  <a:gd name="T16" fmla="*/ 367 w 955"/>
                  <a:gd name="T17" fmla="*/ 211 h 562"/>
                  <a:gd name="T18" fmla="*/ 366 w 955"/>
                  <a:gd name="T19" fmla="*/ 246 h 562"/>
                  <a:gd name="T20" fmla="*/ 364 w 955"/>
                  <a:gd name="T21" fmla="*/ 283 h 562"/>
                  <a:gd name="T22" fmla="*/ 366 w 955"/>
                  <a:gd name="T23" fmla="*/ 316 h 562"/>
                  <a:gd name="T24" fmla="*/ 371 w 955"/>
                  <a:gd name="T25" fmla="*/ 338 h 562"/>
                  <a:gd name="T26" fmla="*/ 382 w 955"/>
                  <a:gd name="T27" fmla="*/ 349 h 562"/>
                  <a:gd name="T28" fmla="*/ 401 w 955"/>
                  <a:gd name="T29" fmla="*/ 372 h 562"/>
                  <a:gd name="T30" fmla="*/ 426 w 955"/>
                  <a:gd name="T31" fmla="*/ 404 h 562"/>
                  <a:gd name="T32" fmla="*/ 454 w 955"/>
                  <a:gd name="T33" fmla="*/ 433 h 562"/>
                  <a:gd name="T34" fmla="*/ 484 w 955"/>
                  <a:gd name="T35" fmla="*/ 450 h 562"/>
                  <a:gd name="T36" fmla="*/ 512 w 955"/>
                  <a:gd name="T37" fmla="*/ 447 h 562"/>
                  <a:gd name="T38" fmla="*/ 537 w 955"/>
                  <a:gd name="T39" fmla="*/ 423 h 562"/>
                  <a:gd name="T40" fmla="*/ 556 w 955"/>
                  <a:gd name="T41" fmla="*/ 386 h 562"/>
                  <a:gd name="T42" fmla="*/ 570 w 955"/>
                  <a:gd name="T43" fmla="*/ 344 h 562"/>
                  <a:gd name="T44" fmla="*/ 579 w 955"/>
                  <a:gd name="T45" fmla="*/ 308 h 562"/>
                  <a:gd name="T46" fmla="*/ 582 w 955"/>
                  <a:gd name="T47" fmla="*/ 286 h 562"/>
                  <a:gd name="T48" fmla="*/ 592 w 955"/>
                  <a:gd name="T49" fmla="*/ 266 h 562"/>
                  <a:gd name="T50" fmla="*/ 614 w 955"/>
                  <a:gd name="T51" fmla="*/ 242 h 562"/>
                  <a:gd name="T52" fmla="*/ 640 w 955"/>
                  <a:gd name="T53" fmla="*/ 218 h 562"/>
                  <a:gd name="T54" fmla="*/ 662 w 955"/>
                  <a:gd name="T55" fmla="*/ 199 h 562"/>
                  <a:gd name="T56" fmla="*/ 675 w 955"/>
                  <a:gd name="T57" fmla="*/ 191 h 562"/>
                  <a:gd name="T58" fmla="*/ 704 w 955"/>
                  <a:gd name="T59" fmla="*/ 187 h 562"/>
                  <a:gd name="T60" fmla="*/ 744 w 955"/>
                  <a:gd name="T61" fmla="*/ 184 h 562"/>
                  <a:gd name="T62" fmla="*/ 785 w 955"/>
                  <a:gd name="T63" fmla="*/ 181 h 562"/>
                  <a:gd name="T64" fmla="*/ 816 w 955"/>
                  <a:gd name="T65" fmla="*/ 179 h 562"/>
                  <a:gd name="T66" fmla="*/ 831 w 955"/>
                  <a:gd name="T67" fmla="*/ 174 h 562"/>
                  <a:gd name="T68" fmla="*/ 850 w 955"/>
                  <a:gd name="T69" fmla="*/ 153 h 562"/>
                  <a:gd name="T70" fmla="*/ 872 w 955"/>
                  <a:gd name="T71" fmla="*/ 125 h 562"/>
                  <a:gd name="T72" fmla="*/ 864 w 955"/>
                  <a:gd name="T73" fmla="*/ 101 h 562"/>
                  <a:gd name="T74" fmla="*/ 835 w 955"/>
                  <a:gd name="T75" fmla="*/ 83 h 562"/>
                  <a:gd name="T76" fmla="*/ 816 w 955"/>
                  <a:gd name="T77" fmla="*/ 69 h 562"/>
                  <a:gd name="T78" fmla="*/ 811 w 955"/>
                  <a:gd name="T79" fmla="*/ 59 h 562"/>
                  <a:gd name="T80" fmla="*/ 816 w 955"/>
                  <a:gd name="T81" fmla="*/ 40 h 562"/>
                  <a:gd name="T82" fmla="*/ 824 w 955"/>
                  <a:gd name="T83" fmla="*/ 14 h 562"/>
                  <a:gd name="T84" fmla="*/ 955 w 955"/>
                  <a:gd name="T85" fmla="*/ 0 h 562"/>
                  <a:gd name="T86" fmla="*/ 0 w 955"/>
                  <a:gd name="T87" fmla="*/ 56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5" h="562">
                    <a:moveTo>
                      <a:pt x="0" y="0"/>
                    </a:moveTo>
                    <a:lnTo>
                      <a:pt x="230" y="0"/>
                    </a:lnTo>
                    <a:lnTo>
                      <a:pt x="243" y="11"/>
                    </a:lnTo>
                    <a:lnTo>
                      <a:pt x="256" y="20"/>
                    </a:lnTo>
                    <a:lnTo>
                      <a:pt x="267" y="30"/>
                    </a:lnTo>
                    <a:lnTo>
                      <a:pt x="278" y="37"/>
                    </a:lnTo>
                    <a:lnTo>
                      <a:pt x="286" y="41"/>
                    </a:lnTo>
                    <a:lnTo>
                      <a:pt x="294" y="46"/>
                    </a:lnTo>
                    <a:lnTo>
                      <a:pt x="303" y="57"/>
                    </a:lnTo>
                    <a:lnTo>
                      <a:pt x="313" y="71"/>
                    </a:lnTo>
                    <a:lnTo>
                      <a:pt x="323" y="88"/>
                    </a:lnTo>
                    <a:lnTo>
                      <a:pt x="333" y="106"/>
                    </a:lnTo>
                    <a:lnTo>
                      <a:pt x="342" y="126"/>
                    </a:lnTo>
                    <a:lnTo>
                      <a:pt x="352" y="146"/>
                    </a:lnTo>
                    <a:lnTo>
                      <a:pt x="358" y="165"/>
                    </a:lnTo>
                    <a:lnTo>
                      <a:pt x="363" y="182"/>
                    </a:lnTo>
                    <a:lnTo>
                      <a:pt x="366" y="198"/>
                    </a:lnTo>
                    <a:lnTo>
                      <a:pt x="367" y="211"/>
                    </a:lnTo>
                    <a:lnTo>
                      <a:pt x="367" y="228"/>
                    </a:lnTo>
                    <a:lnTo>
                      <a:pt x="366" y="246"/>
                    </a:lnTo>
                    <a:lnTo>
                      <a:pt x="366" y="265"/>
                    </a:lnTo>
                    <a:lnTo>
                      <a:pt x="364" y="283"/>
                    </a:lnTo>
                    <a:lnTo>
                      <a:pt x="364" y="301"/>
                    </a:lnTo>
                    <a:lnTo>
                      <a:pt x="366" y="316"/>
                    </a:lnTo>
                    <a:lnTo>
                      <a:pt x="368" y="329"/>
                    </a:lnTo>
                    <a:lnTo>
                      <a:pt x="371" y="338"/>
                    </a:lnTo>
                    <a:lnTo>
                      <a:pt x="375" y="343"/>
                    </a:lnTo>
                    <a:lnTo>
                      <a:pt x="382" y="349"/>
                    </a:lnTo>
                    <a:lnTo>
                      <a:pt x="391" y="359"/>
                    </a:lnTo>
                    <a:lnTo>
                      <a:pt x="401" y="372"/>
                    </a:lnTo>
                    <a:lnTo>
                      <a:pt x="413" y="388"/>
                    </a:lnTo>
                    <a:lnTo>
                      <a:pt x="426" y="404"/>
                    </a:lnTo>
                    <a:lnTo>
                      <a:pt x="439" y="419"/>
                    </a:lnTo>
                    <a:lnTo>
                      <a:pt x="454" y="433"/>
                    </a:lnTo>
                    <a:lnTo>
                      <a:pt x="469" y="444"/>
                    </a:lnTo>
                    <a:lnTo>
                      <a:pt x="484" y="450"/>
                    </a:lnTo>
                    <a:lnTo>
                      <a:pt x="500" y="452"/>
                    </a:lnTo>
                    <a:lnTo>
                      <a:pt x="512" y="447"/>
                    </a:lnTo>
                    <a:lnTo>
                      <a:pt x="525" y="436"/>
                    </a:lnTo>
                    <a:lnTo>
                      <a:pt x="537" y="423"/>
                    </a:lnTo>
                    <a:lnTo>
                      <a:pt x="547" y="405"/>
                    </a:lnTo>
                    <a:lnTo>
                      <a:pt x="556" y="386"/>
                    </a:lnTo>
                    <a:lnTo>
                      <a:pt x="564" y="364"/>
                    </a:lnTo>
                    <a:lnTo>
                      <a:pt x="570" y="344"/>
                    </a:lnTo>
                    <a:lnTo>
                      <a:pt x="576" y="325"/>
                    </a:lnTo>
                    <a:lnTo>
                      <a:pt x="579" y="308"/>
                    </a:lnTo>
                    <a:lnTo>
                      <a:pt x="581" y="295"/>
                    </a:lnTo>
                    <a:lnTo>
                      <a:pt x="582" y="286"/>
                    </a:lnTo>
                    <a:lnTo>
                      <a:pt x="585" y="278"/>
                    </a:lnTo>
                    <a:lnTo>
                      <a:pt x="592" y="266"/>
                    </a:lnTo>
                    <a:lnTo>
                      <a:pt x="602" y="255"/>
                    </a:lnTo>
                    <a:lnTo>
                      <a:pt x="614" y="242"/>
                    </a:lnTo>
                    <a:lnTo>
                      <a:pt x="628" y="229"/>
                    </a:lnTo>
                    <a:lnTo>
                      <a:pt x="640" y="218"/>
                    </a:lnTo>
                    <a:lnTo>
                      <a:pt x="652" y="207"/>
                    </a:lnTo>
                    <a:lnTo>
                      <a:pt x="662" y="199"/>
                    </a:lnTo>
                    <a:lnTo>
                      <a:pt x="668" y="194"/>
                    </a:lnTo>
                    <a:lnTo>
                      <a:pt x="675" y="191"/>
                    </a:lnTo>
                    <a:lnTo>
                      <a:pt x="688" y="189"/>
                    </a:lnTo>
                    <a:lnTo>
                      <a:pt x="704" y="187"/>
                    </a:lnTo>
                    <a:lnTo>
                      <a:pt x="723" y="185"/>
                    </a:lnTo>
                    <a:lnTo>
                      <a:pt x="744" y="184"/>
                    </a:lnTo>
                    <a:lnTo>
                      <a:pt x="765" y="183"/>
                    </a:lnTo>
                    <a:lnTo>
                      <a:pt x="785" y="181"/>
                    </a:lnTo>
                    <a:lnTo>
                      <a:pt x="802" y="180"/>
                    </a:lnTo>
                    <a:lnTo>
                      <a:pt x="816" y="179"/>
                    </a:lnTo>
                    <a:lnTo>
                      <a:pt x="824" y="179"/>
                    </a:lnTo>
                    <a:lnTo>
                      <a:pt x="831" y="174"/>
                    </a:lnTo>
                    <a:lnTo>
                      <a:pt x="841" y="166"/>
                    </a:lnTo>
                    <a:lnTo>
                      <a:pt x="850" y="153"/>
                    </a:lnTo>
                    <a:lnTo>
                      <a:pt x="861" y="139"/>
                    </a:lnTo>
                    <a:lnTo>
                      <a:pt x="872" y="125"/>
                    </a:lnTo>
                    <a:lnTo>
                      <a:pt x="881" y="110"/>
                    </a:lnTo>
                    <a:lnTo>
                      <a:pt x="864" y="101"/>
                    </a:lnTo>
                    <a:lnTo>
                      <a:pt x="848" y="92"/>
                    </a:lnTo>
                    <a:lnTo>
                      <a:pt x="835" y="83"/>
                    </a:lnTo>
                    <a:lnTo>
                      <a:pt x="823" y="76"/>
                    </a:lnTo>
                    <a:lnTo>
                      <a:pt x="816" y="69"/>
                    </a:lnTo>
                    <a:lnTo>
                      <a:pt x="811" y="64"/>
                    </a:lnTo>
                    <a:lnTo>
                      <a:pt x="811" y="59"/>
                    </a:lnTo>
                    <a:lnTo>
                      <a:pt x="812" y="51"/>
                    </a:lnTo>
                    <a:lnTo>
                      <a:pt x="816" y="40"/>
                    </a:lnTo>
                    <a:lnTo>
                      <a:pt x="820" y="27"/>
                    </a:lnTo>
                    <a:lnTo>
                      <a:pt x="824" y="14"/>
                    </a:lnTo>
                    <a:lnTo>
                      <a:pt x="829" y="0"/>
                    </a:lnTo>
                    <a:lnTo>
                      <a:pt x="955" y="0"/>
                    </a:lnTo>
                    <a:lnTo>
                      <a:pt x="955" y="562"/>
                    </a:lnTo>
                    <a:lnTo>
                      <a:pt x="0" y="562"/>
                    </a:lnTo>
                    <a:lnTo>
                      <a:pt x="0" y="0"/>
                    </a:lnTo>
                    <a:close/>
                  </a:path>
                </a:pathLst>
              </a:custGeom>
              <a:solidFill>
                <a:srgbClr val="AAD04A"/>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3" name="Freeform 159">
                <a:extLst>
                  <a:ext uri="{FF2B5EF4-FFF2-40B4-BE49-F238E27FC236}">
                    <a16:creationId xmlns:a16="http://schemas.microsoft.com/office/drawing/2014/main" id="{FDBA2054-C44C-4FEB-AFA2-993730722DC1}"/>
                  </a:ext>
                </a:extLst>
              </p:cNvPr>
              <p:cNvSpPr>
                <a:spLocks/>
              </p:cNvSpPr>
              <p:nvPr/>
            </p:nvSpPr>
            <p:spPr bwMode="auto">
              <a:xfrm>
                <a:off x="11236267" y="3176558"/>
                <a:ext cx="69850" cy="66675"/>
              </a:xfrm>
              <a:custGeom>
                <a:avLst/>
                <a:gdLst>
                  <a:gd name="T0" fmla="*/ 0 w 306"/>
                  <a:gd name="T1" fmla="*/ 0 h 293"/>
                  <a:gd name="T2" fmla="*/ 27 w 306"/>
                  <a:gd name="T3" fmla="*/ 31 h 293"/>
                  <a:gd name="T4" fmla="*/ 59 w 306"/>
                  <a:gd name="T5" fmla="*/ 61 h 293"/>
                  <a:gd name="T6" fmla="*/ 95 w 306"/>
                  <a:gd name="T7" fmla="*/ 87 h 293"/>
                  <a:gd name="T8" fmla="*/ 133 w 306"/>
                  <a:gd name="T9" fmla="*/ 111 h 293"/>
                  <a:gd name="T10" fmla="*/ 170 w 306"/>
                  <a:gd name="T11" fmla="*/ 133 h 293"/>
                  <a:gd name="T12" fmla="*/ 205 w 306"/>
                  <a:gd name="T13" fmla="*/ 153 h 293"/>
                  <a:gd name="T14" fmla="*/ 226 w 306"/>
                  <a:gd name="T15" fmla="*/ 166 h 293"/>
                  <a:gd name="T16" fmla="*/ 243 w 306"/>
                  <a:gd name="T17" fmla="*/ 182 h 293"/>
                  <a:gd name="T18" fmla="*/ 258 w 306"/>
                  <a:gd name="T19" fmla="*/ 200 h 293"/>
                  <a:gd name="T20" fmla="*/ 270 w 306"/>
                  <a:gd name="T21" fmla="*/ 220 h 293"/>
                  <a:gd name="T22" fmla="*/ 281 w 306"/>
                  <a:gd name="T23" fmla="*/ 240 h 293"/>
                  <a:gd name="T24" fmla="*/ 291 w 306"/>
                  <a:gd name="T25" fmla="*/ 259 h 293"/>
                  <a:gd name="T26" fmla="*/ 299 w 306"/>
                  <a:gd name="T27" fmla="*/ 277 h 293"/>
                  <a:gd name="T28" fmla="*/ 306 w 306"/>
                  <a:gd name="T29" fmla="*/ 293 h 293"/>
                  <a:gd name="T30" fmla="*/ 0 w 306"/>
                  <a:gd name="T31" fmla="*/ 293 h 293"/>
                  <a:gd name="T32" fmla="*/ 0 w 306"/>
                  <a:gd name="T3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6" h="293">
                    <a:moveTo>
                      <a:pt x="0" y="0"/>
                    </a:moveTo>
                    <a:lnTo>
                      <a:pt x="27" y="31"/>
                    </a:lnTo>
                    <a:lnTo>
                      <a:pt x="59" y="61"/>
                    </a:lnTo>
                    <a:lnTo>
                      <a:pt x="95" y="87"/>
                    </a:lnTo>
                    <a:lnTo>
                      <a:pt x="133" y="111"/>
                    </a:lnTo>
                    <a:lnTo>
                      <a:pt x="170" y="133"/>
                    </a:lnTo>
                    <a:lnTo>
                      <a:pt x="205" y="153"/>
                    </a:lnTo>
                    <a:lnTo>
                      <a:pt x="226" y="166"/>
                    </a:lnTo>
                    <a:lnTo>
                      <a:pt x="243" y="182"/>
                    </a:lnTo>
                    <a:lnTo>
                      <a:pt x="258" y="200"/>
                    </a:lnTo>
                    <a:lnTo>
                      <a:pt x="270" y="220"/>
                    </a:lnTo>
                    <a:lnTo>
                      <a:pt x="281" y="240"/>
                    </a:lnTo>
                    <a:lnTo>
                      <a:pt x="291" y="259"/>
                    </a:lnTo>
                    <a:lnTo>
                      <a:pt x="299" y="277"/>
                    </a:lnTo>
                    <a:lnTo>
                      <a:pt x="306" y="293"/>
                    </a:lnTo>
                    <a:lnTo>
                      <a:pt x="0" y="293"/>
                    </a:lnTo>
                    <a:lnTo>
                      <a:pt x="0" y="0"/>
                    </a:lnTo>
                    <a:close/>
                  </a:path>
                </a:pathLst>
              </a:custGeom>
              <a:solidFill>
                <a:srgbClr val="F79A5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4" name="Freeform 160">
                <a:extLst>
                  <a:ext uri="{FF2B5EF4-FFF2-40B4-BE49-F238E27FC236}">
                    <a16:creationId xmlns:a16="http://schemas.microsoft.com/office/drawing/2014/main" id="{58A2B79D-BFB6-447A-815C-11378E97BC43}"/>
                  </a:ext>
                </a:extLst>
              </p:cNvPr>
              <p:cNvSpPr>
                <a:spLocks/>
              </p:cNvSpPr>
              <p:nvPr/>
            </p:nvSpPr>
            <p:spPr bwMode="auto">
              <a:xfrm>
                <a:off x="11236267" y="3205133"/>
                <a:ext cx="52388" cy="38100"/>
              </a:xfrm>
              <a:custGeom>
                <a:avLst/>
                <a:gdLst>
                  <a:gd name="T0" fmla="*/ 0 w 230"/>
                  <a:gd name="T1" fmla="*/ 0 h 169"/>
                  <a:gd name="T2" fmla="*/ 24 w 230"/>
                  <a:gd name="T3" fmla="*/ 14 h 169"/>
                  <a:gd name="T4" fmla="*/ 53 w 230"/>
                  <a:gd name="T5" fmla="*/ 25 h 169"/>
                  <a:gd name="T6" fmla="*/ 83 w 230"/>
                  <a:gd name="T7" fmla="*/ 36 h 169"/>
                  <a:gd name="T8" fmla="*/ 114 w 230"/>
                  <a:gd name="T9" fmla="*/ 48 h 169"/>
                  <a:gd name="T10" fmla="*/ 145 w 230"/>
                  <a:gd name="T11" fmla="*/ 60 h 169"/>
                  <a:gd name="T12" fmla="*/ 174 w 230"/>
                  <a:gd name="T13" fmla="*/ 75 h 169"/>
                  <a:gd name="T14" fmla="*/ 189 w 230"/>
                  <a:gd name="T15" fmla="*/ 87 h 169"/>
                  <a:gd name="T16" fmla="*/ 202 w 230"/>
                  <a:gd name="T17" fmla="*/ 100 h 169"/>
                  <a:gd name="T18" fmla="*/ 212 w 230"/>
                  <a:gd name="T19" fmla="*/ 116 h 169"/>
                  <a:gd name="T20" fmla="*/ 220 w 230"/>
                  <a:gd name="T21" fmla="*/ 133 h 169"/>
                  <a:gd name="T22" fmla="*/ 226 w 230"/>
                  <a:gd name="T23" fmla="*/ 151 h 169"/>
                  <a:gd name="T24" fmla="*/ 230 w 230"/>
                  <a:gd name="T25" fmla="*/ 169 h 169"/>
                  <a:gd name="T26" fmla="*/ 0 w 230"/>
                  <a:gd name="T27" fmla="*/ 169 h 169"/>
                  <a:gd name="T28" fmla="*/ 0 w 230"/>
                  <a:gd name="T2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169">
                    <a:moveTo>
                      <a:pt x="0" y="0"/>
                    </a:moveTo>
                    <a:lnTo>
                      <a:pt x="24" y="14"/>
                    </a:lnTo>
                    <a:lnTo>
                      <a:pt x="53" y="25"/>
                    </a:lnTo>
                    <a:lnTo>
                      <a:pt x="83" y="36"/>
                    </a:lnTo>
                    <a:lnTo>
                      <a:pt x="114" y="48"/>
                    </a:lnTo>
                    <a:lnTo>
                      <a:pt x="145" y="60"/>
                    </a:lnTo>
                    <a:lnTo>
                      <a:pt x="174" y="75"/>
                    </a:lnTo>
                    <a:lnTo>
                      <a:pt x="189" y="87"/>
                    </a:lnTo>
                    <a:lnTo>
                      <a:pt x="202" y="100"/>
                    </a:lnTo>
                    <a:lnTo>
                      <a:pt x="212" y="116"/>
                    </a:lnTo>
                    <a:lnTo>
                      <a:pt x="220" y="133"/>
                    </a:lnTo>
                    <a:lnTo>
                      <a:pt x="226" y="151"/>
                    </a:lnTo>
                    <a:lnTo>
                      <a:pt x="230" y="169"/>
                    </a:lnTo>
                    <a:lnTo>
                      <a:pt x="0" y="169"/>
                    </a:lnTo>
                    <a:lnTo>
                      <a:pt x="0" y="0"/>
                    </a:lnTo>
                    <a:close/>
                  </a:path>
                </a:pathLst>
              </a:custGeom>
              <a:solidFill>
                <a:srgbClr val="FAD15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5" name="Freeform 161">
                <a:extLst>
                  <a:ext uri="{FF2B5EF4-FFF2-40B4-BE49-F238E27FC236}">
                    <a16:creationId xmlns:a16="http://schemas.microsoft.com/office/drawing/2014/main" id="{DC44E01D-3415-4543-8FB0-02C9FE02D69F}"/>
                  </a:ext>
                </a:extLst>
              </p:cNvPr>
              <p:cNvSpPr>
                <a:spLocks/>
              </p:cNvSpPr>
              <p:nvPr/>
            </p:nvSpPr>
            <p:spPr bwMode="auto">
              <a:xfrm>
                <a:off x="11274367" y="3151158"/>
                <a:ext cx="17463" cy="15875"/>
              </a:xfrm>
              <a:custGeom>
                <a:avLst/>
                <a:gdLst>
                  <a:gd name="T0" fmla="*/ 37 w 73"/>
                  <a:gd name="T1" fmla="*/ 0 h 73"/>
                  <a:gd name="T2" fmla="*/ 51 w 73"/>
                  <a:gd name="T3" fmla="*/ 3 h 73"/>
                  <a:gd name="T4" fmla="*/ 62 w 73"/>
                  <a:gd name="T5" fmla="*/ 11 h 73"/>
                  <a:gd name="T6" fmla="*/ 70 w 73"/>
                  <a:gd name="T7" fmla="*/ 22 h 73"/>
                  <a:gd name="T8" fmla="*/ 73 w 73"/>
                  <a:gd name="T9" fmla="*/ 37 h 73"/>
                  <a:gd name="T10" fmla="*/ 70 w 73"/>
                  <a:gd name="T11" fmla="*/ 51 h 73"/>
                  <a:gd name="T12" fmla="*/ 62 w 73"/>
                  <a:gd name="T13" fmla="*/ 63 h 73"/>
                  <a:gd name="T14" fmla="*/ 51 w 73"/>
                  <a:gd name="T15" fmla="*/ 70 h 73"/>
                  <a:gd name="T16" fmla="*/ 37 w 73"/>
                  <a:gd name="T17" fmla="*/ 73 h 73"/>
                  <a:gd name="T18" fmla="*/ 22 w 73"/>
                  <a:gd name="T19" fmla="*/ 70 h 73"/>
                  <a:gd name="T20" fmla="*/ 11 w 73"/>
                  <a:gd name="T21" fmla="*/ 63 h 73"/>
                  <a:gd name="T22" fmla="*/ 3 w 73"/>
                  <a:gd name="T23" fmla="*/ 51 h 73"/>
                  <a:gd name="T24" fmla="*/ 0 w 73"/>
                  <a:gd name="T25" fmla="*/ 37 h 73"/>
                  <a:gd name="T26" fmla="*/ 3 w 73"/>
                  <a:gd name="T27" fmla="*/ 22 h 73"/>
                  <a:gd name="T28" fmla="*/ 11 w 73"/>
                  <a:gd name="T29" fmla="*/ 11 h 73"/>
                  <a:gd name="T30" fmla="*/ 22 w 73"/>
                  <a:gd name="T31" fmla="*/ 3 h 73"/>
                  <a:gd name="T32" fmla="*/ 37 w 73"/>
                  <a:gd name="T3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73">
                    <a:moveTo>
                      <a:pt x="37" y="0"/>
                    </a:moveTo>
                    <a:lnTo>
                      <a:pt x="51" y="3"/>
                    </a:lnTo>
                    <a:lnTo>
                      <a:pt x="62" y="11"/>
                    </a:lnTo>
                    <a:lnTo>
                      <a:pt x="70" y="22"/>
                    </a:lnTo>
                    <a:lnTo>
                      <a:pt x="73" y="37"/>
                    </a:lnTo>
                    <a:lnTo>
                      <a:pt x="70" y="51"/>
                    </a:lnTo>
                    <a:lnTo>
                      <a:pt x="62" y="63"/>
                    </a:lnTo>
                    <a:lnTo>
                      <a:pt x="51" y="70"/>
                    </a:lnTo>
                    <a:lnTo>
                      <a:pt x="37" y="73"/>
                    </a:lnTo>
                    <a:lnTo>
                      <a:pt x="22" y="70"/>
                    </a:lnTo>
                    <a:lnTo>
                      <a:pt x="11" y="63"/>
                    </a:lnTo>
                    <a:lnTo>
                      <a:pt x="3" y="51"/>
                    </a:lnTo>
                    <a:lnTo>
                      <a:pt x="0" y="37"/>
                    </a:lnTo>
                    <a:lnTo>
                      <a:pt x="3" y="22"/>
                    </a:lnTo>
                    <a:lnTo>
                      <a:pt x="11" y="11"/>
                    </a:lnTo>
                    <a:lnTo>
                      <a:pt x="22" y="3"/>
                    </a:lnTo>
                    <a:lnTo>
                      <a:pt x="37" y="0"/>
                    </a:lnTo>
                    <a:close/>
                  </a:path>
                </a:pathLst>
              </a:custGeom>
              <a:solidFill>
                <a:srgbClr val="28813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6" name="Freeform 162">
                <a:extLst>
                  <a:ext uri="{FF2B5EF4-FFF2-40B4-BE49-F238E27FC236}">
                    <a16:creationId xmlns:a16="http://schemas.microsoft.com/office/drawing/2014/main" id="{E6D81F1D-625F-41FF-9355-196C70D37E08}"/>
                  </a:ext>
                </a:extLst>
              </p:cNvPr>
              <p:cNvSpPr>
                <a:spLocks/>
              </p:cNvSpPr>
              <p:nvPr/>
            </p:nvSpPr>
            <p:spPr bwMode="auto">
              <a:xfrm>
                <a:off x="11256904" y="3201958"/>
                <a:ext cx="23813" cy="23813"/>
              </a:xfrm>
              <a:custGeom>
                <a:avLst/>
                <a:gdLst>
                  <a:gd name="T0" fmla="*/ 55 w 110"/>
                  <a:gd name="T1" fmla="*/ 0 h 111"/>
                  <a:gd name="T2" fmla="*/ 73 w 110"/>
                  <a:gd name="T3" fmla="*/ 3 h 111"/>
                  <a:gd name="T4" fmla="*/ 87 w 110"/>
                  <a:gd name="T5" fmla="*/ 11 h 111"/>
                  <a:gd name="T6" fmla="*/ 99 w 110"/>
                  <a:gd name="T7" fmla="*/ 23 h 111"/>
                  <a:gd name="T8" fmla="*/ 108 w 110"/>
                  <a:gd name="T9" fmla="*/ 38 h 111"/>
                  <a:gd name="T10" fmla="*/ 110 w 110"/>
                  <a:gd name="T11" fmla="*/ 55 h 111"/>
                  <a:gd name="T12" fmla="*/ 108 w 110"/>
                  <a:gd name="T13" fmla="*/ 73 h 111"/>
                  <a:gd name="T14" fmla="*/ 99 w 110"/>
                  <a:gd name="T15" fmla="*/ 88 h 111"/>
                  <a:gd name="T16" fmla="*/ 87 w 110"/>
                  <a:gd name="T17" fmla="*/ 99 h 111"/>
                  <a:gd name="T18" fmla="*/ 73 w 110"/>
                  <a:gd name="T19" fmla="*/ 108 h 111"/>
                  <a:gd name="T20" fmla="*/ 55 w 110"/>
                  <a:gd name="T21" fmla="*/ 111 h 111"/>
                  <a:gd name="T22" fmla="*/ 38 w 110"/>
                  <a:gd name="T23" fmla="*/ 108 h 111"/>
                  <a:gd name="T24" fmla="*/ 22 w 110"/>
                  <a:gd name="T25" fmla="*/ 99 h 111"/>
                  <a:gd name="T26" fmla="*/ 10 w 110"/>
                  <a:gd name="T27" fmla="*/ 88 h 111"/>
                  <a:gd name="T28" fmla="*/ 3 w 110"/>
                  <a:gd name="T29" fmla="*/ 73 h 111"/>
                  <a:gd name="T30" fmla="*/ 0 w 110"/>
                  <a:gd name="T31" fmla="*/ 55 h 111"/>
                  <a:gd name="T32" fmla="*/ 3 w 110"/>
                  <a:gd name="T33" fmla="*/ 38 h 111"/>
                  <a:gd name="T34" fmla="*/ 10 w 110"/>
                  <a:gd name="T35" fmla="*/ 23 h 111"/>
                  <a:gd name="T36" fmla="*/ 22 w 110"/>
                  <a:gd name="T37" fmla="*/ 11 h 111"/>
                  <a:gd name="T38" fmla="*/ 38 w 110"/>
                  <a:gd name="T39" fmla="*/ 3 h 111"/>
                  <a:gd name="T40" fmla="*/ 55 w 110"/>
                  <a:gd name="T4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11">
                    <a:moveTo>
                      <a:pt x="55" y="0"/>
                    </a:moveTo>
                    <a:lnTo>
                      <a:pt x="73" y="3"/>
                    </a:lnTo>
                    <a:lnTo>
                      <a:pt x="87" y="11"/>
                    </a:lnTo>
                    <a:lnTo>
                      <a:pt x="99" y="23"/>
                    </a:lnTo>
                    <a:lnTo>
                      <a:pt x="108" y="38"/>
                    </a:lnTo>
                    <a:lnTo>
                      <a:pt x="110" y="55"/>
                    </a:lnTo>
                    <a:lnTo>
                      <a:pt x="108" y="73"/>
                    </a:lnTo>
                    <a:lnTo>
                      <a:pt x="99" y="88"/>
                    </a:lnTo>
                    <a:lnTo>
                      <a:pt x="87" y="99"/>
                    </a:lnTo>
                    <a:lnTo>
                      <a:pt x="73" y="108"/>
                    </a:lnTo>
                    <a:lnTo>
                      <a:pt x="55" y="111"/>
                    </a:lnTo>
                    <a:lnTo>
                      <a:pt x="38" y="108"/>
                    </a:lnTo>
                    <a:lnTo>
                      <a:pt x="22" y="99"/>
                    </a:lnTo>
                    <a:lnTo>
                      <a:pt x="10" y="88"/>
                    </a:lnTo>
                    <a:lnTo>
                      <a:pt x="3" y="73"/>
                    </a:lnTo>
                    <a:lnTo>
                      <a:pt x="0" y="55"/>
                    </a:lnTo>
                    <a:lnTo>
                      <a:pt x="3" y="38"/>
                    </a:lnTo>
                    <a:lnTo>
                      <a:pt x="10" y="23"/>
                    </a:lnTo>
                    <a:lnTo>
                      <a:pt x="22" y="11"/>
                    </a:lnTo>
                    <a:lnTo>
                      <a:pt x="38" y="3"/>
                    </a:lnTo>
                    <a:lnTo>
                      <a:pt x="55" y="0"/>
                    </a:lnTo>
                    <a:close/>
                  </a:path>
                </a:pathLst>
              </a:custGeom>
              <a:solidFill>
                <a:srgbClr val="D07507"/>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7" name="Freeform 163">
                <a:extLst>
                  <a:ext uri="{FF2B5EF4-FFF2-40B4-BE49-F238E27FC236}">
                    <a16:creationId xmlns:a16="http://schemas.microsoft.com/office/drawing/2014/main" id="{115C67C3-C645-46EB-AC5F-0A095BFA9B5F}"/>
                  </a:ext>
                </a:extLst>
              </p:cNvPr>
              <p:cNvSpPr>
                <a:spLocks/>
              </p:cNvSpPr>
              <p:nvPr/>
            </p:nvSpPr>
            <p:spPr bwMode="auto">
              <a:xfrm>
                <a:off x="11247379" y="3122583"/>
                <a:ext cx="15875" cy="17463"/>
              </a:xfrm>
              <a:custGeom>
                <a:avLst/>
                <a:gdLst>
                  <a:gd name="T0" fmla="*/ 35 w 71"/>
                  <a:gd name="T1" fmla="*/ 0 h 72"/>
                  <a:gd name="T2" fmla="*/ 49 w 71"/>
                  <a:gd name="T3" fmla="*/ 2 h 72"/>
                  <a:gd name="T4" fmla="*/ 61 w 71"/>
                  <a:gd name="T5" fmla="*/ 10 h 72"/>
                  <a:gd name="T6" fmla="*/ 68 w 71"/>
                  <a:gd name="T7" fmla="*/ 21 h 72"/>
                  <a:gd name="T8" fmla="*/ 71 w 71"/>
                  <a:gd name="T9" fmla="*/ 36 h 72"/>
                  <a:gd name="T10" fmla="*/ 68 w 71"/>
                  <a:gd name="T11" fmla="*/ 49 h 72"/>
                  <a:gd name="T12" fmla="*/ 61 w 71"/>
                  <a:gd name="T13" fmla="*/ 61 h 72"/>
                  <a:gd name="T14" fmla="*/ 49 w 71"/>
                  <a:gd name="T15" fmla="*/ 68 h 72"/>
                  <a:gd name="T16" fmla="*/ 35 w 71"/>
                  <a:gd name="T17" fmla="*/ 72 h 72"/>
                  <a:gd name="T18" fmla="*/ 22 w 71"/>
                  <a:gd name="T19" fmla="*/ 68 h 72"/>
                  <a:gd name="T20" fmla="*/ 10 w 71"/>
                  <a:gd name="T21" fmla="*/ 61 h 72"/>
                  <a:gd name="T22" fmla="*/ 2 w 71"/>
                  <a:gd name="T23" fmla="*/ 49 h 72"/>
                  <a:gd name="T24" fmla="*/ 0 w 71"/>
                  <a:gd name="T25" fmla="*/ 36 h 72"/>
                  <a:gd name="T26" fmla="*/ 2 w 71"/>
                  <a:gd name="T27" fmla="*/ 21 h 72"/>
                  <a:gd name="T28" fmla="*/ 10 w 71"/>
                  <a:gd name="T29" fmla="*/ 10 h 72"/>
                  <a:gd name="T30" fmla="*/ 22 w 71"/>
                  <a:gd name="T31" fmla="*/ 2 h 72"/>
                  <a:gd name="T32" fmla="*/ 35 w 71"/>
                  <a:gd name="T3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72">
                    <a:moveTo>
                      <a:pt x="35" y="0"/>
                    </a:moveTo>
                    <a:lnTo>
                      <a:pt x="49" y="2"/>
                    </a:lnTo>
                    <a:lnTo>
                      <a:pt x="61" y="10"/>
                    </a:lnTo>
                    <a:lnTo>
                      <a:pt x="68" y="21"/>
                    </a:lnTo>
                    <a:lnTo>
                      <a:pt x="71" y="36"/>
                    </a:lnTo>
                    <a:lnTo>
                      <a:pt x="68" y="49"/>
                    </a:lnTo>
                    <a:lnTo>
                      <a:pt x="61" y="61"/>
                    </a:lnTo>
                    <a:lnTo>
                      <a:pt x="49" y="68"/>
                    </a:lnTo>
                    <a:lnTo>
                      <a:pt x="35" y="72"/>
                    </a:lnTo>
                    <a:lnTo>
                      <a:pt x="22" y="68"/>
                    </a:lnTo>
                    <a:lnTo>
                      <a:pt x="10" y="61"/>
                    </a:lnTo>
                    <a:lnTo>
                      <a:pt x="2" y="49"/>
                    </a:lnTo>
                    <a:lnTo>
                      <a:pt x="0" y="36"/>
                    </a:lnTo>
                    <a:lnTo>
                      <a:pt x="2" y="21"/>
                    </a:lnTo>
                    <a:lnTo>
                      <a:pt x="10" y="10"/>
                    </a:lnTo>
                    <a:lnTo>
                      <a:pt x="22" y="2"/>
                    </a:lnTo>
                    <a:lnTo>
                      <a:pt x="35" y="0"/>
                    </a:lnTo>
                    <a:close/>
                  </a:path>
                </a:pathLst>
              </a:custGeom>
              <a:solidFill>
                <a:srgbClr val="007AC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8" name="Freeform 164">
                <a:extLst>
                  <a:ext uri="{FF2B5EF4-FFF2-40B4-BE49-F238E27FC236}">
                    <a16:creationId xmlns:a16="http://schemas.microsoft.com/office/drawing/2014/main" id="{6D5004A3-C777-4615-9FD5-CBB785E5D6DB}"/>
                  </a:ext>
                </a:extLst>
              </p:cNvPr>
              <p:cNvSpPr>
                <a:spLocks/>
              </p:cNvSpPr>
              <p:nvPr/>
            </p:nvSpPr>
            <p:spPr bwMode="auto">
              <a:xfrm>
                <a:off x="11404542" y="3187670"/>
                <a:ext cx="17463" cy="15875"/>
              </a:xfrm>
              <a:custGeom>
                <a:avLst/>
                <a:gdLst>
                  <a:gd name="T0" fmla="*/ 36 w 72"/>
                  <a:gd name="T1" fmla="*/ 0 h 72"/>
                  <a:gd name="T2" fmla="*/ 50 w 72"/>
                  <a:gd name="T3" fmla="*/ 3 h 72"/>
                  <a:gd name="T4" fmla="*/ 61 w 72"/>
                  <a:gd name="T5" fmla="*/ 10 h 72"/>
                  <a:gd name="T6" fmla="*/ 69 w 72"/>
                  <a:gd name="T7" fmla="*/ 22 h 72"/>
                  <a:gd name="T8" fmla="*/ 72 w 72"/>
                  <a:gd name="T9" fmla="*/ 36 h 72"/>
                  <a:gd name="T10" fmla="*/ 69 w 72"/>
                  <a:gd name="T11" fmla="*/ 50 h 72"/>
                  <a:gd name="T12" fmla="*/ 61 w 72"/>
                  <a:gd name="T13" fmla="*/ 61 h 72"/>
                  <a:gd name="T14" fmla="*/ 50 w 72"/>
                  <a:gd name="T15" fmla="*/ 70 h 72"/>
                  <a:gd name="T16" fmla="*/ 36 w 72"/>
                  <a:gd name="T17" fmla="*/ 72 h 72"/>
                  <a:gd name="T18" fmla="*/ 22 w 72"/>
                  <a:gd name="T19" fmla="*/ 70 h 72"/>
                  <a:gd name="T20" fmla="*/ 10 w 72"/>
                  <a:gd name="T21" fmla="*/ 61 h 72"/>
                  <a:gd name="T22" fmla="*/ 3 w 72"/>
                  <a:gd name="T23" fmla="*/ 50 h 72"/>
                  <a:gd name="T24" fmla="*/ 0 w 72"/>
                  <a:gd name="T25" fmla="*/ 36 h 72"/>
                  <a:gd name="T26" fmla="*/ 3 w 72"/>
                  <a:gd name="T27" fmla="*/ 22 h 72"/>
                  <a:gd name="T28" fmla="*/ 10 w 72"/>
                  <a:gd name="T29" fmla="*/ 10 h 72"/>
                  <a:gd name="T30" fmla="*/ 22 w 72"/>
                  <a:gd name="T31" fmla="*/ 3 h 72"/>
                  <a:gd name="T32" fmla="*/ 36 w 72"/>
                  <a:gd name="T3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lnTo>
                      <a:pt x="50" y="3"/>
                    </a:lnTo>
                    <a:lnTo>
                      <a:pt x="61" y="10"/>
                    </a:lnTo>
                    <a:lnTo>
                      <a:pt x="69" y="22"/>
                    </a:lnTo>
                    <a:lnTo>
                      <a:pt x="72" y="36"/>
                    </a:lnTo>
                    <a:lnTo>
                      <a:pt x="69" y="50"/>
                    </a:lnTo>
                    <a:lnTo>
                      <a:pt x="61" y="61"/>
                    </a:lnTo>
                    <a:lnTo>
                      <a:pt x="50" y="70"/>
                    </a:lnTo>
                    <a:lnTo>
                      <a:pt x="36" y="72"/>
                    </a:lnTo>
                    <a:lnTo>
                      <a:pt x="22" y="70"/>
                    </a:lnTo>
                    <a:lnTo>
                      <a:pt x="10" y="61"/>
                    </a:lnTo>
                    <a:lnTo>
                      <a:pt x="3" y="50"/>
                    </a:lnTo>
                    <a:lnTo>
                      <a:pt x="0" y="36"/>
                    </a:lnTo>
                    <a:lnTo>
                      <a:pt x="3" y="22"/>
                    </a:lnTo>
                    <a:lnTo>
                      <a:pt x="10" y="10"/>
                    </a:lnTo>
                    <a:lnTo>
                      <a:pt x="22" y="3"/>
                    </a:lnTo>
                    <a:lnTo>
                      <a:pt x="36" y="0"/>
                    </a:lnTo>
                    <a:close/>
                  </a:path>
                </a:pathLst>
              </a:custGeom>
              <a:solidFill>
                <a:srgbClr val="F7FF7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9" name="Freeform 165">
                <a:extLst>
                  <a:ext uri="{FF2B5EF4-FFF2-40B4-BE49-F238E27FC236}">
                    <a16:creationId xmlns:a16="http://schemas.microsoft.com/office/drawing/2014/main" id="{9B315385-B622-4C32-9846-E43A5869AB71}"/>
                  </a:ext>
                </a:extLst>
              </p:cNvPr>
              <p:cNvSpPr>
                <a:spLocks noEditPoints="1"/>
              </p:cNvSpPr>
              <p:nvPr/>
            </p:nvSpPr>
            <p:spPr bwMode="auto">
              <a:xfrm>
                <a:off x="11018779" y="3065433"/>
                <a:ext cx="485775" cy="355600"/>
              </a:xfrm>
              <a:custGeom>
                <a:avLst/>
                <a:gdLst>
                  <a:gd name="T0" fmla="*/ 1237 w 2136"/>
                  <a:gd name="T1" fmla="*/ 1293 h 1574"/>
                  <a:gd name="T2" fmla="*/ 1124 w 2136"/>
                  <a:gd name="T3" fmla="*/ 1405 h 1574"/>
                  <a:gd name="T4" fmla="*/ 1349 w 2136"/>
                  <a:gd name="T5" fmla="*/ 1237 h 1574"/>
                  <a:gd name="T6" fmla="*/ 1462 w 2136"/>
                  <a:gd name="T7" fmla="*/ 1405 h 1574"/>
                  <a:gd name="T8" fmla="*/ 1349 w 2136"/>
                  <a:gd name="T9" fmla="*/ 1237 h 1574"/>
                  <a:gd name="T10" fmla="*/ 1686 w 2136"/>
                  <a:gd name="T11" fmla="*/ 1124 h 1574"/>
                  <a:gd name="T12" fmla="*/ 1574 w 2136"/>
                  <a:gd name="T13" fmla="*/ 1405 h 1574"/>
                  <a:gd name="T14" fmla="*/ 843 w 2136"/>
                  <a:gd name="T15" fmla="*/ 1012 h 1574"/>
                  <a:gd name="T16" fmla="*/ 2024 w 2136"/>
                  <a:gd name="T17" fmla="*/ 1462 h 1574"/>
                  <a:gd name="T18" fmla="*/ 843 w 2136"/>
                  <a:gd name="T19" fmla="*/ 1012 h 1574"/>
                  <a:gd name="T20" fmla="*/ 393 w 2136"/>
                  <a:gd name="T21" fmla="*/ 1181 h 1574"/>
                  <a:gd name="T22" fmla="*/ 559 w 2136"/>
                  <a:gd name="T23" fmla="*/ 1211 h 1574"/>
                  <a:gd name="T24" fmla="*/ 539 w 2136"/>
                  <a:gd name="T25" fmla="*/ 1266 h 1574"/>
                  <a:gd name="T26" fmla="*/ 502 w 2136"/>
                  <a:gd name="T27" fmla="*/ 1310 h 1574"/>
                  <a:gd name="T28" fmla="*/ 452 w 2136"/>
                  <a:gd name="T29" fmla="*/ 1338 h 1574"/>
                  <a:gd name="T30" fmla="*/ 393 w 2136"/>
                  <a:gd name="T31" fmla="*/ 1349 h 1574"/>
                  <a:gd name="T32" fmla="*/ 335 w 2136"/>
                  <a:gd name="T33" fmla="*/ 1338 h 1574"/>
                  <a:gd name="T34" fmla="*/ 284 w 2136"/>
                  <a:gd name="T35" fmla="*/ 1310 h 1574"/>
                  <a:gd name="T36" fmla="*/ 247 w 2136"/>
                  <a:gd name="T37" fmla="*/ 1266 h 1574"/>
                  <a:gd name="T38" fmla="*/ 227 w 2136"/>
                  <a:gd name="T39" fmla="*/ 1211 h 1574"/>
                  <a:gd name="T40" fmla="*/ 227 w 2136"/>
                  <a:gd name="T41" fmla="*/ 1150 h 1574"/>
                  <a:gd name="T42" fmla="*/ 247 w 2136"/>
                  <a:gd name="T43" fmla="*/ 1095 h 1574"/>
                  <a:gd name="T44" fmla="*/ 284 w 2136"/>
                  <a:gd name="T45" fmla="*/ 1051 h 1574"/>
                  <a:gd name="T46" fmla="*/ 335 w 2136"/>
                  <a:gd name="T47" fmla="*/ 1023 h 1574"/>
                  <a:gd name="T48" fmla="*/ 393 w 2136"/>
                  <a:gd name="T49" fmla="*/ 1012 h 1574"/>
                  <a:gd name="T50" fmla="*/ 480 w 2136"/>
                  <a:gd name="T51" fmla="*/ 958 h 1574"/>
                  <a:gd name="T52" fmla="*/ 535 w 2136"/>
                  <a:gd name="T53" fmla="*/ 978 h 1574"/>
                  <a:gd name="T54" fmla="*/ 579 w 2136"/>
                  <a:gd name="T55" fmla="*/ 1015 h 1574"/>
                  <a:gd name="T56" fmla="*/ 607 w 2136"/>
                  <a:gd name="T57" fmla="*/ 1066 h 1574"/>
                  <a:gd name="T58" fmla="*/ 618 w 2136"/>
                  <a:gd name="T59" fmla="*/ 1124 h 1574"/>
                  <a:gd name="T60" fmla="*/ 450 w 2136"/>
                  <a:gd name="T61" fmla="*/ 956 h 1574"/>
                  <a:gd name="T62" fmla="*/ 618 w 2136"/>
                  <a:gd name="T63" fmla="*/ 675 h 1574"/>
                  <a:gd name="T64" fmla="*/ 225 w 2136"/>
                  <a:gd name="T65" fmla="*/ 787 h 1574"/>
                  <a:gd name="T66" fmla="*/ 225 w 2136"/>
                  <a:gd name="T67" fmla="*/ 450 h 1574"/>
                  <a:gd name="T68" fmla="*/ 618 w 2136"/>
                  <a:gd name="T69" fmla="*/ 562 h 1574"/>
                  <a:gd name="T70" fmla="*/ 225 w 2136"/>
                  <a:gd name="T71" fmla="*/ 450 h 1574"/>
                  <a:gd name="T72" fmla="*/ 618 w 2136"/>
                  <a:gd name="T73" fmla="*/ 225 h 1574"/>
                  <a:gd name="T74" fmla="*/ 225 w 2136"/>
                  <a:gd name="T75" fmla="*/ 337 h 1574"/>
                  <a:gd name="T76" fmla="*/ 843 w 2136"/>
                  <a:gd name="T77" fmla="*/ 112 h 1574"/>
                  <a:gd name="T78" fmla="*/ 2024 w 2136"/>
                  <a:gd name="T79" fmla="*/ 899 h 1574"/>
                  <a:gd name="T80" fmla="*/ 843 w 2136"/>
                  <a:gd name="T81" fmla="*/ 112 h 1574"/>
                  <a:gd name="T82" fmla="*/ 112 w 2136"/>
                  <a:gd name="T83" fmla="*/ 1462 h 1574"/>
                  <a:gd name="T84" fmla="*/ 731 w 2136"/>
                  <a:gd name="T85" fmla="*/ 112 h 1574"/>
                  <a:gd name="T86" fmla="*/ 0 w 2136"/>
                  <a:gd name="T87" fmla="*/ 0 h 1574"/>
                  <a:gd name="T88" fmla="*/ 2136 w 2136"/>
                  <a:gd name="T89" fmla="*/ 1574 h 1574"/>
                  <a:gd name="T90" fmla="*/ 0 w 2136"/>
                  <a:gd name="T91" fmla="*/ 0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36" h="1574">
                    <a:moveTo>
                      <a:pt x="1124" y="1293"/>
                    </a:moveTo>
                    <a:lnTo>
                      <a:pt x="1237" y="1293"/>
                    </a:lnTo>
                    <a:lnTo>
                      <a:pt x="1237" y="1405"/>
                    </a:lnTo>
                    <a:lnTo>
                      <a:pt x="1124" y="1405"/>
                    </a:lnTo>
                    <a:lnTo>
                      <a:pt x="1124" y="1293"/>
                    </a:lnTo>
                    <a:close/>
                    <a:moveTo>
                      <a:pt x="1349" y="1237"/>
                    </a:moveTo>
                    <a:lnTo>
                      <a:pt x="1462" y="1237"/>
                    </a:lnTo>
                    <a:lnTo>
                      <a:pt x="1462" y="1405"/>
                    </a:lnTo>
                    <a:lnTo>
                      <a:pt x="1349" y="1405"/>
                    </a:lnTo>
                    <a:lnTo>
                      <a:pt x="1349" y="1237"/>
                    </a:lnTo>
                    <a:close/>
                    <a:moveTo>
                      <a:pt x="1574" y="1124"/>
                    </a:moveTo>
                    <a:lnTo>
                      <a:pt x="1686" y="1124"/>
                    </a:lnTo>
                    <a:lnTo>
                      <a:pt x="1686" y="1405"/>
                    </a:lnTo>
                    <a:lnTo>
                      <a:pt x="1574" y="1405"/>
                    </a:lnTo>
                    <a:lnTo>
                      <a:pt x="1574" y="1124"/>
                    </a:lnTo>
                    <a:close/>
                    <a:moveTo>
                      <a:pt x="843" y="1012"/>
                    </a:moveTo>
                    <a:lnTo>
                      <a:pt x="843" y="1462"/>
                    </a:lnTo>
                    <a:lnTo>
                      <a:pt x="2024" y="1462"/>
                    </a:lnTo>
                    <a:lnTo>
                      <a:pt x="2024" y="1012"/>
                    </a:lnTo>
                    <a:lnTo>
                      <a:pt x="843" y="1012"/>
                    </a:lnTo>
                    <a:close/>
                    <a:moveTo>
                      <a:pt x="393" y="1012"/>
                    </a:moveTo>
                    <a:lnTo>
                      <a:pt x="393" y="1181"/>
                    </a:lnTo>
                    <a:lnTo>
                      <a:pt x="562" y="1181"/>
                    </a:lnTo>
                    <a:lnTo>
                      <a:pt x="559" y="1211"/>
                    </a:lnTo>
                    <a:lnTo>
                      <a:pt x="551" y="1239"/>
                    </a:lnTo>
                    <a:lnTo>
                      <a:pt x="539" y="1266"/>
                    </a:lnTo>
                    <a:lnTo>
                      <a:pt x="522" y="1289"/>
                    </a:lnTo>
                    <a:lnTo>
                      <a:pt x="502" y="1310"/>
                    </a:lnTo>
                    <a:lnTo>
                      <a:pt x="479" y="1326"/>
                    </a:lnTo>
                    <a:lnTo>
                      <a:pt x="452" y="1338"/>
                    </a:lnTo>
                    <a:lnTo>
                      <a:pt x="424" y="1347"/>
                    </a:lnTo>
                    <a:lnTo>
                      <a:pt x="393" y="1349"/>
                    </a:lnTo>
                    <a:lnTo>
                      <a:pt x="363" y="1347"/>
                    </a:lnTo>
                    <a:lnTo>
                      <a:pt x="335" y="1338"/>
                    </a:lnTo>
                    <a:lnTo>
                      <a:pt x="308" y="1326"/>
                    </a:lnTo>
                    <a:lnTo>
                      <a:pt x="284" y="1310"/>
                    </a:lnTo>
                    <a:lnTo>
                      <a:pt x="264" y="1289"/>
                    </a:lnTo>
                    <a:lnTo>
                      <a:pt x="247" y="1266"/>
                    </a:lnTo>
                    <a:lnTo>
                      <a:pt x="236" y="1239"/>
                    </a:lnTo>
                    <a:lnTo>
                      <a:pt x="227" y="1211"/>
                    </a:lnTo>
                    <a:lnTo>
                      <a:pt x="225" y="1181"/>
                    </a:lnTo>
                    <a:lnTo>
                      <a:pt x="227" y="1150"/>
                    </a:lnTo>
                    <a:lnTo>
                      <a:pt x="236" y="1122"/>
                    </a:lnTo>
                    <a:lnTo>
                      <a:pt x="247" y="1095"/>
                    </a:lnTo>
                    <a:lnTo>
                      <a:pt x="264" y="1072"/>
                    </a:lnTo>
                    <a:lnTo>
                      <a:pt x="284" y="1051"/>
                    </a:lnTo>
                    <a:lnTo>
                      <a:pt x="308" y="1035"/>
                    </a:lnTo>
                    <a:lnTo>
                      <a:pt x="335" y="1023"/>
                    </a:lnTo>
                    <a:lnTo>
                      <a:pt x="363" y="1014"/>
                    </a:lnTo>
                    <a:lnTo>
                      <a:pt x="393" y="1012"/>
                    </a:lnTo>
                    <a:close/>
                    <a:moveTo>
                      <a:pt x="450" y="956"/>
                    </a:moveTo>
                    <a:lnTo>
                      <a:pt x="480" y="958"/>
                    </a:lnTo>
                    <a:lnTo>
                      <a:pt x="508" y="967"/>
                    </a:lnTo>
                    <a:lnTo>
                      <a:pt x="535" y="978"/>
                    </a:lnTo>
                    <a:lnTo>
                      <a:pt x="558" y="995"/>
                    </a:lnTo>
                    <a:lnTo>
                      <a:pt x="579" y="1015"/>
                    </a:lnTo>
                    <a:lnTo>
                      <a:pt x="595" y="1039"/>
                    </a:lnTo>
                    <a:lnTo>
                      <a:pt x="607" y="1066"/>
                    </a:lnTo>
                    <a:lnTo>
                      <a:pt x="616" y="1094"/>
                    </a:lnTo>
                    <a:lnTo>
                      <a:pt x="618" y="1124"/>
                    </a:lnTo>
                    <a:lnTo>
                      <a:pt x="450" y="1124"/>
                    </a:lnTo>
                    <a:lnTo>
                      <a:pt x="450" y="956"/>
                    </a:lnTo>
                    <a:close/>
                    <a:moveTo>
                      <a:pt x="225" y="675"/>
                    </a:moveTo>
                    <a:lnTo>
                      <a:pt x="618" y="675"/>
                    </a:lnTo>
                    <a:lnTo>
                      <a:pt x="618" y="787"/>
                    </a:lnTo>
                    <a:lnTo>
                      <a:pt x="225" y="787"/>
                    </a:lnTo>
                    <a:lnTo>
                      <a:pt x="225" y="675"/>
                    </a:lnTo>
                    <a:close/>
                    <a:moveTo>
                      <a:pt x="225" y="450"/>
                    </a:moveTo>
                    <a:lnTo>
                      <a:pt x="618" y="450"/>
                    </a:lnTo>
                    <a:lnTo>
                      <a:pt x="618" y="562"/>
                    </a:lnTo>
                    <a:lnTo>
                      <a:pt x="225" y="562"/>
                    </a:lnTo>
                    <a:lnTo>
                      <a:pt x="225" y="450"/>
                    </a:lnTo>
                    <a:close/>
                    <a:moveTo>
                      <a:pt x="225" y="225"/>
                    </a:moveTo>
                    <a:lnTo>
                      <a:pt x="618" y="225"/>
                    </a:lnTo>
                    <a:lnTo>
                      <a:pt x="618" y="337"/>
                    </a:lnTo>
                    <a:lnTo>
                      <a:pt x="225" y="337"/>
                    </a:lnTo>
                    <a:lnTo>
                      <a:pt x="225" y="225"/>
                    </a:lnTo>
                    <a:close/>
                    <a:moveTo>
                      <a:pt x="843" y="112"/>
                    </a:moveTo>
                    <a:lnTo>
                      <a:pt x="843" y="899"/>
                    </a:lnTo>
                    <a:lnTo>
                      <a:pt x="2024" y="899"/>
                    </a:lnTo>
                    <a:lnTo>
                      <a:pt x="2024" y="112"/>
                    </a:lnTo>
                    <a:lnTo>
                      <a:pt x="843" y="112"/>
                    </a:lnTo>
                    <a:close/>
                    <a:moveTo>
                      <a:pt x="112" y="112"/>
                    </a:moveTo>
                    <a:lnTo>
                      <a:pt x="112" y="1462"/>
                    </a:lnTo>
                    <a:lnTo>
                      <a:pt x="731" y="1462"/>
                    </a:lnTo>
                    <a:lnTo>
                      <a:pt x="731" y="112"/>
                    </a:lnTo>
                    <a:lnTo>
                      <a:pt x="112" y="112"/>
                    </a:lnTo>
                    <a:close/>
                    <a:moveTo>
                      <a:pt x="0" y="0"/>
                    </a:moveTo>
                    <a:lnTo>
                      <a:pt x="2136" y="0"/>
                    </a:lnTo>
                    <a:lnTo>
                      <a:pt x="2136" y="1574"/>
                    </a:lnTo>
                    <a:lnTo>
                      <a:pt x="0" y="1574"/>
                    </a:lnTo>
                    <a:lnTo>
                      <a:pt x="0"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grpSp>
          <p:nvGrpSpPr>
            <p:cNvPr id="111" name="Group 110">
              <a:extLst>
                <a:ext uri="{FF2B5EF4-FFF2-40B4-BE49-F238E27FC236}">
                  <a16:creationId xmlns:a16="http://schemas.microsoft.com/office/drawing/2014/main" id="{F1269BA4-D38E-4D12-B69F-E833BF95CA16}"/>
                </a:ext>
              </a:extLst>
            </p:cNvPr>
            <p:cNvGrpSpPr/>
            <p:nvPr/>
          </p:nvGrpSpPr>
          <p:grpSpPr>
            <a:xfrm>
              <a:off x="9900884" y="3785115"/>
              <a:ext cx="433275" cy="349296"/>
              <a:chOff x="3887300" y="2454702"/>
              <a:chExt cx="567198" cy="567198"/>
            </a:xfrm>
          </p:grpSpPr>
          <p:sp useBgFill="1">
            <p:nvSpPr>
              <p:cNvPr id="112" name="Freeform 6">
                <a:extLst>
                  <a:ext uri="{FF2B5EF4-FFF2-40B4-BE49-F238E27FC236}">
                    <a16:creationId xmlns:a16="http://schemas.microsoft.com/office/drawing/2014/main" id="{3BADD3CC-3CF9-4324-B6E4-06B790E5C736}"/>
                  </a:ext>
                </a:extLst>
              </p:cNvPr>
              <p:cNvSpPr>
                <a:spLocks/>
              </p:cNvSpPr>
              <p:nvPr/>
            </p:nvSpPr>
            <p:spPr bwMode="auto">
              <a:xfrm>
                <a:off x="3887300" y="2454702"/>
                <a:ext cx="567198" cy="567198"/>
              </a:xfrm>
              <a:custGeom>
                <a:avLst/>
                <a:gdLst>
                  <a:gd name="T0" fmla="*/ 1304 w 2362"/>
                  <a:gd name="T1" fmla="*/ 3 h 2362"/>
                  <a:gd name="T2" fmla="*/ 1384 w 2362"/>
                  <a:gd name="T3" fmla="*/ 42 h 2362"/>
                  <a:gd name="T4" fmla="*/ 1433 w 2362"/>
                  <a:gd name="T5" fmla="*/ 117 h 2362"/>
                  <a:gd name="T6" fmla="*/ 1755 w 2362"/>
                  <a:gd name="T7" fmla="*/ 250 h 2362"/>
                  <a:gd name="T8" fmla="*/ 1832 w 2362"/>
                  <a:gd name="T9" fmla="*/ 232 h 2362"/>
                  <a:gd name="T10" fmla="*/ 1909 w 2362"/>
                  <a:gd name="T11" fmla="*/ 250 h 2362"/>
                  <a:gd name="T12" fmla="*/ 2081 w 2362"/>
                  <a:gd name="T13" fmla="*/ 411 h 2362"/>
                  <a:gd name="T14" fmla="*/ 2125 w 2362"/>
                  <a:gd name="T15" fmla="*/ 489 h 2362"/>
                  <a:gd name="T16" fmla="*/ 2123 w 2362"/>
                  <a:gd name="T17" fmla="*/ 578 h 2362"/>
                  <a:gd name="T18" fmla="*/ 2067 w 2362"/>
                  <a:gd name="T19" fmla="*/ 871 h 2362"/>
                  <a:gd name="T20" fmla="*/ 2299 w 2362"/>
                  <a:gd name="T21" fmla="*/ 958 h 2362"/>
                  <a:gd name="T22" fmla="*/ 2350 w 2362"/>
                  <a:gd name="T23" fmla="*/ 1030 h 2362"/>
                  <a:gd name="T24" fmla="*/ 2362 w 2362"/>
                  <a:gd name="T25" fmla="*/ 1273 h 2362"/>
                  <a:gd name="T26" fmla="*/ 2338 w 2362"/>
                  <a:gd name="T27" fmla="*/ 1360 h 2362"/>
                  <a:gd name="T28" fmla="*/ 2273 w 2362"/>
                  <a:gd name="T29" fmla="*/ 1421 h 2362"/>
                  <a:gd name="T30" fmla="*/ 2026 w 2362"/>
                  <a:gd name="T31" fmla="*/ 1590 h 2362"/>
                  <a:gd name="T32" fmla="*/ 2129 w 2362"/>
                  <a:gd name="T33" fmla="*/ 1814 h 2362"/>
                  <a:gd name="T34" fmla="*/ 2115 w 2362"/>
                  <a:gd name="T35" fmla="*/ 1901 h 2362"/>
                  <a:gd name="T36" fmla="*/ 1951 w 2362"/>
                  <a:gd name="T37" fmla="*/ 2081 h 2362"/>
                  <a:gd name="T38" fmla="*/ 1885 w 2362"/>
                  <a:gd name="T39" fmla="*/ 2122 h 2362"/>
                  <a:gd name="T40" fmla="*/ 1805 w 2362"/>
                  <a:gd name="T41" fmla="*/ 2128 h 2362"/>
                  <a:gd name="T42" fmla="*/ 1590 w 2362"/>
                  <a:gd name="T43" fmla="*/ 2026 h 2362"/>
                  <a:gd name="T44" fmla="*/ 1421 w 2362"/>
                  <a:gd name="T45" fmla="*/ 2273 h 2362"/>
                  <a:gd name="T46" fmla="*/ 1360 w 2362"/>
                  <a:gd name="T47" fmla="*/ 2338 h 2362"/>
                  <a:gd name="T48" fmla="*/ 1273 w 2362"/>
                  <a:gd name="T49" fmla="*/ 2362 h 2362"/>
                  <a:gd name="T50" fmla="*/ 1030 w 2362"/>
                  <a:gd name="T51" fmla="*/ 2350 h 2362"/>
                  <a:gd name="T52" fmla="*/ 958 w 2362"/>
                  <a:gd name="T53" fmla="*/ 2299 h 2362"/>
                  <a:gd name="T54" fmla="*/ 871 w 2362"/>
                  <a:gd name="T55" fmla="*/ 2067 h 2362"/>
                  <a:gd name="T56" fmla="*/ 582 w 2362"/>
                  <a:gd name="T57" fmla="*/ 2121 h 2362"/>
                  <a:gd name="T58" fmla="*/ 504 w 2362"/>
                  <a:gd name="T59" fmla="*/ 2128 h 2362"/>
                  <a:gd name="T60" fmla="*/ 431 w 2362"/>
                  <a:gd name="T61" fmla="*/ 2098 h 2362"/>
                  <a:gd name="T62" fmla="*/ 262 w 2362"/>
                  <a:gd name="T63" fmla="*/ 1928 h 2362"/>
                  <a:gd name="T64" fmla="*/ 232 w 2362"/>
                  <a:gd name="T65" fmla="*/ 1843 h 2362"/>
                  <a:gd name="T66" fmla="*/ 250 w 2362"/>
                  <a:gd name="T67" fmla="*/ 1755 h 2362"/>
                  <a:gd name="T68" fmla="*/ 117 w 2362"/>
                  <a:gd name="T69" fmla="*/ 1433 h 2362"/>
                  <a:gd name="T70" fmla="*/ 42 w 2362"/>
                  <a:gd name="T71" fmla="*/ 1384 h 2362"/>
                  <a:gd name="T72" fmla="*/ 3 w 2362"/>
                  <a:gd name="T73" fmla="*/ 1304 h 2362"/>
                  <a:gd name="T74" fmla="*/ 3 w 2362"/>
                  <a:gd name="T75" fmla="*/ 1058 h 2362"/>
                  <a:gd name="T76" fmla="*/ 42 w 2362"/>
                  <a:gd name="T77" fmla="*/ 978 h 2362"/>
                  <a:gd name="T78" fmla="*/ 117 w 2362"/>
                  <a:gd name="T79" fmla="*/ 929 h 2362"/>
                  <a:gd name="T80" fmla="*/ 250 w 2362"/>
                  <a:gd name="T81" fmla="*/ 607 h 2362"/>
                  <a:gd name="T82" fmla="*/ 232 w 2362"/>
                  <a:gd name="T83" fmla="*/ 519 h 2362"/>
                  <a:gd name="T84" fmla="*/ 262 w 2362"/>
                  <a:gd name="T85" fmla="*/ 434 h 2362"/>
                  <a:gd name="T86" fmla="*/ 431 w 2362"/>
                  <a:gd name="T87" fmla="*/ 264 h 2362"/>
                  <a:gd name="T88" fmla="*/ 504 w 2362"/>
                  <a:gd name="T89" fmla="*/ 234 h 2362"/>
                  <a:gd name="T90" fmla="*/ 582 w 2362"/>
                  <a:gd name="T91" fmla="*/ 241 h 2362"/>
                  <a:gd name="T92" fmla="*/ 871 w 2362"/>
                  <a:gd name="T93" fmla="*/ 295 h 2362"/>
                  <a:gd name="T94" fmla="*/ 958 w 2362"/>
                  <a:gd name="T95" fmla="*/ 63 h 2362"/>
                  <a:gd name="T96" fmla="*/ 1030 w 2362"/>
                  <a:gd name="T97" fmla="*/ 1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62" h="2362">
                    <a:moveTo>
                      <a:pt x="1089" y="0"/>
                    </a:moveTo>
                    <a:lnTo>
                      <a:pt x="1273" y="0"/>
                    </a:lnTo>
                    <a:lnTo>
                      <a:pt x="1304" y="3"/>
                    </a:lnTo>
                    <a:lnTo>
                      <a:pt x="1332" y="12"/>
                    </a:lnTo>
                    <a:lnTo>
                      <a:pt x="1360" y="24"/>
                    </a:lnTo>
                    <a:lnTo>
                      <a:pt x="1384" y="42"/>
                    </a:lnTo>
                    <a:lnTo>
                      <a:pt x="1404" y="63"/>
                    </a:lnTo>
                    <a:lnTo>
                      <a:pt x="1421" y="89"/>
                    </a:lnTo>
                    <a:lnTo>
                      <a:pt x="1433" y="117"/>
                    </a:lnTo>
                    <a:lnTo>
                      <a:pt x="1491" y="295"/>
                    </a:lnTo>
                    <a:lnTo>
                      <a:pt x="1590" y="336"/>
                    </a:lnTo>
                    <a:lnTo>
                      <a:pt x="1755" y="250"/>
                    </a:lnTo>
                    <a:lnTo>
                      <a:pt x="1780" y="241"/>
                    </a:lnTo>
                    <a:lnTo>
                      <a:pt x="1805" y="234"/>
                    </a:lnTo>
                    <a:lnTo>
                      <a:pt x="1832" y="232"/>
                    </a:lnTo>
                    <a:lnTo>
                      <a:pt x="1858" y="234"/>
                    </a:lnTo>
                    <a:lnTo>
                      <a:pt x="1885" y="240"/>
                    </a:lnTo>
                    <a:lnTo>
                      <a:pt x="1909" y="250"/>
                    </a:lnTo>
                    <a:lnTo>
                      <a:pt x="1931" y="264"/>
                    </a:lnTo>
                    <a:lnTo>
                      <a:pt x="1951" y="281"/>
                    </a:lnTo>
                    <a:lnTo>
                      <a:pt x="2081" y="411"/>
                    </a:lnTo>
                    <a:lnTo>
                      <a:pt x="2100" y="434"/>
                    </a:lnTo>
                    <a:lnTo>
                      <a:pt x="2115" y="461"/>
                    </a:lnTo>
                    <a:lnTo>
                      <a:pt x="2125" y="489"/>
                    </a:lnTo>
                    <a:lnTo>
                      <a:pt x="2130" y="519"/>
                    </a:lnTo>
                    <a:lnTo>
                      <a:pt x="2129" y="548"/>
                    </a:lnTo>
                    <a:lnTo>
                      <a:pt x="2123" y="578"/>
                    </a:lnTo>
                    <a:lnTo>
                      <a:pt x="2112" y="607"/>
                    </a:lnTo>
                    <a:lnTo>
                      <a:pt x="2026" y="772"/>
                    </a:lnTo>
                    <a:lnTo>
                      <a:pt x="2067" y="871"/>
                    </a:lnTo>
                    <a:lnTo>
                      <a:pt x="2245" y="929"/>
                    </a:lnTo>
                    <a:lnTo>
                      <a:pt x="2273" y="941"/>
                    </a:lnTo>
                    <a:lnTo>
                      <a:pt x="2299" y="958"/>
                    </a:lnTo>
                    <a:lnTo>
                      <a:pt x="2320" y="978"/>
                    </a:lnTo>
                    <a:lnTo>
                      <a:pt x="2338" y="1002"/>
                    </a:lnTo>
                    <a:lnTo>
                      <a:pt x="2350" y="1030"/>
                    </a:lnTo>
                    <a:lnTo>
                      <a:pt x="2359" y="1058"/>
                    </a:lnTo>
                    <a:lnTo>
                      <a:pt x="2362" y="1089"/>
                    </a:lnTo>
                    <a:lnTo>
                      <a:pt x="2362" y="1273"/>
                    </a:lnTo>
                    <a:lnTo>
                      <a:pt x="2359" y="1304"/>
                    </a:lnTo>
                    <a:lnTo>
                      <a:pt x="2350" y="1332"/>
                    </a:lnTo>
                    <a:lnTo>
                      <a:pt x="2338" y="1360"/>
                    </a:lnTo>
                    <a:lnTo>
                      <a:pt x="2320" y="1384"/>
                    </a:lnTo>
                    <a:lnTo>
                      <a:pt x="2299" y="1404"/>
                    </a:lnTo>
                    <a:lnTo>
                      <a:pt x="2273" y="1421"/>
                    </a:lnTo>
                    <a:lnTo>
                      <a:pt x="2245" y="1433"/>
                    </a:lnTo>
                    <a:lnTo>
                      <a:pt x="2067" y="1491"/>
                    </a:lnTo>
                    <a:lnTo>
                      <a:pt x="2026" y="1590"/>
                    </a:lnTo>
                    <a:lnTo>
                      <a:pt x="2112" y="1755"/>
                    </a:lnTo>
                    <a:lnTo>
                      <a:pt x="2123" y="1784"/>
                    </a:lnTo>
                    <a:lnTo>
                      <a:pt x="2129" y="1814"/>
                    </a:lnTo>
                    <a:lnTo>
                      <a:pt x="2130" y="1843"/>
                    </a:lnTo>
                    <a:lnTo>
                      <a:pt x="2125" y="1873"/>
                    </a:lnTo>
                    <a:lnTo>
                      <a:pt x="2115" y="1901"/>
                    </a:lnTo>
                    <a:lnTo>
                      <a:pt x="2100" y="1928"/>
                    </a:lnTo>
                    <a:lnTo>
                      <a:pt x="2081" y="1951"/>
                    </a:lnTo>
                    <a:lnTo>
                      <a:pt x="1951" y="2081"/>
                    </a:lnTo>
                    <a:lnTo>
                      <a:pt x="1931" y="2098"/>
                    </a:lnTo>
                    <a:lnTo>
                      <a:pt x="1909" y="2112"/>
                    </a:lnTo>
                    <a:lnTo>
                      <a:pt x="1885" y="2122"/>
                    </a:lnTo>
                    <a:lnTo>
                      <a:pt x="1858" y="2128"/>
                    </a:lnTo>
                    <a:lnTo>
                      <a:pt x="1832" y="2130"/>
                    </a:lnTo>
                    <a:lnTo>
                      <a:pt x="1805" y="2128"/>
                    </a:lnTo>
                    <a:lnTo>
                      <a:pt x="1780" y="2121"/>
                    </a:lnTo>
                    <a:lnTo>
                      <a:pt x="1755" y="2112"/>
                    </a:lnTo>
                    <a:lnTo>
                      <a:pt x="1590" y="2026"/>
                    </a:lnTo>
                    <a:lnTo>
                      <a:pt x="1491" y="2067"/>
                    </a:lnTo>
                    <a:lnTo>
                      <a:pt x="1433" y="2245"/>
                    </a:lnTo>
                    <a:lnTo>
                      <a:pt x="1421" y="2273"/>
                    </a:lnTo>
                    <a:lnTo>
                      <a:pt x="1404" y="2299"/>
                    </a:lnTo>
                    <a:lnTo>
                      <a:pt x="1384" y="2320"/>
                    </a:lnTo>
                    <a:lnTo>
                      <a:pt x="1360" y="2338"/>
                    </a:lnTo>
                    <a:lnTo>
                      <a:pt x="1332" y="2350"/>
                    </a:lnTo>
                    <a:lnTo>
                      <a:pt x="1304" y="2359"/>
                    </a:lnTo>
                    <a:lnTo>
                      <a:pt x="1273" y="2362"/>
                    </a:lnTo>
                    <a:lnTo>
                      <a:pt x="1089" y="2362"/>
                    </a:lnTo>
                    <a:lnTo>
                      <a:pt x="1058" y="2359"/>
                    </a:lnTo>
                    <a:lnTo>
                      <a:pt x="1030" y="2350"/>
                    </a:lnTo>
                    <a:lnTo>
                      <a:pt x="1002" y="2338"/>
                    </a:lnTo>
                    <a:lnTo>
                      <a:pt x="978" y="2320"/>
                    </a:lnTo>
                    <a:lnTo>
                      <a:pt x="958" y="2299"/>
                    </a:lnTo>
                    <a:lnTo>
                      <a:pt x="941" y="2273"/>
                    </a:lnTo>
                    <a:lnTo>
                      <a:pt x="929" y="2245"/>
                    </a:lnTo>
                    <a:lnTo>
                      <a:pt x="871" y="2067"/>
                    </a:lnTo>
                    <a:lnTo>
                      <a:pt x="772" y="2026"/>
                    </a:lnTo>
                    <a:lnTo>
                      <a:pt x="607" y="2112"/>
                    </a:lnTo>
                    <a:lnTo>
                      <a:pt x="582" y="2121"/>
                    </a:lnTo>
                    <a:lnTo>
                      <a:pt x="557" y="2128"/>
                    </a:lnTo>
                    <a:lnTo>
                      <a:pt x="530" y="2130"/>
                    </a:lnTo>
                    <a:lnTo>
                      <a:pt x="504" y="2128"/>
                    </a:lnTo>
                    <a:lnTo>
                      <a:pt x="477" y="2122"/>
                    </a:lnTo>
                    <a:lnTo>
                      <a:pt x="453" y="2112"/>
                    </a:lnTo>
                    <a:lnTo>
                      <a:pt x="431" y="2098"/>
                    </a:lnTo>
                    <a:lnTo>
                      <a:pt x="411" y="2081"/>
                    </a:lnTo>
                    <a:lnTo>
                      <a:pt x="281" y="1951"/>
                    </a:lnTo>
                    <a:lnTo>
                      <a:pt x="262" y="1928"/>
                    </a:lnTo>
                    <a:lnTo>
                      <a:pt x="247" y="1901"/>
                    </a:lnTo>
                    <a:lnTo>
                      <a:pt x="237" y="1873"/>
                    </a:lnTo>
                    <a:lnTo>
                      <a:pt x="232" y="1843"/>
                    </a:lnTo>
                    <a:lnTo>
                      <a:pt x="233" y="1814"/>
                    </a:lnTo>
                    <a:lnTo>
                      <a:pt x="239" y="1784"/>
                    </a:lnTo>
                    <a:lnTo>
                      <a:pt x="250" y="1755"/>
                    </a:lnTo>
                    <a:lnTo>
                      <a:pt x="336" y="1590"/>
                    </a:lnTo>
                    <a:lnTo>
                      <a:pt x="295" y="1491"/>
                    </a:lnTo>
                    <a:lnTo>
                      <a:pt x="117" y="1433"/>
                    </a:lnTo>
                    <a:lnTo>
                      <a:pt x="89" y="1421"/>
                    </a:lnTo>
                    <a:lnTo>
                      <a:pt x="63" y="1404"/>
                    </a:lnTo>
                    <a:lnTo>
                      <a:pt x="42" y="1384"/>
                    </a:lnTo>
                    <a:lnTo>
                      <a:pt x="24" y="1360"/>
                    </a:lnTo>
                    <a:lnTo>
                      <a:pt x="12" y="1332"/>
                    </a:lnTo>
                    <a:lnTo>
                      <a:pt x="3" y="1304"/>
                    </a:lnTo>
                    <a:lnTo>
                      <a:pt x="0" y="1273"/>
                    </a:lnTo>
                    <a:lnTo>
                      <a:pt x="0" y="1089"/>
                    </a:lnTo>
                    <a:lnTo>
                      <a:pt x="3" y="1058"/>
                    </a:lnTo>
                    <a:lnTo>
                      <a:pt x="12" y="1030"/>
                    </a:lnTo>
                    <a:lnTo>
                      <a:pt x="24" y="1002"/>
                    </a:lnTo>
                    <a:lnTo>
                      <a:pt x="42" y="978"/>
                    </a:lnTo>
                    <a:lnTo>
                      <a:pt x="63" y="958"/>
                    </a:lnTo>
                    <a:lnTo>
                      <a:pt x="89" y="941"/>
                    </a:lnTo>
                    <a:lnTo>
                      <a:pt x="117" y="929"/>
                    </a:lnTo>
                    <a:lnTo>
                      <a:pt x="295" y="871"/>
                    </a:lnTo>
                    <a:lnTo>
                      <a:pt x="336" y="772"/>
                    </a:lnTo>
                    <a:lnTo>
                      <a:pt x="250" y="607"/>
                    </a:lnTo>
                    <a:lnTo>
                      <a:pt x="239" y="578"/>
                    </a:lnTo>
                    <a:lnTo>
                      <a:pt x="233" y="548"/>
                    </a:lnTo>
                    <a:lnTo>
                      <a:pt x="232" y="519"/>
                    </a:lnTo>
                    <a:lnTo>
                      <a:pt x="237" y="489"/>
                    </a:lnTo>
                    <a:lnTo>
                      <a:pt x="247" y="461"/>
                    </a:lnTo>
                    <a:lnTo>
                      <a:pt x="262" y="434"/>
                    </a:lnTo>
                    <a:lnTo>
                      <a:pt x="281" y="411"/>
                    </a:lnTo>
                    <a:lnTo>
                      <a:pt x="411" y="281"/>
                    </a:lnTo>
                    <a:lnTo>
                      <a:pt x="431" y="264"/>
                    </a:lnTo>
                    <a:lnTo>
                      <a:pt x="453" y="250"/>
                    </a:lnTo>
                    <a:lnTo>
                      <a:pt x="477" y="240"/>
                    </a:lnTo>
                    <a:lnTo>
                      <a:pt x="504" y="234"/>
                    </a:lnTo>
                    <a:lnTo>
                      <a:pt x="530" y="232"/>
                    </a:lnTo>
                    <a:lnTo>
                      <a:pt x="557" y="234"/>
                    </a:lnTo>
                    <a:lnTo>
                      <a:pt x="582" y="241"/>
                    </a:lnTo>
                    <a:lnTo>
                      <a:pt x="607" y="250"/>
                    </a:lnTo>
                    <a:lnTo>
                      <a:pt x="772" y="336"/>
                    </a:lnTo>
                    <a:lnTo>
                      <a:pt x="871" y="295"/>
                    </a:lnTo>
                    <a:lnTo>
                      <a:pt x="929" y="117"/>
                    </a:lnTo>
                    <a:lnTo>
                      <a:pt x="941" y="89"/>
                    </a:lnTo>
                    <a:lnTo>
                      <a:pt x="958" y="63"/>
                    </a:lnTo>
                    <a:lnTo>
                      <a:pt x="978" y="42"/>
                    </a:lnTo>
                    <a:lnTo>
                      <a:pt x="1002" y="24"/>
                    </a:lnTo>
                    <a:lnTo>
                      <a:pt x="1030" y="12"/>
                    </a:lnTo>
                    <a:lnTo>
                      <a:pt x="1058" y="3"/>
                    </a:lnTo>
                    <a:lnTo>
                      <a:pt x="1089"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13" name="Freeform 7">
                <a:extLst>
                  <a:ext uri="{FF2B5EF4-FFF2-40B4-BE49-F238E27FC236}">
                    <a16:creationId xmlns:a16="http://schemas.microsoft.com/office/drawing/2014/main" id="{62305BA1-FCB7-478F-8D54-1AB4BD1919D0}"/>
                  </a:ext>
                </a:extLst>
              </p:cNvPr>
              <p:cNvSpPr>
                <a:spLocks noEditPoints="1"/>
              </p:cNvSpPr>
              <p:nvPr/>
            </p:nvSpPr>
            <p:spPr bwMode="auto">
              <a:xfrm>
                <a:off x="3914149" y="2481551"/>
                <a:ext cx="513498" cy="513498"/>
              </a:xfrm>
              <a:custGeom>
                <a:avLst/>
                <a:gdLst>
                  <a:gd name="T0" fmla="*/ 891 w 2136"/>
                  <a:gd name="T1" fmla="*/ 535 h 2136"/>
                  <a:gd name="T2" fmla="*/ 691 w 2136"/>
                  <a:gd name="T3" fmla="*/ 651 h 2136"/>
                  <a:gd name="T4" fmla="*/ 556 w 2136"/>
                  <a:gd name="T5" fmla="*/ 836 h 2136"/>
                  <a:gd name="T6" fmla="*/ 506 w 2136"/>
                  <a:gd name="T7" fmla="*/ 1068 h 2136"/>
                  <a:gd name="T8" fmla="*/ 556 w 2136"/>
                  <a:gd name="T9" fmla="*/ 1300 h 2136"/>
                  <a:gd name="T10" fmla="*/ 691 w 2136"/>
                  <a:gd name="T11" fmla="*/ 1485 h 2136"/>
                  <a:gd name="T12" fmla="*/ 891 w 2136"/>
                  <a:gd name="T13" fmla="*/ 1601 h 2136"/>
                  <a:gd name="T14" fmla="*/ 1129 w 2136"/>
                  <a:gd name="T15" fmla="*/ 1627 h 2136"/>
                  <a:gd name="T16" fmla="*/ 1352 w 2136"/>
                  <a:gd name="T17" fmla="*/ 1554 h 2136"/>
                  <a:gd name="T18" fmla="*/ 1522 w 2136"/>
                  <a:gd name="T19" fmla="*/ 1400 h 2136"/>
                  <a:gd name="T20" fmla="*/ 1617 w 2136"/>
                  <a:gd name="T21" fmla="*/ 1188 h 2136"/>
                  <a:gd name="T22" fmla="*/ 1617 w 2136"/>
                  <a:gd name="T23" fmla="*/ 948 h 2136"/>
                  <a:gd name="T24" fmla="*/ 1522 w 2136"/>
                  <a:gd name="T25" fmla="*/ 736 h 2136"/>
                  <a:gd name="T26" fmla="*/ 1352 w 2136"/>
                  <a:gd name="T27" fmla="*/ 582 h 2136"/>
                  <a:gd name="T28" fmla="*/ 1129 w 2136"/>
                  <a:gd name="T29" fmla="*/ 509 h 2136"/>
                  <a:gd name="T30" fmla="*/ 1177 w 2136"/>
                  <a:gd name="T31" fmla="*/ 2 h 2136"/>
                  <a:gd name="T32" fmla="*/ 1278 w 2136"/>
                  <a:gd name="T33" fmla="*/ 241 h 2136"/>
                  <a:gd name="T34" fmla="*/ 1458 w 2136"/>
                  <a:gd name="T35" fmla="*/ 336 h 2136"/>
                  <a:gd name="T36" fmla="*/ 1693 w 2136"/>
                  <a:gd name="T37" fmla="*/ 238 h 2136"/>
                  <a:gd name="T38" fmla="*/ 1759 w 2136"/>
                  <a:gd name="T39" fmla="*/ 248 h 2136"/>
                  <a:gd name="T40" fmla="*/ 1904 w 2136"/>
                  <a:gd name="T41" fmla="*/ 426 h 2136"/>
                  <a:gd name="T42" fmla="*/ 1796 w 2136"/>
                  <a:gd name="T43" fmla="*/ 662 h 2136"/>
                  <a:gd name="T44" fmla="*/ 1880 w 2136"/>
                  <a:gd name="T45" fmla="*/ 850 h 2136"/>
                  <a:gd name="T46" fmla="*/ 2125 w 2136"/>
                  <a:gd name="T47" fmla="*/ 943 h 2136"/>
                  <a:gd name="T48" fmla="*/ 2134 w 2136"/>
                  <a:gd name="T49" fmla="*/ 1177 h 2136"/>
                  <a:gd name="T50" fmla="*/ 1895 w 2136"/>
                  <a:gd name="T51" fmla="*/ 1278 h 2136"/>
                  <a:gd name="T52" fmla="*/ 1800 w 2136"/>
                  <a:gd name="T53" fmla="*/ 1458 h 2136"/>
                  <a:gd name="T54" fmla="*/ 1898 w 2136"/>
                  <a:gd name="T55" fmla="*/ 1693 h 2136"/>
                  <a:gd name="T56" fmla="*/ 1888 w 2136"/>
                  <a:gd name="T57" fmla="*/ 1759 h 2136"/>
                  <a:gd name="T58" fmla="*/ 1710 w 2136"/>
                  <a:gd name="T59" fmla="*/ 1904 h 2136"/>
                  <a:gd name="T60" fmla="*/ 1474 w 2136"/>
                  <a:gd name="T61" fmla="*/ 1796 h 2136"/>
                  <a:gd name="T62" fmla="*/ 1286 w 2136"/>
                  <a:gd name="T63" fmla="*/ 1880 h 2136"/>
                  <a:gd name="T64" fmla="*/ 1193 w 2136"/>
                  <a:gd name="T65" fmla="*/ 2125 h 2136"/>
                  <a:gd name="T66" fmla="*/ 959 w 2136"/>
                  <a:gd name="T67" fmla="*/ 2134 h 2136"/>
                  <a:gd name="T68" fmla="*/ 858 w 2136"/>
                  <a:gd name="T69" fmla="*/ 1895 h 2136"/>
                  <a:gd name="T70" fmla="*/ 678 w 2136"/>
                  <a:gd name="T71" fmla="*/ 1800 h 2136"/>
                  <a:gd name="T72" fmla="*/ 443 w 2136"/>
                  <a:gd name="T73" fmla="*/ 1898 h 2136"/>
                  <a:gd name="T74" fmla="*/ 377 w 2136"/>
                  <a:gd name="T75" fmla="*/ 1888 h 2136"/>
                  <a:gd name="T76" fmla="*/ 232 w 2136"/>
                  <a:gd name="T77" fmla="*/ 1710 h 2136"/>
                  <a:gd name="T78" fmla="*/ 340 w 2136"/>
                  <a:gd name="T79" fmla="*/ 1474 h 2136"/>
                  <a:gd name="T80" fmla="*/ 256 w 2136"/>
                  <a:gd name="T81" fmla="*/ 1286 h 2136"/>
                  <a:gd name="T82" fmla="*/ 11 w 2136"/>
                  <a:gd name="T83" fmla="*/ 1193 h 2136"/>
                  <a:gd name="T84" fmla="*/ 2 w 2136"/>
                  <a:gd name="T85" fmla="*/ 959 h 2136"/>
                  <a:gd name="T86" fmla="*/ 241 w 2136"/>
                  <a:gd name="T87" fmla="*/ 858 h 2136"/>
                  <a:gd name="T88" fmla="*/ 336 w 2136"/>
                  <a:gd name="T89" fmla="*/ 678 h 2136"/>
                  <a:gd name="T90" fmla="*/ 238 w 2136"/>
                  <a:gd name="T91" fmla="*/ 443 h 2136"/>
                  <a:gd name="T92" fmla="*/ 248 w 2136"/>
                  <a:gd name="T93" fmla="*/ 377 h 2136"/>
                  <a:gd name="T94" fmla="*/ 426 w 2136"/>
                  <a:gd name="T95" fmla="*/ 232 h 2136"/>
                  <a:gd name="T96" fmla="*/ 662 w 2136"/>
                  <a:gd name="T97" fmla="*/ 340 h 2136"/>
                  <a:gd name="T98" fmla="*/ 850 w 2136"/>
                  <a:gd name="T99" fmla="*/ 256 h 2136"/>
                  <a:gd name="T100" fmla="*/ 943 w 2136"/>
                  <a:gd name="T101" fmla="*/ 11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6" h="2136">
                    <a:moveTo>
                      <a:pt x="1068" y="506"/>
                    </a:moveTo>
                    <a:lnTo>
                      <a:pt x="1007" y="509"/>
                    </a:lnTo>
                    <a:lnTo>
                      <a:pt x="948" y="519"/>
                    </a:lnTo>
                    <a:lnTo>
                      <a:pt x="891" y="535"/>
                    </a:lnTo>
                    <a:lnTo>
                      <a:pt x="836" y="556"/>
                    </a:lnTo>
                    <a:lnTo>
                      <a:pt x="784" y="582"/>
                    </a:lnTo>
                    <a:lnTo>
                      <a:pt x="736" y="614"/>
                    </a:lnTo>
                    <a:lnTo>
                      <a:pt x="691" y="651"/>
                    </a:lnTo>
                    <a:lnTo>
                      <a:pt x="651" y="691"/>
                    </a:lnTo>
                    <a:lnTo>
                      <a:pt x="614" y="736"/>
                    </a:lnTo>
                    <a:lnTo>
                      <a:pt x="582" y="784"/>
                    </a:lnTo>
                    <a:lnTo>
                      <a:pt x="556" y="836"/>
                    </a:lnTo>
                    <a:lnTo>
                      <a:pt x="535" y="891"/>
                    </a:lnTo>
                    <a:lnTo>
                      <a:pt x="519" y="948"/>
                    </a:lnTo>
                    <a:lnTo>
                      <a:pt x="509" y="1007"/>
                    </a:lnTo>
                    <a:lnTo>
                      <a:pt x="506" y="1068"/>
                    </a:lnTo>
                    <a:lnTo>
                      <a:pt x="509" y="1129"/>
                    </a:lnTo>
                    <a:lnTo>
                      <a:pt x="519" y="1188"/>
                    </a:lnTo>
                    <a:lnTo>
                      <a:pt x="535" y="1245"/>
                    </a:lnTo>
                    <a:lnTo>
                      <a:pt x="556" y="1300"/>
                    </a:lnTo>
                    <a:lnTo>
                      <a:pt x="582" y="1352"/>
                    </a:lnTo>
                    <a:lnTo>
                      <a:pt x="614" y="1400"/>
                    </a:lnTo>
                    <a:lnTo>
                      <a:pt x="651" y="1445"/>
                    </a:lnTo>
                    <a:lnTo>
                      <a:pt x="691" y="1485"/>
                    </a:lnTo>
                    <a:lnTo>
                      <a:pt x="736" y="1522"/>
                    </a:lnTo>
                    <a:lnTo>
                      <a:pt x="784" y="1554"/>
                    </a:lnTo>
                    <a:lnTo>
                      <a:pt x="836" y="1580"/>
                    </a:lnTo>
                    <a:lnTo>
                      <a:pt x="891" y="1601"/>
                    </a:lnTo>
                    <a:lnTo>
                      <a:pt x="948" y="1617"/>
                    </a:lnTo>
                    <a:lnTo>
                      <a:pt x="1007" y="1627"/>
                    </a:lnTo>
                    <a:lnTo>
                      <a:pt x="1068" y="1630"/>
                    </a:lnTo>
                    <a:lnTo>
                      <a:pt x="1129" y="1627"/>
                    </a:lnTo>
                    <a:lnTo>
                      <a:pt x="1188" y="1617"/>
                    </a:lnTo>
                    <a:lnTo>
                      <a:pt x="1245" y="1601"/>
                    </a:lnTo>
                    <a:lnTo>
                      <a:pt x="1300" y="1580"/>
                    </a:lnTo>
                    <a:lnTo>
                      <a:pt x="1352" y="1554"/>
                    </a:lnTo>
                    <a:lnTo>
                      <a:pt x="1400" y="1522"/>
                    </a:lnTo>
                    <a:lnTo>
                      <a:pt x="1445" y="1485"/>
                    </a:lnTo>
                    <a:lnTo>
                      <a:pt x="1485" y="1445"/>
                    </a:lnTo>
                    <a:lnTo>
                      <a:pt x="1522" y="1400"/>
                    </a:lnTo>
                    <a:lnTo>
                      <a:pt x="1554" y="1352"/>
                    </a:lnTo>
                    <a:lnTo>
                      <a:pt x="1580" y="1300"/>
                    </a:lnTo>
                    <a:lnTo>
                      <a:pt x="1601" y="1245"/>
                    </a:lnTo>
                    <a:lnTo>
                      <a:pt x="1617" y="1188"/>
                    </a:lnTo>
                    <a:lnTo>
                      <a:pt x="1627" y="1129"/>
                    </a:lnTo>
                    <a:lnTo>
                      <a:pt x="1630" y="1068"/>
                    </a:lnTo>
                    <a:lnTo>
                      <a:pt x="1627" y="1007"/>
                    </a:lnTo>
                    <a:lnTo>
                      <a:pt x="1617" y="948"/>
                    </a:lnTo>
                    <a:lnTo>
                      <a:pt x="1601" y="891"/>
                    </a:lnTo>
                    <a:lnTo>
                      <a:pt x="1580" y="836"/>
                    </a:lnTo>
                    <a:lnTo>
                      <a:pt x="1554" y="784"/>
                    </a:lnTo>
                    <a:lnTo>
                      <a:pt x="1522" y="736"/>
                    </a:lnTo>
                    <a:lnTo>
                      <a:pt x="1485" y="691"/>
                    </a:lnTo>
                    <a:lnTo>
                      <a:pt x="1445" y="651"/>
                    </a:lnTo>
                    <a:lnTo>
                      <a:pt x="1400" y="614"/>
                    </a:lnTo>
                    <a:lnTo>
                      <a:pt x="1352" y="582"/>
                    </a:lnTo>
                    <a:lnTo>
                      <a:pt x="1300" y="556"/>
                    </a:lnTo>
                    <a:lnTo>
                      <a:pt x="1245" y="535"/>
                    </a:lnTo>
                    <a:lnTo>
                      <a:pt x="1188" y="519"/>
                    </a:lnTo>
                    <a:lnTo>
                      <a:pt x="1129" y="509"/>
                    </a:lnTo>
                    <a:lnTo>
                      <a:pt x="1068" y="506"/>
                    </a:lnTo>
                    <a:close/>
                    <a:moveTo>
                      <a:pt x="976" y="0"/>
                    </a:moveTo>
                    <a:lnTo>
                      <a:pt x="1160" y="0"/>
                    </a:lnTo>
                    <a:lnTo>
                      <a:pt x="1177" y="2"/>
                    </a:lnTo>
                    <a:lnTo>
                      <a:pt x="1193" y="11"/>
                    </a:lnTo>
                    <a:lnTo>
                      <a:pt x="1205" y="23"/>
                    </a:lnTo>
                    <a:lnTo>
                      <a:pt x="1213" y="39"/>
                    </a:lnTo>
                    <a:lnTo>
                      <a:pt x="1278" y="241"/>
                    </a:lnTo>
                    <a:lnTo>
                      <a:pt x="1286" y="256"/>
                    </a:lnTo>
                    <a:lnTo>
                      <a:pt x="1296" y="267"/>
                    </a:lnTo>
                    <a:lnTo>
                      <a:pt x="1310" y="276"/>
                    </a:lnTo>
                    <a:lnTo>
                      <a:pt x="1458" y="336"/>
                    </a:lnTo>
                    <a:lnTo>
                      <a:pt x="1474" y="340"/>
                    </a:lnTo>
                    <a:lnTo>
                      <a:pt x="1489" y="340"/>
                    </a:lnTo>
                    <a:lnTo>
                      <a:pt x="1504" y="335"/>
                    </a:lnTo>
                    <a:lnTo>
                      <a:pt x="1693" y="238"/>
                    </a:lnTo>
                    <a:lnTo>
                      <a:pt x="1710" y="232"/>
                    </a:lnTo>
                    <a:lnTo>
                      <a:pt x="1727" y="232"/>
                    </a:lnTo>
                    <a:lnTo>
                      <a:pt x="1744" y="238"/>
                    </a:lnTo>
                    <a:lnTo>
                      <a:pt x="1759" y="248"/>
                    </a:lnTo>
                    <a:lnTo>
                      <a:pt x="1888" y="377"/>
                    </a:lnTo>
                    <a:lnTo>
                      <a:pt x="1898" y="392"/>
                    </a:lnTo>
                    <a:lnTo>
                      <a:pt x="1904" y="409"/>
                    </a:lnTo>
                    <a:lnTo>
                      <a:pt x="1904" y="426"/>
                    </a:lnTo>
                    <a:lnTo>
                      <a:pt x="1898" y="443"/>
                    </a:lnTo>
                    <a:lnTo>
                      <a:pt x="1801" y="632"/>
                    </a:lnTo>
                    <a:lnTo>
                      <a:pt x="1796" y="647"/>
                    </a:lnTo>
                    <a:lnTo>
                      <a:pt x="1796" y="662"/>
                    </a:lnTo>
                    <a:lnTo>
                      <a:pt x="1800" y="678"/>
                    </a:lnTo>
                    <a:lnTo>
                      <a:pt x="1860" y="826"/>
                    </a:lnTo>
                    <a:lnTo>
                      <a:pt x="1869" y="840"/>
                    </a:lnTo>
                    <a:lnTo>
                      <a:pt x="1880" y="850"/>
                    </a:lnTo>
                    <a:lnTo>
                      <a:pt x="1895" y="858"/>
                    </a:lnTo>
                    <a:lnTo>
                      <a:pt x="2097" y="923"/>
                    </a:lnTo>
                    <a:lnTo>
                      <a:pt x="2113" y="931"/>
                    </a:lnTo>
                    <a:lnTo>
                      <a:pt x="2125" y="943"/>
                    </a:lnTo>
                    <a:lnTo>
                      <a:pt x="2134" y="959"/>
                    </a:lnTo>
                    <a:lnTo>
                      <a:pt x="2136" y="976"/>
                    </a:lnTo>
                    <a:lnTo>
                      <a:pt x="2136" y="1160"/>
                    </a:lnTo>
                    <a:lnTo>
                      <a:pt x="2134" y="1177"/>
                    </a:lnTo>
                    <a:lnTo>
                      <a:pt x="2125" y="1193"/>
                    </a:lnTo>
                    <a:lnTo>
                      <a:pt x="2113" y="1205"/>
                    </a:lnTo>
                    <a:lnTo>
                      <a:pt x="2097" y="1213"/>
                    </a:lnTo>
                    <a:lnTo>
                      <a:pt x="1895" y="1278"/>
                    </a:lnTo>
                    <a:lnTo>
                      <a:pt x="1880" y="1286"/>
                    </a:lnTo>
                    <a:lnTo>
                      <a:pt x="1869" y="1296"/>
                    </a:lnTo>
                    <a:lnTo>
                      <a:pt x="1860" y="1310"/>
                    </a:lnTo>
                    <a:lnTo>
                      <a:pt x="1800" y="1458"/>
                    </a:lnTo>
                    <a:lnTo>
                      <a:pt x="1796" y="1474"/>
                    </a:lnTo>
                    <a:lnTo>
                      <a:pt x="1796" y="1489"/>
                    </a:lnTo>
                    <a:lnTo>
                      <a:pt x="1801" y="1504"/>
                    </a:lnTo>
                    <a:lnTo>
                      <a:pt x="1898" y="1693"/>
                    </a:lnTo>
                    <a:lnTo>
                      <a:pt x="1904" y="1710"/>
                    </a:lnTo>
                    <a:lnTo>
                      <a:pt x="1904" y="1727"/>
                    </a:lnTo>
                    <a:lnTo>
                      <a:pt x="1898" y="1744"/>
                    </a:lnTo>
                    <a:lnTo>
                      <a:pt x="1888" y="1759"/>
                    </a:lnTo>
                    <a:lnTo>
                      <a:pt x="1759" y="1888"/>
                    </a:lnTo>
                    <a:lnTo>
                      <a:pt x="1744" y="1898"/>
                    </a:lnTo>
                    <a:lnTo>
                      <a:pt x="1727" y="1904"/>
                    </a:lnTo>
                    <a:lnTo>
                      <a:pt x="1710" y="1904"/>
                    </a:lnTo>
                    <a:lnTo>
                      <a:pt x="1693" y="1898"/>
                    </a:lnTo>
                    <a:lnTo>
                      <a:pt x="1504" y="1801"/>
                    </a:lnTo>
                    <a:lnTo>
                      <a:pt x="1489" y="1796"/>
                    </a:lnTo>
                    <a:lnTo>
                      <a:pt x="1474" y="1796"/>
                    </a:lnTo>
                    <a:lnTo>
                      <a:pt x="1458" y="1800"/>
                    </a:lnTo>
                    <a:lnTo>
                      <a:pt x="1310" y="1860"/>
                    </a:lnTo>
                    <a:lnTo>
                      <a:pt x="1296" y="1869"/>
                    </a:lnTo>
                    <a:lnTo>
                      <a:pt x="1286" y="1880"/>
                    </a:lnTo>
                    <a:lnTo>
                      <a:pt x="1278" y="1895"/>
                    </a:lnTo>
                    <a:lnTo>
                      <a:pt x="1213" y="2097"/>
                    </a:lnTo>
                    <a:lnTo>
                      <a:pt x="1205" y="2113"/>
                    </a:lnTo>
                    <a:lnTo>
                      <a:pt x="1193" y="2125"/>
                    </a:lnTo>
                    <a:lnTo>
                      <a:pt x="1177" y="2134"/>
                    </a:lnTo>
                    <a:lnTo>
                      <a:pt x="1160" y="2136"/>
                    </a:lnTo>
                    <a:lnTo>
                      <a:pt x="976" y="2136"/>
                    </a:lnTo>
                    <a:lnTo>
                      <a:pt x="959" y="2134"/>
                    </a:lnTo>
                    <a:lnTo>
                      <a:pt x="943" y="2125"/>
                    </a:lnTo>
                    <a:lnTo>
                      <a:pt x="931" y="2113"/>
                    </a:lnTo>
                    <a:lnTo>
                      <a:pt x="923" y="2097"/>
                    </a:lnTo>
                    <a:lnTo>
                      <a:pt x="858" y="1895"/>
                    </a:lnTo>
                    <a:lnTo>
                      <a:pt x="850" y="1880"/>
                    </a:lnTo>
                    <a:lnTo>
                      <a:pt x="840" y="1869"/>
                    </a:lnTo>
                    <a:lnTo>
                      <a:pt x="826" y="1860"/>
                    </a:lnTo>
                    <a:lnTo>
                      <a:pt x="678" y="1800"/>
                    </a:lnTo>
                    <a:lnTo>
                      <a:pt x="662" y="1796"/>
                    </a:lnTo>
                    <a:lnTo>
                      <a:pt x="647" y="1796"/>
                    </a:lnTo>
                    <a:lnTo>
                      <a:pt x="632" y="1801"/>
                    </a:lnTo>
                    <a:lnTo>
                      <a:pt x="443" y="1898"/>
                    </a:lnTo>
                    <a:lnTo>
                      <a:pt x="426" y="1904"/>
                    </a:lnTo>
                    <a:lnTo>
                      <a:pt x="409" y="1904"/>
                    </a:lnTo>
                    <a:lnTo>
                      <a:pt x="392" y="1898"/>
                    </a:lnTo>
                    <a:lnTo>
                      <a:pt x="377" y="1888"/>
                    </a:lnTo>
                    <a:lnTo>
                      <a:pt x="248" y="1759"/>
                    </a:lnTo>
                    <a:lnTo>
                      <a:pt x="238" y="1744"/>
                    </a:lnTo>
                    <a:lnTo>
                      <a:pt x="232" y="1727"/>
                    </a:lnTo>
                    <a:lnTo>
                      <a:pt x="232" y="1710"/>
                    </a:lnTo>
                    <a:lnTo>
                      <a:pt x="238" y="1693"/>
                    </a:lnTo>
                    <a:lnTo>
                      <a:pt x="335" y="1504"/>
                    </a:lnTo>
                    <a:lnTo>
                      <a:pt x="340" y="1489"/>
                    </a:lnTo>
                    <a:lnTo>
                      <a:pt x="340" y="1474"/>
                    </a:lnTo>
                    <a:lnTo>
                      <a:pt x="336" y="1458"/>
                    </a:lnTo>
                    <a:lnTo>
                      <a:pt x="276" y="1310"/>
                    </a:lnTo>
                    <a:lnTo>
                      <a:pt x="267" y="1296"/>
                    </a:lnTo>
                    <a:lnTo>
                      <a:pt x="256" y="1286"/>
                    </a:lnTo>
                    <a:lnTo>
                      <a:pt x="241" y="1278"/>
                    </a:lnTo>
                    <a:lnTo>
                      <a:pt x="39" y="1213"/>
                    </a:lnTo>
                    <a:lnTo>
                      <a:pt x="23" y="1205"/>
                    </a:lnTo>
                    <a:lnTo>
                      <a:pt x="11" y="1193"/>
                    </a:lnTo>
                    <a:lnTo>
                      <a:pt x="2" y="1177"/>
                    </a:lnTo>
                    <a:lnTo>
                      <a:pt x="0" y="1160"/>
                    </a:lnTo>
                    <a:lnTo>
                      <a:pt x="0" y="976"/>
                    </a:lnTo>
                    <a:lnTo>
                      <a:pt x="2" y="959"/>
                    </a:lnTo>
                    <a:lnTo>
                      <a:pt x="11" y="943"/>
                    </a:lnTo>
                    <a:lnTo>
                      <a:pt x="23" y="931"/>
                    </a:lnTo>
                    <a:lnTo>
                      <a:pt x="39" y="923"/>
                    </a:lnTo>
                    <a:lnTo>
                      <a:pt x="241" y="858"/>
                    </a:lnTo>
                    <a:lnTo>
                      <a:pt x="256" y="850"/>
                    </a:lnTo>
                    <a:lnTo>
                      <a:pt x="267" y="840"/>
                    </a:lnTo>
                    <a:lnTo>
                      <a:pt x="276" y="826"/>
                    </a:lnTo>
                    <a:lnTo>
                      <a:pt x="336" y="678"/>
                    </a:lnTo>
                    <a:lnTo>
                      <a:pt x="340" y="662"/>
                    </a:lnTo>
                    <a:lnTo>
                      <a:pt x="340" y="647"/>
                    </a:lnTo>
                    <a:lnTo>
                      <a:pt x="335" y="632"/>
                    </a:lnTo>
                    <a:lnTo>
                      <a:pt x="238" y="443"/>
                    </a:lnTo>
                    <a:lnTo>
                      <a:pt x="232" y="426"/>
                    </a:lnTo>
                    <a:lnTo>
                      <a:pt x="232" y="409"/>
                    </a:lnTo>
                    <a:lnTo>
                      <a:pt x="238" y="392"/>
                    </a:lnTo>
                    <a:lnTo>
                      <a:pt x="248" y="377"/>
                    </a:lnTo>
                    <a:lnTo>
                      <a:pt x="377" y="248"/>
                    </a:lnTo>
                    <a:lnTo>
                      <a:pt x="392" y="238"/>
                    </a:lnTo>
                    <a:lnTo>
                      <a:pt x="409" y="232"/>
                    </a:lnTo>
                    <a:lnTo>
                      <a:pt x="426" y="232"/>
                    </a:lnTo>
                    <a:lnTo>
                      <a:pt x="443" y="238"/>
                    </a:lnTo>
                    <a:lnTo>
                      <a:pt x="632" y="335"/>
                    </a:lnTo>
                    <a:lnTo>
                      <a:pt x="647" y="340"/>
                    </a:lnTo>
                    <a:lnTo>
                      <a:pt x="662" y="340"/>
                    </a:lnTo>
                    <a:lnTo>
                      <a:pt x="678" y="336"/>
                    </a:lnTo>
                    <a:lnTo>
                      <a:pt x="826" y="276"/>
                    </a:lnTo>
                    <a:lnTo>
                      <a:pt x="840" y="267"/>
                    </a:lnTo>
                    <a:lnTo>
                      <a:pt x="850" y="256"/>
                    </a:lnTo>
                    <a:lnTo>
                      <a:pt x="858" y="241"/>
                    </a:lnTo>
                    <a:lnTo>
                      <a:pt x="923" y="39"/>
                    </a:lnTo>
                    <a:lnTo>
                      <a:pt x="931" y="23"/>
                    </a:lnTo>
                    <a:lnTo>
                      <a:pt x="943" y="11"/>
                    </a:lnTo>
                    <a:lnTo>
                      <a:pt x="959" y="2"/>
                    </a:lnTo>
                    <a:lnTo>
                      <a:pt x="976"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14" name="Freeform 8">
                <a:extLst>
                  <a:ext uri="{FF2B5EF4-FFF2-40B4-BE49-F238E27FC236}">
                    <a16:creationId xmlns:a16="http://schemas.microsoft.com/office/drawing/2014/main" id="{D8078776-1D8F-4BF5-883C-AF775C12B333}"/>
                  </a:ext>
                </a:extLst>
              </p:cNvPr>
              <p:cNvSpPr>
                <a:spLocks noEditPoints="1"/>
              </p:cNvSpPr>
              <p:nvPr/>
            </p:nvSpPr>
            <p:spPr bwMode="auto">
              <a:xfrm>
                <a:off x="4076925" y="2644327"/>
                <a:ext cx="187947" cy="187947"/>
              </a:xfrm>
              <a:custGeom>
                <a:avLst/>
                <a:gdLst>
                  <a:gd name="T0" fmla="*/ 357 w 788"/>
                  <a:gd name="T1" fmla="*/ 172 h 788"/>
                  <a:gd name="T2" fmla="*/ 290 w 788"/>
                  <a:gd name="T3" fmla="*/ 194 h 788"/>
                  <a:gd name="T4" fmla="*/ 234 w 788"/>
                  <a:gd name="T5" fmla="*/ 234 h 788"/>
                  <a:gd name="T6" fmla="*/ 194 w 788"/>
                  <a:gd name="T7" fmla="*/ 290 h 788"/>
                  <a:gd name="T8" fmla="*/ 172 w 788"/>
                  <a:gd name="T9" fmla="*/ 357 h 788"/>
                  <a:gd name="T10" fmla="*/ 172 w 788"/>
                  <a:gd name="T11" fmla="*/ 431 h 788"/>
                  <a:gd name="T12" fmla="*/ 194 w 788"/>
                  <a:gd name="T13" fmla="*/ 498 h 788"/>
                  <a:gd name="T14" fmla="*/ 234 w 788"/>
                  <a:gd name="T15" fmla="*/ 554 h 788"/>
                  <a:gd name="T16" fmla="*/ 290 w 788"/>
                  <a:gd name="T17" fmla="*/ 594 h 788"/>
                  <a:gd name="T18" fmla="*/ 357 w 788"/>
                  <a:gd name="T19" fmla="*/ 616 h 788"/>
                  <a:gd name="T20" fmla="*/ 431 w 788"/>
                  <a:gd name="T21" fmla="*/ 616 h 788"/>
                  <a:gd name="T22" fmla="*/ 498 w 788"/>
                  <a:gd name="T23" fmla="*/ 594 h 788"/>
                  <a:gd name="T24" fmla="*/ 554 w 788"/>
                  <a:gd name="T25" fmla="*/ 554 h 788"/>
                  <a:gd name="T26" fmla="*/ 594 w 788"/>
                  <a:gd name="T27" fmla="*/ 498 h 788"/>
                  <a:gd name="T28" fmla="*/ 616 w 788"/>
                  <a:gd name="T29" fmla="*/ 431 h 788"/>
                  <a:gd name="T30" fmla="*/ 616 w 788"/>
                  <a:gd name="T31" fmla="*/ 357 h 788"/>
                  <a:gd name="T32" fmla="*/ 594 w 788"/>
                  <a:gd name="T33" fmla="*/ 290 h 788"/>
                  <a:gd name="T34" fmla="*/ 554 w 788"/>
                  <a:gd name="T35" fmla="*/ 234 h 788"/>
                  <a:gd name="T36" fmla="*/ 498 w 788"/>
                  <a:gd name="T37" fmla="*/ 194 h 788"/>
                  <a:gd name="T38" fmla="*/ 431 w 788"/>
                  <a:gd name="T39" fmla="*/ 172 h 788"/>
                  <a:gd name="T40" fmla="*/ 394 w 788"/>
                  <a:gd name="T41" fmla="*/ 0 h 788"/>
                  <a:gd name="T42" fmla="*/ 491 w 788"/>
                  <a:gd name="T43" fmla="*/ 13 h 788"/>
                  <a:gd name="T44" fmla="*/ 579 w 788"/>
                  <a:gd name="T45" fmla="*/ 46 h 788"/>
                  <a:gd name="T46" fmla="*/ 655 w 788"/>
                  <a:gd name="T47" fmla="*/ 99 h 788"/>
                  <a:gd name="T48" fmla="*/ 717 w 788"/>
                  <a:gd name="T49" fmla="*/ 169 h 788"/>
                  <a:gd name="T50" fmla="*/ 762 w 788"/>
                  <a:gd name="T51" fmla="*/ 251 h 788"/>
                  <a:gd name="T52" fmla="*/ 785 w 788"/>
                  <a:gd name="T53" fmla="*/ 344 h 788"/>
                  <a:gd name="T54" fmla="*/ 785 w 788"/>
                  <a:gd name="T55" fmla="*/ 444 h 788"/>
                  <a:gd name="T56" fmla="*/ 762 w 788"/>
                  <a:gd name="T57" fmla="*/ 537 h 788"/>
                  <a:gd name="T58" fmla="*/ 717 w 788"/>
                  <a:gd name="T59" fmla="*/ 619 h 788"/>
                  <a:gd name="T60" fmla="*/ 655 w 788"/>
                  <a:gd name="T61" fmla="*/ 689 h 788"/>
                  <a:gd name="T62" fmla="*/ 579 w 788"/>
                  <a:gd name="T63" fmla="*/ 742 h 788"/>
                  <a:gd name="T64" fmla="*/ 491 w 788"/>
                  <a:gd name="T65" fmla="*/ 775 h 788"/>
                  <a:gd name="T66" fmla="*/ 394 w 788"/>
                  <a:gd name="T67" fmla="*/ 788 h 788"/>
                  <a:gd name="T68" fmla="*/ 297 w 788"/>
                  <a:gd name="T69" fmla="*/ 775 h 788"/>
                  <a:gd name="T70" fmla="*/ 209 w 788"/>
                  <a:gd name="T71" fmla="*/ 742 h 788"/>
                  <a:gd name="T72" fmla="*/ 133 w 788"/>
                  <a:gd name="T73" fmla="*/ 689 h 788"/>
                  <a:gd name="T74" fmla="*/ 71 w 788"/>
                  <a:gd name="T75" fmla="*/ 619 h 788"/>
                  <a:gd name="T76" fmla="*/ 26 w 788"/>
                  <a:gd name="T77" fmla="*/ 537 h 788"/>
                  <a:gd name="T78" fmla="*/ 3 w 788"/>
                  <a:gd name="T79" fmla="*/ 444 h 788"/>
                  <a:gd name="T80" fmla="*/ 3 w 788"/>
                  <a:gd name="T81" fmla="*/ 344 h 788"/>
                  <a:gd name="T82" fmla="*/ 26 w 788"/>
                  <a:gd name="T83" fmla="*/ 251 h 788"/>
                  <a:gd name="T84" fmla="*/ 71 w 788"/>
                  <a:gd name="T85" fmla="*/ 169 h 788"/>
                  <a:gd name="T86" fmla="*/ 133 w 788"/>
                  <a:gd name="T87" fmla="*/ 99 h 788"/>
                  <a:gd name="T88" fmla="*/ 209 w 788"/>
                  <a:gd name="T89" fmla="*/ 46 h 788"/>
                  <a:gd name="T90" fmla="*/ 297 w 788"/>
                  <a:gd name="T91" fmla="*/ 13 h 788"/>
                  <a:gd name="T92" fmla="*/ 394 w 788"/>
                  <a:gd name="T9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8" h="788">
                    <a:moveTo>
                      <a:pt x="394" y="169"/>
                    </a:moveTo>
                    <a:lnTo>
                      <a:pt x="357" y="172"/>
                    </a:lnTo>
                    <a:lnTo>
                      <a:pt x="323" y="181"/>
                    </a:lnTo>
                    <a:lnTo>
                      <a:pt x="290" y="194"/>
                    </a:lnTo>
                    <a:lnTo>
                      <a:pt x="261" y="212"/>
                    </a:lnTo>
                    <a:lnTo>
                      <a:pt x="234" y="234"/>
                    </a:lnTo>
                    <a:lnTo>
                      <a:pt x="212" y="261"/>
                    </a:lnTo>
                    <a:lnTo>
                      <a:pt x="194" y="290"/>
                    </a:lnTo>
                    <a:lnTo>
                      <a:pt x="181" y="323"/>
                    </a:lnTo>
                    <a:lnTo>
                      <a:pt x="172" y="357"/>
                    </a:lnTo>
                    <a:lnTo>
                      <a:pt x="169" y="394"/>
                    </a:lnTo>
                    <a:lnTo>
                      <a:pt x="172" y="431"/>
                    </a:lnTo>
                    <a:lnTo>
                      <a:pt x="181" y="465"/>
                    </a:lnTo>
                    <a:lnTo>
                      <a:pt x="194" y="498"/>
                    </a:lnTo>
                    <a:lnTo>
                      <a:pt x="212" y="527"/>
                    </a:lnTo>
                    <a:lnTo>
                      <a:pt x="234" y="554"/>
                    </a:lnTo>
                    <a:lnTo>
                      <a:pt x="261" y="576"/>
                    </a:lnTo>
                    <a:lnTo>
                      <a:pt x="290" y="594"/>
                    </a:lnTo>
                    <a:lnTo>
                      <a:pt x="323" y="607"/>
                    </a:lnTo>
                    <a:lnTo>
                      <a:pt x="357" y="616"/>
                    </a:lnTo>
                    <a:lnTo>
                      <a:pt x="394" y="619"/>
                    </a:lnTo>
                    <a:lnTo>
                      <a:pt x="431" y="616"/>
                    </a:lnTo>
                    <a:lnTo>
                      <a:pt x="465" y="607"/>
                    </a:lnTo>
                    <a:lnTo>
                      <a:pt x="498" y="594"/>
                    </a:lnTo>
                    <a:lnTo>
                      <a:pt x="527" y="576"/>
                    </a:lnTo>
                    <a:lnTo>
                      <a:pt x="554" y="554"/>
                    </a:lnTo>
                    <a:lnTo>
                      <a:pt x="576" y="527"/>
                    </a:lnTo>
                    <a:lnTo>
                      <a:pt x="594" y="498"/>
                    </a:lnTo>
                    <a:lnTo>
                      <a:pt x="607" y="465"/>
                    </a:lnTo>
                    <a:lnTo>
                      <a:pt x="616" y="431"/>
                    </a:lnTo>
                    <a:lnTo>
                      <a:pt x="619" y="394"/>
                    </a:lnTo>
                    <a:lnTo>
                      <a:pt x="616" y="357"/>
                    </a:lnTo>
                    <a:lnTo>
                      <a:pt x="607" y="323"/>
                    </a:lnTo>
                    <a:lnTo>
                      <a:pt x="594" y="290"/>
                    </a:lnTo>
                    <a:lnTo>
                      <a:pt x="576" y="261"/>
                    </a:lnTo>
                    <a:lnTo>
                      <a:pt x="554" y="234"/>
                    </a:lnTo>
                    <a:lnTo>
                      <a:pt x="527" y="212"/>
                    </a:lnTo>
                    <a:lnTo>
                      <a:pt x="498" y="194"/>
                    </a:lnTo>
                    <a:lnTo>
                      <a:pt x="465" y="181"/>
                    </a:lnTo>
                    <a:lnTo>
                      <a:pt x="431" y="172"/>
                    </a:lnTo>
                    <a:lnTo>
                      <a:pt x="394" y="169"/>
                    </a:lnTo>
                    <a:close/>
                    <a:moveTo>
                      <a:pt x="394" y="0"/>
                    </a:moveTo>
                    <a:lnTo>
                      <a:pt x="444" y="3"/>
                    </a:lnTo>
                    <a:lnTo>
                      <a:pt x="491" y="13"/>
                    </a:lnTo>
                    <a:lnTo>
                      <a:pt x="537" y="26"/>
                    </a:lnTo>
                    <a:lnTo>
                      <a:pt x="579" y="46"/>
                    </a:lnTo>
                    <a:lnTo>
                      <a:pt x="619" y="71"/>
                    </a:lnTo>
                    <a:lnTo>
                      <a:pt x="655" y="99"/>
                    </a:lnTo>
                    <a:lnTo>
                      <a:pt x="689" y="133"/>
                    </a:lnTo>
                    <a:lnTo>
                      <a:pt x="717" y="169"/>
                    </a:lnTo>
                    <a:lnTo>
                      <a:pt x="742" y="209"/>
                    </a:lnTo>
                    <a:lnTo>
                      <a:pt x="762" y="251"/>
                    </a:lnTo>
                    <a:lnTo>
                      <a:pt x="775" y="297"/>
                    </a:lnTo>
                    <a:lnTo>
                      <a:pt x="785" y="344"/>
                    </a:lnTo>
                    <a:lnTo>
                      <a:pt x="788" y="394"/>
                    </a:lnTo>
                    <a:lnTo>
                      <a:pt x="785" y="444"/>
                    </a:lnTo>
                    <a:lnTo>
                      <a:pt x="775" y="491"/>
                    </a:lnTo>
                    <a:lnTo>
                      <a:pt x="762" y="537"/>
                    </a:lnTo>
                    <a:lnTo>
                      <a:pt x="742" y="579"/>
                    </a:lnTo>
                    <a:lnTo>
                      <a:pt x="717" y="619"/>
                    </a:lnTo>
                    <a:lnTo>
                      <a:pt x="689" y="655"/>
                    </a:lnTo>
                    <a:lnTo>
                      <a:pt x="655" y="689"/>
                    </a:lnTo>
                    <a:lnTo>
                      <a:pt x="619" y="717"/>
                    </a:lnTo>
                    <a:lnTo>
                      <a:pt x="579" y="742"/>
                    </a:lnTo>
                    <a:lnTo>
                      <a:pt x="537" y="762"/>
                    </a:lnTo>
                    <a:lnTo>
                      <a:pt x="491" y="775"/>
                    </a:lnTo>
                    <a:lnTo>
                      <a:pt x="444" y="785"/>
                    </a:lnTo>
                    <a:lnTo>
                      <a:pt x="394" y="788"/>
                    </a:lnTo>
                    <a:lnTo>
                      <a:pt x="344" y="785"/>
                    </a:lnTo>
                    <a:lnTo>
                      <a:pt x="297" y="775"/>
                    </a:lnTo>
                    <a:lnTo>
                      <a:pt x="251" y="762"/>
                    </a:lnTo>
                    <a:lnTo>
                      <a:pt x="209" y="742"/>
                    </a:lnTo>
                    <a:lnTo>
                      <a:pt x="169" y="717"/>
                    </a:lnTo>
                    <a:lnTo>
                      <a:pt x="133" y="689"/>
                    </a:lnTo>
                    <a:lnTo>
                      <a:pt x="99" y="655"/>
                    </a:lnTo>
                    <a:lnTo>
                      <a:pt x="71" y="619"/>
                    </a:lnTo>
                    <a:lnTo>
                      <a:pt x="46" y="579"/>
                    </a:lnTo>
                    <a:lnTo>
                      <a:pt x="26" y="537"/>
                    </a:lnTo>
                    <a:lnTo>
                      <a:pt x="13" y="491"/>
                    </a:lnTo>
                    <a:lnTo>
                      <a:pt x="3" y="444"/>
                    </a:lnTo>
                    <a:lnTo>
                      <a:pt x="0" y="394"/>
                    </a:lnTo>
                    <a:lnTo>
                      <a:pt x="3" y="344"/>
                    </a:lnTo>
                    <a:lnTo>
                      <a:pt x="13" y="297"/>
                    </a:lnTo>
                    <a:lnTo>
                      <a:pt x="26" y="251"/>
                    </a:lnTo>
                    <a:lnTo>
                      <a:pt x="46" y="209"/>
                    </a:lnTo>
                    <a:lnTo>
                      <a:pt x="71" y="169"/>
                    </a:lnTo>
                    <a:lnTo>
                      <a:pt x="99" y="133"/>
                    </a:lnTo>
                    <a:lnTo>
                      <a:pt x="133" y="99"/>
                    </a:lnTo>
                    <a:lnTo>
                      <a:pt x="169" y="71"/>
                    </a:lnTo>
                    <a:lnTo>
                      <a:pt x="209" y="46"/>
                    </a:lnTo>
                    <a:lnTo>
                      <a:pt x="251" y="26"/>
                    </a:lnTo>
                    <a:lnTo>
                      <a:pt x="297" y="13"/>
                    </a:lnTo>
                    <a:lnTo>
                      <a:pt x="344" y="3"/>
                    </a:lnTo>
                    <a:lnTo>
                      <a:pt x="394"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grpSp>
          <p:nvGrpSpPr>
            <p:cNvPr id="115" name="Group 114">
              <a:extLst>
                <a:ext uri="{FF2B5EF4-FFF2-40B4-BE49-F238E27FC236}">
                  <a16:creationId xmlns:a16="http://schemas.microsoft.com/office/drawing/2014/main" id="{25802270-3A06-4097-ADAA-BA15871C225B}"/>
                </a:ext>
              </a:extLst>
            </p:cNvPr>
            <p:cNvGrpSpPr/>
            <p:nvPr/>
          </p:nvGrpSpPr>
          <p:grpSpPr>
            <a:xfrm>
              <a:off x="9909713" y="4209486"/>
              <a:ext cx="466406" cy="365760"/>
              <a:chOff x="4931804" y="2475325"/>
              <a:chExt cx="771525" cy="665798"/>
            </a:xfrm>
          </p:grpSpPr>
          <p:sp useBgFill="1">
            <p:nvSpPr>
              <p:cNvPr id="116" name="Freeform 23">
                <a:extLst>
                  <a:ext uri="{FF2B5EF4-FFF2-40B4-BE49-F238E27FC236}">
                    <a16:creationId xmlns:a16="http://schemas.microsoft.com/office/drawing/2014/main" id="{B1F2E167-4647-4846-8579-8AFB1D588BF5}"/>
                  </a:ext>
                </a:extLst>
              </p:cNvPr>
              <p:cNvSpPr>
                <a:spLocks noEditPoints="1"/>
              </p:cNvSpPr>
              <p:nvPr/>
            </p:nvSpPr>
            <p:spPr bwMode="auto">
              <a:xfrm>
                <a:off x="4931804" y="2475325"/>
                <a:ext cx="771525" cy="665798"/>
              </a:xfrm>
              <a:custGeom>
                <a:avLst/>
                <a:gdLst>
                  <a:gd name="T0" fmla="*/ 7600 w 7600"/>
                  <a:gd name="T1" fmla="*/ 5626 h 6693"/>
                  <a:gd name="T2" fmla="*/ 7600 w 7600"/>
                  <a:gd name="T3" fmla="*/ 5893 h 6693"/>
                  <a:gd name="T4" fmla="*/ 7333 w 7600"/>
                  <a:gd name="T5" fmla="*/ 6160 h 6693"/>
                  <a:gd name="T6" fmla="*/ 5733 w 7600"/>
                  <a:gd name="T7" fmla="*/ 6160 h 6693"/>
                  <a:gd name="T8" fmla="*/ 5466 w 7600"/>
                  <a:gd name="T9" fmla="*/ 5893 h 6693"/>
                  <a:gd name="T10" fmla="*/ 5466 w 7600"/>
                  <a:gd name="T11" fmla="*/ 5626 h 6693"/>
                  <a:gd name="T12" fmla="*/ 5066 w 7600"/>
                  <a:gd name="T13" fmla="*/ 5626 h 6693"/>
                  <a:gd name="T14" fmla="*/ 5066 w 7600"/>
                  <a:gd name="T15" fmla="*/ 6426 h 6693"/>
                  <a:gd name="T16" fmla="*/ 4800 w 7600"/>
                  <a:gd name="T17" fmla="*/ 6693 h 6693"/>
                  <a:gd name="T18" fmla="*/ 4611 w 7600"/>
                  <a:gd name="T19" fmla="*/ 6615 h 6693"/>
                  <a:gd name="T20" fmla="*/ 2878 w 7600"/>
                  <a:gd name="T21" fmla="*/ 4882 h 6693"/>
                  <a:gd name="T22" fmla="*/ 2878 w 7600"/>
                  <a:gd name="T23" fmla="*/ 4505 h 6693"/>
                  <a:gd name="T24" fmla="*/ 2878 w 7600"/>
                  <a:gd name="T25" fmla="*/ 4504 h 6693"/>
                  <a:gd name="T26" fmla="*/ 4611 w 7600"/>
                  <a:gd name="T27" fmla="*/ 2771 h 6693"/>
                  <a:gd name="T28" fmla="*/ 4988 w 7600"/>
                  <a:gd name="T29" fmla="*/ 2771 h 6693"/>
                  <a:gd name="T30" fmla="*/ 5066 w 7600"/>
                  <a:gd name="T31" fmla="*/ 2960 h 6693"/>
                  <a:gd name="T32" fmla="*/ 5066 w 7600"/>
                  <a:gd name="T33" fmla="*/ 3760 h 6693"/>
                  <a:gd name="T34" fmla="*/ 6933 w 7600"/>
                  <a:gd name="T35" fmla="*/ 3760 h 6693"/>
                  <a:gd name="T36" fmla="*/ 7200 w 7600"/>
                  <a:gd name="T37" fmla="*/ 4026 h 6693"/>
                  <a:gd name="T38" fmla="*/ 7200 w 7600"/>
                  <a:gd name="T39" fmla="*/ 5360 h 6693"/>
                  <a:gd name="T40" fmla="*/ 7333 w 7600"/>
                  <a:gd name="T41" fmla="*/ 5360 h 6693"/>
                  <a:gd name="T42" fmla="*/ 7600 w 7600"/>
                  <a:gd name="T43" fmla="*/ 5626 h 6693"/>
                  <a:gd name="T44" fmla="*/ 4722 w 7600"/>
                  <a:gd name="T45" fmla="*/ 2215 h 6693"/>
                  <a:gd name="T46" fmla="*/ 4722 w 7600"/>
                  <a:gd name="T47" fmla="*/ 1838 h 6693"/>
                  <a:gd name="T48" fmla="*/ 4722 w 7600"/>
                  <a:gd name="T49" fmla="*/ 1838 h 6693"/>
                  <a:gd name="T50" fmla="*/ 2988 w 7600"/>
                  <a:gd name="T51" fmla="*/ 104 h 6693"/>
                  <a:gd name="T52" fmla="*/ 2611 w 7600"/>
                  <a:gd name="T53" fmla="*/ 104 h 6693"/>
                  <a:gd name="T54" fmla="*/ 2533 w 7600"/>
                  <a:gd name="T55" fmla="*/ 293 h 6693"/>
                  <a:gd name="T56" fmla="*/ 2533 w 7600"/>
                  <a:gd name="T57" fmla="*/ 1093 h 6693"/>
                  <a:gd name="T58" fmla="*/ 2133 w 7600"/>
                  <a:gd name="T59" fmla="*/ 1093 h 6693"/>
                  <a:gd name="T60" fmla="*/ 2133 w 7600"/>
                  <a:gd name="T61" fmla="*/ 826 h 6693"/>
                  <a:gd name="T62" fmla="*/ 1866 w 7600"/>
                  <a:gd name="T63" fmla="*/ 560 h 6693"/>
                  <a:gd name="T64" fmla="*/ 266 w 7600"/>
                  <a:gd name="T65" fmla="*/ 560 h 6693"/>
                  <a:gd name="T66" fmla="*/ 0 w 7600"/>
                  <a:gd name="T67" fmla="*/ 826 h 6693"/>
                  <a:gd name="T68" fmla="*/ 0 w 7600"/>
                  <a:gd name="T69" fmla="*/ 1093 h 6693"/>
                  <a:gd name="T70" fmla="*/ 266 w 7600"/>
                  <a:gd name="T71" fmla="*/ 1360 h 6693"/>
                  <a:gd name="T72" fmla="*/ 400 w 7600"/>
                  <a:gd name="T73" fmla="*/ 1360 h 6693"/>
                  <a:gd name="T74" fmla="*/ 400 w 7600"/>
                  <a:gd name="T75" fmla="*/ 2693 h 6693"/>
                  <a:gd name="T76" fmla="*/ 666 w 7600"/>
                  <a:gd name="T77" fmla="*/ 2960 h 6693"/>
                  <a:gd name="T78" fmla="*/ 2533 w 7600"/>
                  <a:gd name="T79" fmla="*/ 2960 h 6693"/>
                  <a:gd name="T80" fmla="*/ 2533 w 7600"/>
                  <a:gd name="T81" fmla="*/ 3760 h 6693"/>
                  <a:gd name="T82" fmla="*/ 2800 w 7600"/>
                  <a:gd name="T83" fmla="*/ 4026 h 6693"/>
                  <a:gd name="T84" fmla="*/ 2988 w 7600"/>
                  <a:gd name="T85" fmla="*/ 3948 h 6693"/>
                  <a:gd name="T86" fmla="*/ 4722 w 7600"/>
                  <a:gd name="T87" fmla="*/ 2215 h 6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00" h="6693">
                    <a:moveTo>
                      <a:pt x="7600" y="5626"/>
                    </a:moveTo>
                    <a:cubicBezTo>
                      <a:pt x="7600" y="5893"/>
                      <a:pt x="7600" y="5893"/>
                      <a:pt x="7600" y="5893"/>
                    </a:cubicBezTo>
                    <a:cubicBezTo>
                      <a:pt x="7600" y="6040"/>
                      <a:pt x="7480" y="6160"/>
                      <a:pt x="7333" y="6160"/>
                    </a:cubicBezTo>
                    <a:cubicBezTo>
                      <a:pt x="5733" y="6160"/>
                      <a:pt x="5733" y="6160"/>
                      <a:pt x="5733" y="6160"/>
                    </a:cubicBezTo>
                    <a:cubicBezTo>
                      <a:pt x="5586" y="6160"/>
                      <a:pt x="5466" y="6040"/>
                      <a:pt x="5466" y="5893"/>
                    </a:cubicBezTo>
                    <a:cubicBezTo>
                      <a:pt x="5466" y="5626"/>
                      <a:pt x="5466" y="5626"/>
                      <a:pt x="5466" y="5626"/>
                    </a:cubicBezTo>
                    <a:cubicBezTo>
                      <a:pt x="5066" y="5626"/>
                      <a:pt x="5066" y="5626"/>
                      <a:pt x="5066" y="5626"/>
                    </a:cubicBezTo>
                    <a:cubicBezTo>
                      <a:pt x="5066" y="6426"/>
                      <a:pt x="5066" y="6426"/>
                      <a:pt x="5066" y="6426"/>
                    </a:cubicBezTo>
                    <a:cubicBezTo>
                      <a:pt x="5066" y="6574"/>
                      <a:pt x="4947" y="6693"/>
                      <a:pt x="4800" y="6693"/>
                    </a:cubicBezTo>
                    <a:cubicBezTo>
                      <a:pt x="4729" y="6693"/>
                      <a:pt x="4661" y="6665"/>
                      <a:pt x="4611" y="6615"/>
                    </a:cubicBezTo>
                    <a:cubicBezTo>
                      <a:pt x="2878" y="4882"/>
                      <a:pt x="2878" y="4882"/>
                      <a:pt x="2878" y="4882"/>
                    </a:cubicBezTo>
                    <a:cubicBezTo>
                      <a:pt x="2774" y="4777"/>
                      <a:pt x="2774" y="4609"/>
                      <a:pt x="2878" y="4505"/>
                    </a:cubicBezTo>
                    <a:cubicBezTo>
                      <a:pt x="2878" y="4505"/>
                      <a:pt x="2878" y="4504"/>
                      <a:pt x="2878" y="4504"/>
                    </a:cubicBezTo>
                    <a:cubicBezTo>
                      <a:pt x="4611" y="2771"/>
                      <a:pt x="4611" y="2771"/>
                      <a:pt x="4611" y="2771"/>
                    </a:cubicBezTo>
                    <a:cubicBezTo>
                      <a:pt x="4715" y="2667"/>
                      <a:pt x="4884" y="2667"/>
                      <a:pt x="4988" y="2771"/>
                    </a:cubicBezTo>
                    <a:cubicBezTo>
                      <a:pt x="5038" y="2821"/>
                      <a:pt x="5066" y="2889"/>
                      <a:pt x="5066" y="2960"/>
                    </a:cubicBezTo>
                    <a:cubicBezTo>
                      <a:pt x="5066" y="3760"/>
                      <a:pt x="5066" y="3760"/>
                      <a:pt x="5066" y="3760"/>
                    </a:cubicBezTo>
                    <a:cubicBezTo>
                      <a:pt x="6933" y="3760"/>
                      <a:pt x="6933" y="3760"/>
                      <a:pt x="6933" y="3760"/>
                    </a:cubicBezTo>
                    <a:cubicBezTo>
                      <a:pt x="7080" y="3760"/>
                      <a:pt x="7200" y="3879"/>
                      <a:pt x="7200" y="4026"/>
                    </a:cubicBezTo>
                    <a:cubicBezTo>
                      <a:pt x="7200" y="5360"/>
                      <a:pt x="7200" y="5360"/>
                      <a:pt x="7200" y="5360"/>
                    </a:cubicBezTo>
                    <a:cubicBezTo>
                      <a:pt x="7333" y="5360"/>
                      <a:pt x="7333" y="5360"/>
                      <a:pt x="7333" y="5360"/>
                    </a:cubicBezTo>
                    <a:cubicBezTo>
                      <a:pt x="7480" y="5360"/>
                      <a:pt x="7600" y="5479"/>
                      <a:pt x="7600" y="5626"/>
                    </a:cubicBezTo>
                    <a:close/>
                    <a:moveTo>
                      <a:pt x="4722" y="2215"/>
                    </a:moveTo>
                    <a:cubicBezTo>
                      <a:pt x="4826" y="2111"/>
                      <a:pt x="4826" y="1942"/>
                      <a:pt x="4722" y="1838"/>
                    </a:cubicBezTo>
                    <a:cubicBezTo>
                      <a:pt x="4722" y="1838"/>
                      <a:pt x="4722" y="1838"/>
                      <a:pt x="4722" y="1838"/>
                    </a:cubicBezTo>
                    <a:cubicBezTo>
                      <a:pt x="2988" y="104"/>
                      <a:pt x="2988" y="104"/>
                      <a:pt x="2988" y="104"/>
                    </a:cubicBezTo>
                    <a:cubicBezTo>
                      <a:pt x="2884" y="0"/>
                      <a:pt x="2715" y="0"/>
                      <a:pt x="2611" y="104"/>
                    </a:cubicBezTo>
                    <a:cubicBezTo>
                      <a:pt x="2561" y="154"/>
                      <a:pt x="2533" y="222"/>
                      <a:pt x="2533" y="293"/>
                    </a:cubicBezTo>
                    <a:cubicBezTo>
                      <a:pt x="2533" y="1093"/>
                      <a:pt x="2533" y="1093"/>
                      <a:pt x="2533" y="1093"/>
                    </a:cubicBezTo>
                    <a:cubicBezTo>
                      <a:pt x="2133" y="1093"/>
                      <a:pt x="2133" y="1093"/>
                      <a:pt x="2133" y="1093"/>
                    </a:cubicBezTo>
                    <a:cubicBezTo>
                      <a:pt x="2133" y="826"/>
                      <a:pt x="2133" y="826"/>
                      <a:pt x="2133" y="826"/>
                    </a:cubicBezTo>
                    <a:cubicBezTo>
                      <a:pt x="2133" y="679"/>
                      <a:pt x="2014" y="560"/>
                      <a:pt x="1866" y="560"/>
                    </a:cubicBezTo>
                    <a:cubicBezTo>
                      <a:pt x="266" y="560"/>
                      <a:pt x="266" y="560"/>
                      <a:pt x="266" y="560"/>
                    </a:cubicBezTo>
                    <a:cubicBezTo>
                      <a:pt x="119" y="560"/>
                      <a:pt x="0" y="679"/>
                      <a:pt x="0" y="826"/>
                    </a:cubicBezTo>
                    <a:cubicBezTo>
                      <a:pt x="0" y="1093"/>
                      <a:pt x="0" y="1093"/>
                      <a:pt x="0" y="1093"/>
                    </a:cubicBezTo>
                    <a:cubicBezTo>
                      <a:pt x="0" y="1240"/>
                      <a:pt x="119" y="1360"/>
                      <a:pt x="266" y="1360"/>
                    </a:cubicBezTo>
                    <a:cubicBezTo>
                      <a:pt x="400" y="1360"/>
                      <a:pt x="400" y="1360"/>
                      <a:pt x="400" y="1360"/>
                    </a:cubicBezTo>
                    <a:cubicBezTo>
                      <a:pt x="400" y="2693"/>
                      <a:pt x="400" y="2693"/>
                      <a:pt x="400" y="2693"/>
                    </a:cubicBezTo>
                    <a:cubicBezTo>
                      <a:pt x="400" y="2840"/>
                      <a:pt x="519" y="2960"/>
                      <a:pt x="666" y="2960"/>
                    </a:cubicBezTo>
                    <a:cubicBezTo>
                      <a:pt x="2533" y="2960"/>
                      <a:pt x="2533" y="2960"/>
                      <a:pt x="2533" y="2960"/>
                    </a:cubicBezTo>
                    <a:cubicBezTo>
                      <a:pt x="2533" y="3760"/>
                      <a:pt x="2533" y="3760"/>
                      <a:pt x="2533" y="3760"/>
                    </a:cubicBezTo>
                    <a:cubicBezTo>
                      <a:pt x="2533" y="3907"/>
                      <a:pt x="2652" y="4026"/>
                      <a:pt x="2800" y="4026"/>
                    </a:cubicBezTo>
                    <a:cubicBezTo>
                      <a:pt x="2870" y="4026"/>
                      <a:pt x="2938" y="3998"/>
                      <a:pt x="2988" y="3948"/>
                    </a:cubicBezTo>
                    <a:lnTo>
                      <a:pt x="4722" y="2215"/>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a:extLst>
                  <a:ext uri="{FF2B5EF4-FFF2-40B4-BE49-F238E27FC236}">
                    <a16:creationId xmlns:a16="http://schemas.microsoft.com/office/drawing/2014/main" id="{C8D24546-1653-4EBD-B87F-8E1981108C34}"/>
                  </a:ext>
                </a:extLst>
              </p:cNvPr>
              <p:cNvSpPr>
                <a:spLocks noEditPoints="1"/>
              </p:cNvSpPr>
              <p:nvPr/>
            </p:nvSpPr>
            <p:spPr bwMode="auto">
              <a:xfrm>
                <a:off x="4958950" y="2558192"/>
                <a:ext cx="717232" cy="504349"/>
              </a:xfrm>
              <a:custGeom>
                <a:avLst/>
                <a:gdLst>
                  <a:gd name="T0" fmla="*/ 114 w 502"/>
                  <a:gd name="T1" fmla="*/ 18 h 353"/>
                  <a:gd name="T2" fmla="*/ 0 w 502"/>
                  <a:gd name="T3" fmla="*/ 18 h 353"/>
                  <a:gd name="T4" fmla="*/ 0 w 502"/>
                  <a:gd name="T5" fmla="*/ 0 h 353"/>
                  <a:gd name="T6" fmla="*/ 114 w 502"/>
                  <a:gd name="T7" fmla="*/ 0 h 353"/>
                  <a:gd name="T8" fmla="*/ 114 w 502"/>
                  <a:gd name="T9" fmla="*/ 18 h 353"/>
                  <a:gd name="T10" fmla="*/ 502 w 502"/>
                  <a:gd name="T11" fmla="*/ 334 h 353"/>
                  <a:gd name="T12" fmla="*/ 388 w 502"/>
                  <a:gd name="T13" fmla="*/ 334 h 353"/>
                  <a:gd name="T14" fmla="*/ 388 w 502"/>
                  <a:gd name="T15" fmla="*/ 353 h 353"/>
                  <a:gd name="T16" fmla="*/ 502 w 502"/>
                  <a:gd name="T17" fmla="*/ 353 h 353"/>
                  <a:gd name="T18" fmla="*/ 502 w 502"/>
                  <a:gd name="T19" fmla="*/ 33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353">
                    <a:moveTo>
                      <a:pt x="114" y="18"/>
                    </a:moveTo>
                    <a:lnTo>
                      <a:pt x="0" y="18"/>
                    </a:lnTo>
                    <a:lnTo>
                      <a:pt x="0" y="0"/>
                    </a:lnTo>
                    <a:lnTo>
                      <a:pt x="114" y="0"/>
                    </a:lnTo>
                    <a:lnTo>
                      <a:pt x="114" y="18"/>
                    </a:lnTo>
                    <a:close/>
                    <a:moveTo>
                      <a:pt x="502" y="334"/>
                    </a:moveTo>
                    <a:lnTo>
                      <a:pt x="388" y="334"/>
                    </a:lnTo>
                    <a:lnTo>
                      <a:pt x="388" y="353"/>
                    </a:lnTo>
                    <a:lnTo>
                      <a:pt x="502" y="353"/>
                    </a:lnTo>
                    <a:lnTo>
                      <a:pt x="502" y="334"/>
                    </a:lnTo>
                    <a:close/>
                  </a:path>
                </a:pathLst>
              </a:custGeom>
              <a:solidFill>
                <a:srgbClr val="EE9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a:extLst>
                  <a:ext uri="{FF2B5EF4-FFF2-40B4-BE49-F238E27FC236}">
                    <a16:creationId xmlns:a16="http://schemas.microsoft.com/office/drawing/2014/main" id="{03783931-9687-4100-B963-1D77243B58FD}"/>
                  </a:ext>
                </a:extLst>
              </p:cNvPr>
              <p:cNvSpPr>
                <a:spLocks noEditPoints="1"/>
              </p:cNvSpPr>
              <p:nvPr/>
            </p:nvSpPr>
            <p:spPr bwMode="auto">
              <a:xfrm>
                <a:off x="4998955" y="2503900"/>
                <a:ext cx="635794" cy="611505"/>
              </a:xfrm>
              <a:custGeom>
                <a:avLst/>
                <a:gdLst>
                  <a:gd name="T0" fmla="*/ 171 w 445"/>
                  <a:gd name="T1" fmla="*/ 307 h 428"/>
                  <a:gd name="T2" fmla="*/ 294 w 445"/>
                  <a:gd name="T3" fmla="*/ 428 h 428"/>
                  <a:gd name="T4" fmla="*/ 294 w 445"/>
                  <a:gd name="T5" fmla="*/ 353 h 428"/>
                  <a:gd name="T6" fmla="*/ 445 w 445"/>
                  <a:gd name="T7" fmla="*/ 353 h 428"/>
                  <a:gd name="T8" fmla="*/ 445 w 445"/>
                  <a:gd name="T9" fmla="*/ 260 h 428"/>
                  <a:gd name="T10" fmla="*/ 294 w 445"/>
                  <a:gd name="T11" fmla="*/ 260 h 428"/>
                  <a:gd name="T12" fmla="*/ 294 w 445"/>
                  <a:gd name="T13" fmla="*/ 186 h 428"/>
                  <a:gd name="T14" fmla="*/ 171 w 445"/>
                  <a:gd name="T15" fmla="*/ 307 h 428"/>
                  <a:gd name="T16" fmla="*/ 152 w 445"/>
                  <a:gd name="T17" fmla="*/ 0 h 428"/>
                  <a:gd name="T18" fmla="*/ 152 w 445"/>
                  <a:gd name="T19" fmla="*/ 75 h 428"/>
                  <a:gd name="T20" fmla="*/ 0 w 445"/>
                  <a:gd name="T21" fmla="*/ 75 h 428"/>
                  <a:gd name="T22" fmla="*/ 0 w 445"/>
                  <a:gd name="T23" fmla="*/ 168 h 428"/>
                  <a:gd name="T24" fmla="*/ 152 w 445"/>
                  <a:gd name="T25" fmla="*/ 168 h 428"/>
                  <a:gd name="T26" fmla="*/ 152 w 445"/>
                  <a:gd name="T27" fmla="*/ 242 h 428"/>
                  <a:gd name="T28" fmla="*/ 275 w 445"/>
                  <a:gd name="T29" fmla="*/ 121 h 428"/>
                  <a:gd name="T30" fmla="*/ 152 w 445"/>
                  <a:gd name="T31"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5" h="428">
                    <a:moveTo>
                      <a:pt x="171" y="307"/>
                    </a:moveTo>
                    <a:lnTo>
                      <a:pt x="294" y="428"/>
                    </a:lnTo>
                    <a:lnTo>
                      <a:pt x="294" y="353"/>
                    </a:lnTo>
                    <a:lnTo>
                      <a:pt x="445" y="353"/>
                    </a:lnTo>
                    <a:lnTo>
                      <a:pt x="445" y="260"/>
                    </a:lnTo>
                    <a:lnTo>
                      <a:pt x="294" y="260"/>
                    </a:lnTo>
                    <a:lnTo>
                      <a:pt x="294" y="186"/>
                    </a:lnTo>
                    <a:lnTo>
                      <a:pt x="171" y="307"/>
                    </a:lnTo>
                    <a:close/>
                    <a:moveTo>
                      <a:pt x="152" y="0"/>
                    </a:moveTo>
                    <a:lnTo>
                      <a:pt x="152" y="75"/>
                    </a:lnTo>
                    <a:lnTo>
                      <a:pt x="0" y="75"/>
                    </a:lnTo>
                    <a:lnTo>
                      <a:pt x="0" y="168"/>
                    </a:lnTo>
                    <a:lnTo>
                      <a:pt x="152" y="168"/>
                    </a:lnTo>
                    <a:lnTo>
                      <a:pt x="152" y="242"/>
                    </a:lnTo>
                    <a:lnTo>
                      <a:pt x="275" y="121"/>
                    </a:lnTo>
                    <a:lnTo>
                      <a:pt x="152"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9" name="TextBox 118">
              <a:extLst>
                <a:ext uri="{FF2B5EF4-FFF2-40B4-BE49-F238E27FC236}">
                  <a16:creationId xmlns:a16="http://schemas.microsoft.com/office/drawing/2014/main" id="{C87280B5-151A-45D4-AC95-B41CEDA29316}"/>
                </a:ext>
              </a:extLst>
            </p:cNvPr>
            <p:cNvSpPr txBox="1">
              <a:spLocks/>
            </p:cNvSpPr>
            <p:nvPr/>
          </p:nvSpPr>
          <p:spPr>
            <a:xfrm>
              <a:off x="10146187" y="4225184"/>
              <a:ext cx="1834302"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Integration with other</a:t>
              </a:r>
            </a:p>
            <a:p>
              <a:r>
                <a:rPr lang="en-US" dirty="0"/>
                <a:t>business systems</a:t>
              </a:r>
            </a:p>
          </p:txBody>
        </p:sp>
        <p:sp>
          <p:nvSpPr>
            <p:cNvPr id="120" name="TextBox 119">
              <a:extLst>
                <a:ext uri="{FF2B5EF4-FFF2-40B4-BE49-F238E27FC236}">
                  <a16:creationId xmlns:a16="http://schemas.microsoft.com/office/drawing/2014/main" id="{4B55F02B-198A-42E0-B86D-8E3CB1F90209}"/>
                </a:ext>
              </a:extLst>
            </p:cNvPr>
            <p:cNvSpPr txBox="1">
              <a:spLocks/>
            </p:cNvSpPr>
            <p:nvPr/>
          </p:nvSpPr>
          <p:spPr>
            <a:xfrm>
              <a:off x="10242378" y="3672883"/>
              <a:ext cx="1614050"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API’s for developers</a:t>
              </a:r>
            </a:p>
          </p:txBody>
        </p:sp>
        <p:sp>
          <p:nvSpPr>
            <p:cNvPr id="121" name="TextBox 120">
              <a:extLst>
                <a:ext uri="{FF2B5EF4-FFF2-40B4-BE49-F238E27FC236}">
                  <a16:creationId xmlns:a16="http://schemas.microsoft.com/office/drawing/2014/main" id="{D6985BA3-4409-42AB-9568-91031B3DDC27}"/>
                </a:ext>
              </a:extLst>
            </p:cNvPr>
            <p:cNvSpPr txBox="1">
              <a:spLocks/>
            </p:cNvSpPr>
            <p:nvPr/>
          </p:nvSpPr>
          <p:spPr>
            <a:xfrm>
              <a:off x="10402587" y="3180897"/>
              <a:ext cx="1272730"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Web maps &amp; apps</a:t>
              </a:r>
            </a:p>
          </p:txBody>
        </p:sp>
        <p:sp>
          <p:nvSpPr>
            <p:cNvPr id="122" name="TextBox 121">
              <a:extLst>
                <a:ext uri="{FF2B5EF4-FFF2-40B4-BE49-F238E27FC236}">
                  <a16:creationId xmlns:a16="http://schemas.microsoft.com/office/drawing/2014/main" id="{8BB0ACA5-CF8E-491C-A6D8-537F66835E36}"/>
                </a:ext>
              </a:extLst>
            </p:cNvPr>
            <p:cNvSpPr txBox="1">
              <a:spLocks/>
            </p:cNvSpPr>
            <p:nvPr/>
          </p:nvSpPr>
          <p:spPr>
            <a:xfrm>
              <a:off x="10114351" y="2706510"/>
              <a:ext cx="1363046"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Mobile devices</a:t>
              </a:r>
            </a:p>
          </p:txBody>
        </p:sp>
      </p:grpSp>
      <p:sp>
        <p:nvSpPr>
          <p:cNvPr id="123" name="TextBox 122">
            <a:extLst>
              <a:ext uri="{FF2B5EF4-FFF2-40B4-BE49-F238E27FC236}">
                <a16:creationId xmlns:a16="http://schemas.microsoft.com/office/drawing/2014/main" id="{DBBC33AE-0C9D-4E3E-B748-A2BAA795779E}"/>
              </a:ext>
            </a:extLst>
          </p:cNvPr>
          <p:cNvSpPr txBox="1"/>
          <p:nvPr/>
        </p:nvSpPr>
        <p:spPr>
          <a:xfrm>
            <a:off x="8305615" y="1720172"/>
            <a:ext cx="3740986" cy="994267"/>
          </a:xfrm>
          <a:prstGeom prst="rect">
            <a:avLst/>
          </a:prstGeom>
          <a:noFill/>
          <a:effectLst/>
        </p:spPr>
        <p:txBody>
          <a:bodyPr wrap="square" lIns="0" tIns="0" rIns="0" bIns="0" rtlCol="0" anchor="b">
            <a:noAutofit/>
          </a:bodyPr>
          <a:lstStyle/>
          <a:p>
            <a:pPr algn="ctr" eaLnBrk="0" hangingPunct="0"/>
            <a:r>
              <a:rPr lang="en-US" dirty="0"/>
              <a:t>Online Content</a:t>
            </a:r>
            <a:endParaRPr lang="en-US" dirty="0">
              <a:ea typeface="+mn-ea"/>
              <a:cs typeface="+mn-cs"/>
            </a:endParaRPr>
          </a:p>
          <a:p>
            <a:pPr algn="ctr" eaLnBrk="0" hangingPunct="0"/>
            <a:r>
              <a:rPr lang="en-US" dirty="0"/>
              <a:t>&amp; Services</a:t>
            </a:r>
            <a:endParaRPr lang="en-US" sz="900" dirty="0"/>
          </a:p>
          <a:p>
            <a:pPr algn="ctr" eaLnBrk="0" hangingPunct="0"/>
            <a:endParaRPr lang="en-US" sz="900" dirty="0"/>
          </a:p>
        </p:txBody>
      </p:sp>
      <p:sp>
        <p:nvSpPr>
          <p:cNvPr id="12" name="Rectangle 11">
            <a:extLst>
              <a:ext uri="{FF2B5EF4-FFF2-40B4-BE49-F238E27FC236}">
                <a16:creationId xmlns:a16="http://schemas.microsoft.com/office/drawing/2014/main" id="{8C914E1E-C123-4FA3-915A-9F29F94814E5}"/>
              </a:ext>
            </a:extLst>
          </p:cNvPr>
          <p:cNvSpPr/>
          <p:nvPr/>
        </p:nvSpPr>
        <p:spPr bwMode="auto">
          <a:xfrm>
            <a:off x="233261" y="1604866"/>
            <a:ext cx="2124398" cy="5113176"/>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4" name="TextBox 123">
            <a:extLst>
              <a:ext uri="{FF2B5EF4-FFF2-40B4-BE49-F238E27FC236}">
                <a16:creationId xmlns:a16="http://schemas.microsoft.com/office/drawing/2014/main" id="{E365A852-8D33-4459-8585-D8DEA807D8D1}"/>
              </a:ext>
            </a:extLst>
          </p:cNvPr>
          <p:cNvSpPr txBox="1"/>
          <p:nvPr/>
        </p:nvSpPr>
        <p:spPr>
          <a:xfrm>
            <a:off x="776068" y="6421996"/>
            <a:ext cx="1694577"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(on-premise)</a:t>
            </a:r>
          </a:p>
        </p:txBody>
      </p:sp>
      <p:sp>
        <p:nvSpPr>
          <p:cNvPr id="66" name="Rectangle 65">
            <a:extLst>
              <a:ext uri="{FF2B5EF4-FFF2-40B4-BE49-F238E27FC236}">
                <a16:creationId xmlns:a16="http://schemas.microsoft.com/office/drawing/2014/main" id="{BF8F4C24-CE8B-49D2-8524-73AD78D1A297}"/>
              </a:ext>
            </a:extLst>
          </p:cNvPr>
          <p:cNvSpPr/>
          <p:nvPr/>
        </p:nvSpPr>
        <p:spPr bwMode="auto">
          <a:xfrm>
            <a:off x="4623841" y="1607975"/>
            <a:ext cx="2124398" cy="5110067"/>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84" name="TextBox 83">
            <a:extLst>
              <a:ext uri="{FF2B5EF4-FFF2-40B4-BE49-F238E27FC236}">
                <a16:creationId xmlns:a16="http://schemas.microsoft.com/office/drawing/2014/main" id="{1180CB55-8B2A-41E7-9604-4CE8DBA33DD4}"/>
              </a:ext>
            </a:extLst>
          </p:cNvPr>
          <p:cNvSpPr txBox="1"/>
          <p:nvPr/>
        </p:nvSpPr>
        <p:spPr>
          <a:xfrm>
            <a:off x="5439624" y="6410024"/>
            <a:ext cx="658253"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(hosted)</a:t>
            </a:r>
          </a:p>
        </p:txBody>
      </p:sp>
      <p:sp>
        <p:nvSpPr>
          <p:cNvPr id="2" name="Arrow: Left-Right 1">
            <a:extLst>
              <a:ext uri="{FF2B5EF4-FFF2-40B4-BE49-F238E27FC236}">
                <a16:creationId xmlns:a16="http://schemas.microsoft.com/office/drawing/2014/main" id="{C7E964CF-FCC7-4E94-97C9-5D2EEB2F5AD0}"/>
              </a:ext>
            </a:extLst>
          </p:cNvPr>
          <p:cNvSpPr/>
          <p:nvPr/>
        </p:nvSpPr>
        <p:spPr bwMode="auto">
          <a:xfrm>
            <a:off x="2203991" y="3316580"/>
            <a:ext cx="2593898"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9" name="Arrow: Left-Right 68">
            <a:extLst>
              <a:ext uri="{FF2B5EF4-FFF2-40B4-BE49-F238E27FC236}">
                <a16:creationId xmlns:a16="http://schemas.microsoft.com/office/drawing/2014/main" id="{C831EBCE-8BB4-46C0-9850-F119C5D810F4}"/>
              </a:ext>
            </a:extLst>
          </p:cNvPr>
          <p:cNvSpPr/>
          <p:nvPr/>
        </p:nvSpPr>
        <p:spPr bwMode="auto">
          <a:xfrm>
            <a:off x="6598813" y="3324971"/>
            <a:ext cx="2593898"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85" name="Rectangle 84">
            <a:extLst>
              <a:ext uri="{FF2B5EF4-FFF2-40B4-BE49-F238E27FC236}">
                <a16:creationId xmlns:a16="http://schemas.microsoft.com/office/drawing/2014/main" id="{800A5D2A-9E6A-460C-BA11-9C2434C537F7}"/>
              </a:ext>
            </a:extLst>
          </p:cNvPr>
          <p:cNvSpPr/>
          <p:nvPr/>
        </p:nvSpPr>
        <p:spPr>
          <a:xfrm>
            <a:off x="7192231" y="5240759"/>
            <a:ext cx="3813975" cy="1200329"/>
          </a:xfrm>
          <a:prstGeom prst="rect">
            <a:avLst/>
          </a:prstGeom>
        </p:spPr>
        <p:txBody>
          <a:bodyPr wrap="square">
            <a:spAutoFit/>
          </a:bodyPr>
          <a:lstStyle/>
          <a:p>
            <a:r>
              <a:rPr lang="en-US" b="1" dirty="0">
                <a:latin typeface="Calibri" panose="020F0502020204030204" pitchFamily="34" charset="0"/>
                <a:ea typeface="Calibri" panose="020F0502020204030204" pitchFamily="34" charset="0"/>
              </a:rPr>
              <a:t>Example/Use Case:</a:t>
            </a:r>
            <a:r>
              <a:rPr lang="en-US" dirty="0">
                <a:latin typeface="Calibri" panose="020F0502020204030204" pitchFamily="34" charset="0"/>
                <a:ea typeface="Calibri" panose="020F0502020204030204" pitchFamily="34" charset="0"/>
              </a:rPr>
              <a:t>  Smaller counties who are not able to have an enterprise base deployment, but who do have access to ArcGIS Pro.   </a:t>
            </a:r>
            <a:endParaRPr lang="en-US" b="1" dirty="0">
              <a:solidFill>
                <a:srgbClr val="FF0000"/>
              </a:solidFill>
            </a:endParaRPr>
          </a:p>
        </p:txBody>
      </p:sp>
      <p:sp>
        <p:nvSpPr>
          <p:cNvPr id="86" name="Arrow: Left-Right 85">
            <a:extLst>
              <a:ext uri="{FF2B5EF4-FFF2-40B4-BE49-F238E27FC236}">
                <a16:creationId xmlns:a16="http://schemas.microsoft.com/office/drawing/2014/main" id="{A6A55096-497D-4A64-A2CD-8A619550A395}"/>
              </a:ext>
            </a:extLst>
          </p:cNvPr>
          <p:cNvSpPr/>
          <p:nvPr/>
        </p:nvSpPr>
        <p:spPr bwMode="auto">
          <a:xfrm rot="5400000">
            <a:off x="5420254" y="4275348"/>
            <a:ext cx="680217" cy="224839"/>
          </a:xfrm>
          <a:prstGeom prst="leftRightArrow">
            <a:avLst/>
          </a:prstGeom>
          <a:solidFill>
            <a:schemeClr val="accent5">
              <a:lumMod val="60000"/>
              <a:lumOff val="40000"/>
            </a:schemeClr>
          </a:solidFill>
          <a:ln>
            <a:solidFill>
              <a:schemeClr val="accent5">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pic>
        <p:nvPicPr>
          <p:cNvPr id="67" name="Picture 66" descr="A close up of a sign&#10;&#10;Description automatically generated">
            <a:extLst>
              <a:ext uri="{FF2B5EF4-FFF2-40B4-BE49-F238E27FC236}">
                <a16:creationId xmlns:a16="http://schemas.microsoft.com/office/drawing/2014/main" id="{9DCDB9D2-BF87-45E0-A2A0-CC86970D61AA}"/>
              </a:ext>
            </a:extLst>
          </p:cNvPr>
          <p:cNvPicPr>
            <a:picLocks noChangeAspect="1"/>
          </p:cNvPicPr>
          <p:nvPr/>
        </p:nvPicPr>
        <p:blipFill>
          <a:blip r:embed="rId5"/>
          <a:stretch>
            <a:fillRect/>
          </a:stretch>
        </p:blipFill>
        <p:spPr>
          <a:xfrm>
            <a:off x="5433351" y="5128179"/>
            <a:ext cx="605595" cy="605595"/>
          </a:xfrm>
          <a:prstGeom prst="rect">
            <a:avLst/>
          </a:prstGeom>
        </p:spPr>
      </p:pic>
    </p:spTree>
    <p:extLst>
      <p:ext uri="{BB962C8B-B14F-4D97-AF65-F5344CB8AC3E}">
        <p14:creationId xmlns:p14="http://schemas.microsoft.com/office/powerpoint/2010/main" val="139139986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B8BEAAE9-935D-4B08-A9E1-7B1D3917FCE2}"/>
              </a:ext>
            </a:extLst>
          </p:cNvPr>
          <p:cNvGrpSpPr/>
          <p:nvPr/>
        </p:nvGrpSpPr>
        <p:grpSpPr>
          <a:xfrm>
            <a:off x="3010995" y="1025919"/>
            <a:ext cx="5498521" cy="5738776"/>
            <a:chOff x="5135880" y="2560109"/>
            <a:chExt cx="666378" cy="445403"/>
          </a:xfrm>
          <a:pattFill prst="pct5">
            <a:fgClr>
              <a:srgbClr val="E6EBEC"/>
            </a:fgClr>
            <a:bgClr>
              <a:schemeClr val="bg1"/>
            </a:bgClr>
          </a:pattFill>
        </p:grpSpPr>
        <p:sp useBgFill="1">
          <p:nvSpPr>
            <p:cNvPr id="86" name="Freeform 6">
              <a:extLst>
                <a:ext uri="{FF2B5EF4-FFF2-40B4-BE49-F238E27FC236}">
                  <a16:creationId xmlns:a16="http://schemas.microsoft.com/office/drawing/2014/main" id="{E04D754B-1C54-49E5-9BD1-F1D147AEBBFB}"/>
                </a:ext>
              </a:extLst>
            </p:cNvPr>
            <p:cNvSpPr>
              <a:spLocks/>
            </p:cNvSpPr>
            <p:nvPr/>
          </p:nvSpPr>
          <p:spPr bwMode="auto">
            <a:xfrm>
              <a:off x="5135880" y="2560109"/>
              <a:ext cx="666378" cy="445403"/>
            </a:xfrm>
            <a:custGeom>
              <a:avLst/>
              <a:gdLst>
                <a:gd name="T0" fmla="*/ 1489 w 2698"/>
                <a:gd name="T1" fmla="*/ 1 h 1807"/>
                <a:gd name="T2" fmla="*/ 1579 w 2698"/>
                <a:gd name="T3" fmla="*/ 16 h 1807"/>
                <a:gd name="T4" fmla="*/ 1667 w 2698"/>
                <a:gd name="T5" fmla="*/ 44 h 1807"/>
                <a:gd name="T6" fmla="*/ 1750 w 2698"/>
                <a:gd name="T7" fmla="*/ 86 h 1807"/>
                <a:gd name="T8" fmla="*/ 1825 w 2698"/>
                <a:gd name="T9" fmla="*/ 143 h 1807"/>
                <a:gd name="T10" fmla="*/ 1891 w 2698"/>
                <a:gd name="T11" fmla="*/ 213 h 1807"/>
                <a:gd name="T12" fmla="*/ 1945 w 2698"/>
                <a:gd name="T13" fmla="*/ 297 h 1807"/>
                <a:gd name="T14" fmla="*/ 1983 w 2698"/>
                <a:gd name="T15" fmla="*/ 395 h 1807"/>
                <a:gd name="T16" fmla="*/ 2082 w 2698"/>
                <a:gd name="T17" fmla="*/ 408 h 1807"/>
                <a:gd name="T18" fmla="*/ 2176 w 2698"/>
                <a:gd name="T19" fmla="*/ 441 h 1807"/>
                <a:gd name="T20" fmla="*/ 2262 w 2698"/>
                <a:gd name="T21" fmla="*/ 494 h 1807"/>
                <a:gd name="T22" fmla="*/ 2335 w 2698"/>
                <a:gd name="T23" fmla="*/ 564 h 1807"/>
                <a:gd name="T24" fmla="*/ 2393 w 2698"/>
                <a:gd name="T25" fmla="*/ 648 h 1807"/>
                <a:gd name="T26" fmla="*/ 2432 w 2698"/>
                <a:gd name="T27" fmla="*/ 741 h 1807"/>
                <a:gd name="T28" fmla="*/ 2450 w 2698"/>
                <a:gd name="T29" fmla="*/ 840 h 1807"/>
                <a:gd name="T30" fmla="*/ 2448 w 2698"/>
                <a:gd name="T31" fmla="*/ 939 h 1807"/>
                <a:gd name="T32" fmla="*/ 2531 w 2698"/>
                <a:gd name="T33" fmla="*/ 995 h 1807"/>
                <a:gd name="T34" fmla="*/ 2601 w 2698"/>
                <a:gd name="T35" fmla="*/ 1067 h 1807"/>
                <a:gd name="T36" fmla="*/ 2654 w 2698"/>
                <a:gd name="T37" fmla="*/ 1151 h 1807"/>
                <a:gd name="T38" fmla="*/ 2686 w 2698"/>
                <a:gd name="T39" fmla="*/ 1246 h 1807"/>
                <a:gd name="T40" fmla="*/ 2698 w 2698"/>
                <a:gd name="T41" fmla="*/ 1348 h 1807"/>
                <a:gd name="T42" fmla="*/ 2686 w 2698"/>
                <a:gd name="T43" fmla="*/ 1453 h 1807"/>
                <a:gd name="T44" fmla="*/ 2651 w 2698"/>
                <a:gd name="T45" fmla="*/ 1550 h 1807"/>
                <a:gd name="T46" fmla="*/ 2598 w 2698"/>
                <a:gd name="T47" fmla="*/ 1635 h 1807"/>
                <a:gd name="T48" fmla="*/ 2527 w 2698"/>
                <a:gd name="T49" fmla="*/ 1706 h 1807"/>
                <a:gd name="T50" fmla="*/ 2441 w 2698"/>
                <a:gd name="T51" fmla="*/ 1760 h 1807"/>
                <a:gd name="T52" fmla="*/ 2345 w 2698"/>
                <a:gd name="T53" fmla="*/ 1795 h 1807"/>
                <a:gd name="T54" fmla="*/ 2240 w 2698"/>
                <a:gd name="T55" fmla="*/ 1807 h 1807"/>
                <a:gd name="T56" fmla="*/ 533 w 2698"/>
                <a:gd name="T57" fmla="*/ 1804 h 1807"/>
                <a:gd name="T58" fmla="*/ 417 w 2698"/>
                <a:gd name="T59" fmla="*/ 1783 h 1807"/>
                <a:gd name="T60" fmla="*/ 311 w 2698"/>
                <a:gd name="T61" fmla="*/ 1740 h 1807"/>
                <a:gd name="T62" fmla="*/ 216 w 2698"/>
                <a:gd name="T63" fmla="*/ 1676 h 1807"/>
                <a:gd name="T64" fmla="*/ 135 w 2698"/>
                <a:gd name="T65" fmla="*/ 1597 h 1807"/>
                <a:gd name="T66" fmla="*/ 71 w 2698"/>
                <a:gd name="T67" fmla="*/ 1504 h 1807"/>
                <a:gd name="T68" fmla="*/ 26 w 2698"/>
                <a:gd name="T69" fmla="*/ 1398 h 1807"/>
                <a:gd name="T70" fmla="*/ 2 w 2698"/>
                <a:gd name="T71" fmla="*/ 1284 h 1807"/>
                <a:gd name="T72" fmla="*/ 2 w 2698"/>
                <a:gd name="T73" fmla="*/ 1167 h 1807"/>
                <a:gd name="T74" fmla="*/ 24 w 2698"/>
                <a:gd name="T75" fmla="*/ 1056 h 1807"/>
                <a:gd name="T76" fmla="*/ 67 w 2698"/>
                <a:gd name="T77" fmla="*/ 954 h 1807"/>
                <a:gd name="T78" fmla="*/ 127 w 2698"/>
                <a:gd name="T79" fmla="*/ 862 h 1807"/>
                <a:gd name="T80" fmla="*/ 204 w 2698"/>
                <a:gd name="T81" fmla="*/ 783 h 1807"/>
                <a:gd name="T82" fmla="*/ 294 w 2698"/>
                <a:gd name="T83" fmla="*/ 719 h 1807"/>
                <a:gd name="T84" fmla="*/ 395 w 2698"/>
                <a:gd name="T85" fmla="*/ 673 h 1807"/>
                <a:gd name="T86" fmla="*/ 408 w 2698"/>
                <a:gd name="T87" fmla="*/ 568 h 1807"/>
                <a:gd name="T88" fmla="*/ 444 w 2698"/>
                <a:gd name="T89" fmla="*/ 469 h 1807"/>
                <a:gd name="T90" fmla="*/ 501 w 2698"/>
                <a:gd name="T91" fmla="*/ 379 h 1807"/>
                <a:gd name="T92" fmla="*/ 569 w 2698"/>
                <a:gd name="T93" fmla="*/ 309 h 1807"/>
                <a:gd name="T94" fmla="*/ 649 w 2698"/>
                <a:gd name="T95" fmla="*/ 255 h 1807"/>
                <a:gd name="T96" fmla="*/ 737 w 2698"/>
                <a:gd name="T97" fmla="*/ 217 h 1807"/>
                <a:gd name="T98" fmla="*/ 831 w 2698"/>
                <a:gd name="T99" fmla="*/ 198 h 1807"/>
                <a:gd name="T100" fmla="*/ 923 w 2698"/>
                <a:gd name="T101" fmla="*/ 198 h 1807"/>
                <a:gd name="T102" fmla="*/ 1008 w 2698"/>
                <a:gd name="T103" fmla="*/ 213 h 1807"/>
                <a:gd name="T104" fmla="*/ 1085 w 2698"/>
                <a:gd name="T105" fmla="*/ 132 h 1807"/>
                <a:gd name="T106" fmla="*/ 1175 w 2698"/>
                <a:gd name="T107" fmla="*/ 68 h 1807"/>
                <a:gd name="T108" fmla="*/ 1276 w 2698"/>
                <a:gd name="T109" fmla="*/ 25 h 1807"/>
                <a:gd name="T110" fmla="*/ 1386 w 2698"/>
                <a:gd name="T111" fmla="*/ 2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98" h="1807">
                  <a:moveTo>
                    <a:pt x="1444" y="0"/>
                  </a:moveTo>
                  <a:lnTo>
                    <a:pt x="1489" y="1"/>
                  </a:lnTo>
                  <a:lnTo>
                    <a:pt x="1534" y="6"/>
                  </a:lnTo>
                  <a:lnTo>
                    <a:pt x="1579" y="16"/>
                  </a:lnTo>
                  <a:lnTo>
                    <a:pt x="1624" y="28"/>
                  </a:lnTo>
                  <a:lnTo>
                    <a:pt x="1667" y="44"/>
                  </a:lnTo>
                  <a:lnTo>
                    <a:pt x="1709" y="63"/>
                  </a:lnTo>
                  <a:lnTo>
                    <a:pt x="1750" y="86"/>
                  </a:lnTo>
                  <a:lnTo>
                    <a:pt x="1790" y="113"/>
                  </a:lnTo>
                  <a:lnTo>
                    <a:pt x="1825" y="143"/>
                  </a:lnTo>
                  <a:lnTo>
                    <a:pt x="1860" y="176"/>
                  </a:lnTo>
                  <a:lnTo>
                    <a:pt x="1891" y="213"/>
                  </a:lnTo>
                  <a:lnTo>
                    <a:pt x="1919" y="253"/>
                  </a:lnTo>
                  <a:lnTo>
                    <a:pt x="1945" y="297"/>
                  </a:lnTo>
                  <a:lnTo>
                    <a:pt x="1966" y="344"/>
                  </a:lnTo>
                  <a:lnTo>
                    <a:pt x="1983" y="395"/>
                  </a:lnTo>
                  <a:lnTo>
                    <a:pt x="2034" y="398"/>
                  </a:lnTo>
                  <a:lnTo>
                    <a:pt x="2082" y="408"/>
                  </a:lnTo>
                  <a:lnTo>
                    <a:pt x="2131" y="422"/>
                  </a:lnTo>
                  <a:lnTo>
                    <a:pt x="2176" y="441"/>
                  </a:lnTo>
                  <a:lnTo>
                    <a:pt x="2221" y="466"/>
                  </a:lnTo>
                  <a:lnTo>
                    <a:pt x="2262" y="494"/>
                  </a:lnTo>
                  <a:lnTo>
                    <a:pt x="2300" y="527"/>
                  </a:lnTo>
                  <a:lnTo>
                    <a:pt x="2335" y="564"/>
                  </a:lnTo>
                  <a:lnTo>
                    <a:pt x="2365" y="604"/>
                  </a:lnTo>
                  <a:lnTo>
                    <a:pt x="2393" y="648"/>
                  </a:lnTo>
                  <a:lnTo>
                    <a:pt x="2415" y="694"/>
                  </a:lnTo>
                  <a:lnTo>
                    <a:pt x="2432" y="741"/>
                  </a:lnTo>
                  <a:lnTo>
                    <a:pt x="2443" y="790"/>
                  </a:lnTo>
                  <a:lnTo>
                    <a:pt x="2450" y="840"/>
                  </a:lnTo>
                  <a:lnTo>
                    <a:pt x="2452" y="889"/>
                  </a:lnTo>
                  <a:lnTo>
                    <a:pt x="2448" y="939"/>
                  </a:lnTo>
                  <a:lnTo>
                    <a:pt x="2491" y="964"/>
                  </a:lnTo>
                  <a:lnTo>
                    <a:pt x="2531" y="995"/>
                  </a:lnTo>
                  <a:lnTo>
                    <a:pt x="2568" y="1029"/>
                  </a:lnTo>
                  <a:lnTo>
                    <a:pt x="2601" y="1067"/>
                  </a:lnTo>
                  <a:lnTo>
                    <a:pt x="2629" y="1107"/>
                  </a:lnTo>
                  <a:lnTo>
                    <a:pt x="2654" y="1151"/>
                  </a:lnTo>
                  <a:lnTo>
                    <a:pt x="2673" y="1198"/>
                  </a:lnTo>
                  <a:lnTo>
                    <a:pt x="2686" y="1246"/>
                  </a:lnTo>
                  <a:lnTo>
                    <a:pt x="2696" y="1296"/>
                  </a:lnTo>
                  <a:lnTo>
                    <a:pt x="2698" y="1348"/>
                  </a:lnTo>
                  <a:lnTo>
                    <a:pt x="2695" y="1402"/>
                  </a:lnTo>
                  <a:lnTo>
                    <a:pt x="2686" y="1453"/>
                  </a:lnTo>
                  <a:lnTo>
                    <a:pt x="2672" y="1503"/>
                  </a:lnTo>
                  <a:lnTo>
                    <a:pt x="2651" y="1550"/>
                  </a:lnTo>
                  <a:lnTo>
                    <a:pt x="2627" y="1594"/>
                  </a:lnTo>
                  <a:lnTo>
                    <a:pt x="2598" y="1635"/>
                  </a:lnTo>
                  <a:lnTo>
                    <a:pt x="2564" y="1672"/>
                  </a:lnTo>
                  <a:lnTo>
                    <a:pt x="2527" y="1706"/>
                  </a:lnTo>
                  <a:lnTo>
                    <a:pt x="2486" y="1735"/>
                  </a:lnTo>
                  <a:lnTo>
                    <a:pt x="2441" y="1760"/>
                  </a:lnTo>
                  <a:lnTo>
                    <a:pt x="2394" y="1780"/>
                  </a:lnTo>
                  <a:lnTo>
                    <a:pt x="2345" y="1795"/>
                  </a:lnTo>
                  <a:lnTo>
                    <a:pt x="2293" y="1804"/>
                  </a:lnTo>
                  <a:lnTo>
                    <a:pt x="2240" y="1807"/>
                  </a:lnTo>
                  <a:lnTo>
                    <a:pt x="558" y="1807"/>
                  </a:lnTo>
                  <a:lnTo>
                    <a:pt x="533" y="1804"/>
                  </a:lnTo>
                  <a:lnTo>
                    <a:pt x="474" y="1797"/>
                  </a:lnTo>
                  <a:lnTo>
                    <a:pt x="417" y="1783"/>
                  </a:lnTo>
                  <a:lnTo>
                    <a:pt x="362" y="1764"/>
                  </a:lnTo>
                  <a:lnTo>
                    <a:pt x="311" y="1740"/>
                  </a:lnTo>
                  <a:lnTo>
                    <a:pt x="261" y="1710"/>
                  </a:lnTo>
                  <a:lnTo>
                    <a:pt x="216" y="1676"/>
                  </a:lnTo>
                  <a:lnTo>
                    <a:pt x="173" y="1639"/>
                  </a:lnTo>
                  <a:lnTo>
                    <a:pt x="135" y="1597"/>
                  </a:lnTo>
                  <a:lnTo>
                    <a:pt x="100" y="1553"/>
                  </a:lnTo>
                  <a:lnTo>
                    <a:pt x="71" y="1504"/>
                  </a:lnTo>
                  <a:lnTo>
                    <a:pt x="47" y="1452"/>
                  </a:lnTo>
                  <a:lnTo>
                    <a:pt x="26" y="1398"/>
                  </a:lnTo>
                  <a:lnTo>
                    <a:pt x="12" y="1342"/>
                  </a:lnTo>
                  <a:lnTo>
                    <a:pt x="2" y="1284"/>
                  </a:lnTo>
                  <a:lnTo>
                    <a:pt x="0" y="1224"/>
                  </a:lnTo>
                  <a:lnTo>
                    <a:pt x="2" y="1167"/>
                  </a:lnTo>
                  <a:lnTo>
                    <a:pt x="11" y="1111"/>
                  </a:lnTo>
                  <a:lnTo>
                    <a:pt x="24" y="1056"/>
                  </a:lnTo>
                  <a:lnTo>
                    <a:pt x="43" y="1004"/>
                  </a:lnTo>
                  <a:lnTo>
                    <a:pt x="67" y="954"/>
                  </a:lnTo>
                  <a:lnTo>
                    <a:pt x="95" y="906"/>
                  </a:lnTo>
                  <a:lnTo>
                    <a:pt x="127" y="862"/>
                  </a:lnTo>
                  <a:lnTo>
                    <a:pt x="164" y="821"/>
                  </a:lnTo>
                  <a:lnTo>
                    <a:pt x="204" y="783"/>
                  </a:lnTo>
                  <a:lnTo>
                    <a:pt x="247" y="749"/>
                  </a:lnTo>
                  <a:lnTo>
                    <a:pt x="294" y="719"/>
                  </a:lnTo>
                  <a:lnTo>
                    <a:pt x="343" y="694"/>
                  </a:lnTo>
                  <a:lnTo>
                    <a:pt x="395" y="673"/>
                  </a:lnTo>
                  <a:lnTo>
                    <a:pt x="399" y="620"/>
                  </a:lnTo>
                  <a:lnTo>
                    <a:pt x="408" y="568"/>
                  </a:lnTo>
                  <a:lnTo>
                    <a:pt x="423" y="517"/>
                  </a:lnTo>
                  <a:lnTo>
                    <a:pt x="444" y="469"/>
                  </a:lnTo>
                  <a:lnTo>
                    <a:pt x="469" y="422"/>
                  </a:lnTo>
                  <a:lnTo>
                    <a:pt x="501" y="379"/>
                  </a:lnTo>
                  <a:lnTo>
                    <a:pt x="533" y="342"/>
                  </a:lnTo>
                  <a:lnTo>
                    <a:pt x="569" y="309"/>
                  </a:lnTo>
                  <a:lnTo>
                    <a:pt x="607" y="281"/>
                  </a:lnTo>
                  <a:lnTo>
                    <a:pt x="649" y="255"/>
                  </a:lnTo>
                  <a:lnTo>
                    <a:pt x="692" y="234"/>
                  </a:lnTo>
                  <a:lnTo>
                    <a:pt x="737" y="217"/>
                  </a:lnTo>
                  <a:lnTo>
                    <a:pt x="784" y="206"/>
                  </a:lnTo>
                  <a:lnTo>
                    <a:pt x="831" y="198"/>
                  </a:lnTo>
                  <a:lnTo>
                    <a:pt x="880" y="196"/>
                  </a:lnTo>
                  <a:lnTo>
                    <a:pt x="923" y="198"/>
                  </a:lnTo>
                  <a:lnTo>
                    <a:pt x="966" y="204"/>
                  </a:lnTo>
                  <a:lnTo>
                    <a:pt x="1008" y="213"/>
                  </a:lnTo>
                  <a:lnTo>
                    <a:pt x="1044" y="171"/>
                  </a:lnTo>
                  <a:lnTo>
                    <a:pt x="1085" y="132"/>
                  </a:lnTo>
                  <a:lnTo>
                    <a:pt x="1128" y="98"/>
                  </a:lnTo>
                  <a:lnTo>
                    <a:pt x="1175" y="68"/>
                  </a:lnTo>
                  <a:lnTo>
                    <a:pt x="1224" y="44"/>
                  </a:lnTo>
                  <a:lnTo>
                    <a:pt x="1276" y="25"/>
                  </a:lnTo>
                  <a:lnTo>
                    <a:pt x="1330" y="10"/>
                  </a:lnTo>
                  <a:lnTo>
                    <a:pt x="1386" y="2"/>
                  </a:lnTo>
                  <a:lnTo>
                    <a:pt x="144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7" name="Freeform 7">
              <a:extLst>
                <a:ext uri="{FF2B5EF4-FFF2-40B4-BE49-F238E27FC236}">
                  <a16:creationId xmlns:a16="http://schemas.microsoft.com/office/drawing/2014/main" id="{1A0E70DD-8DA5-487D-B4EC-CF5E9502E3A7}"/>
                </a:ext>
              </a:extLst>
            </p:cNvPr>
            <p:cNvSpPr>
              <a:spLocks/>
            </p:cNvSpPr>
            <p:nvPr/>
          </p:nvSpPr>
          <p:spPr bwMode="auto">
            <a:xfrm>
              <a:off x="5163502" y="2587731"/>
              <a:ext cx="611134" cy="390159"/>
            </a:xfrm>
            <a:custGeom>
              <a:avLst/>
              <a:gdLst>
                <a:gd name="T0" fmla="*/ 1380 w 2474"/>
                <a:gd name="T1" fmla="*/ 2 h 1582"/>
                <a:gd name="T2" fmla="*/ 1462 w 2474"/>
                <a:gd name="T3" fmla="*/ 18 h 1582"/>
                <a:gd name="T4" fmla="*/ 1540 w 2474"/>
                <a:gd name="T5" fmla="*/ 48 h 1582"/>
                <a:gd name="T6" fmla="*/ 1612 w 2474"/>
                <a:gd name="T7" fmla="*/ 94 h 1582"/>
                <a:gd name="T8" fmla="*/ 1674 w 2474"/>
                <a:gd name="T9" fmla="*/ 152 h 1582"/>
                <a:gd name="T10" fmla="*/ 1724 w 2474"/>
                <a:gd name="T11" fmla="*/ 223 h 1582"/>
                <a:gd name="T12" fmla="*/ 1760 w 2474"/>
                <a:gd name="T13" fmla="*/ 307 h 1582"/>
                <a:gd name="T14" fmla="*/ 1779 w 2474"/>
                <a:gd name="T15" fmla="*/ 403 h 1582"/>
                <a:gd name="T16" fmla="*/ 1878 w 2474"/>
                <a:gd name="T17" fmla="*/ 395 h 1582"/>
                <a:gd name="T18" fmla="*/ 1970 w 2474"/>
                <a:gd name="T19" fmla="*/ 413 h 1582"/>
                <a:gd name="T20" fmla="*/ 2053 w 2474"/>
                <a:gd name="T21" fmla="*/ 452 h 1582"/>
                <a:gd name="T22" fmla="*/ 2122 w 2474"/>
                <a:gd name="T23" fmla="*/ 509 h 1582"/>
                <a:gd name="T24" fmla="*/ 2177 w 2474"/>
                <a:gd name="T25" fmla="*/ 581 h 1582"/>
                <a:gd name="T26" fmla="*/ 2212 w 2474"/>
                <a:gd name="T27" fmla="*/ 663 h 1582"/>
                <a:gd name="T28" fmla="*/ 2227 w 2474"/>
                <a:gd name="T29" fmla="*/ 754 h 1582"/>
                <a:gd name="T30" fmla="*/ 2217 w 2474"/>
                <a:gd name="T31" fmla="*/ 850 h 1582"/>
                <a:gd name="T32" fmla="*/ 2244 w 2474"/>
                <a:gd name="T33" fmla="*/ 909 h 1582"/>
                <a:gd name="T34" fmla="*/ 2319 w 2474"/>
                <a:gd name="T35" fmla="*/ 947 h 1582"/>
                <a:gd name="T36" fmla="*/ 2382 w 2474"/>
                <a:gd name="T37" fmla="*/ 1002 h 1582"/>
                <a:gd name="T38" fmla="*/ 2432 w 2474"/>
                <a:gd name="T39" fmla="*/ 1070 h 1582"/>
                <a:gd name="T40" fmla="*/ 2462 w 2474"/>
                <a:gd name="T41" fmla="*/ 1149 h 1582"/>
                <a:gd name="T42" fmla="*/ 2474 w 2474"/>
                <a:gd name="T43" fmla="*/ 1236 h 1582"/>
                <a:gd name="T44" fmla="*/ 2461 w 2474"/>
                <a:gd name="T45" fmla="*/ 1329 h 1582"/>
                <a:gd name="T46" fmla="*/ 2426 w 2474"/>
                <a:gd name="T47" fmla="*/ 1411 h 1582"/>
                <a:gd name="T48" fmla="*/ 2373 w 2474"/>
                <a:gd name="T49" fmla="*/ 1481 h 1582"/>
                <a:gd name="T50" fmla="*/ 2303 w 2474"/>
                <a:gd name="T51" fmla="*/ 1535 h 1582"/>
                <a:gd name="T52" fmla="*/ 2219 w 2474"/>
                <a:gd name="T53" fmla="*/ 1571 h 1582"/>
                <a:gd name="T54" fmla="*/ 2128 w 2474"/>
                <a:gd name="T55" fmla="*/ 1582 h 1582"/>
                <a:gd name="T56" fmla="*/ 446 w 2474"/>
                <a:gd name="T57" fmla="*/ 1581 h 1582"/>
                <a:gd name="T58" fmla="*/ 342 w 2474"/>
                <a:gd name="T59" fmla="*/ 1564 h 1582"/>
                <a:gd name="T60" fmla="*/ 248 w 2474"/>
                <a:gd name="T61" fmla="*/ 1526 h 1582"/>
                <a:gd name="T62" fmla="*/ 166 w 2474"/>
                <a:gd name="T63" fmla="*/ 1470 h 1582"/>
                <a:gd name="T64" fmla="*/ 97 w 2474"/>
                <a:gd name="T65" fmla="*/ 1398 h 1582"/>
                <a:gd name="T66" fmla="*/ 45 w 2474"/>
                <a:gd name="T67" fmla="*/ 1313 h 1582"/>
                <a:gd name="T68" fmla="*/ 12 w 2474"/>
                <a:gd name="T69" fmla="*/ 1217 h 1582"/>
                <a:gd name="T70" fmla="*/ 0 w 2474"/>
                <a:gd name="T71" fmla="*/ 1112 h 1582"/>
                <a:gd name="T72" fmla="*/ 12 w 2474"/>
                <a:gd name="T73" fmla="*/ 1007 h 1582"/>
                <a:gd name="T74" fmla="*/ 46 w 2474"/>
                <a:gd name="T75" fmla="*/ 908 h 1582"/>
                <a:gd name="T76" fmla="*/ 100 w 2474"/>
                <a:gd name="T77" fmla="*/ 823 h 1582"/>
                <a:gd name="T78" fmla="*/ 171 w 2474"/>
                <a:gd name="T79" fmla="*/ 750 h 1582"/>
                <a:gd name="T80" fmla="*/ 257 w 2474"/>
                <a:gd name="T81" fmla="*/ 694 h 1582"/>
                <a:gd name="T82" fmla="*/ 353 w 2474"/>
                <a:gd name="T83" fmla="*/ 658 h 1582"/>
                <a:gd name="T84" fmla="*/ 397 w 2474"/>
                <a:gd name="T85" fmla="*/ 599 h 1582"/>
                <a:gd name="T86" fmla="*/ 400 w 2474"/>
                <a:gd name="T87" fmla="*/ 507 h 1582"/>
                <a:gd name="T88" fmla="*/ 425 w 2474"/>
                <a:gd name="T89" fmla="*/ 422 h 1582"/>
                <a:gd name="T90" fmla="*/ 468 w 2474"/>
                <a:gd name="T91" fmla="*/ 348 h 1582"/>
                <a:gd name="T92" fmla="*/ 527 w 2474"/>
                <a:gd name="T93" fmla="*/ 286 h 1582"/>
                <a:gd name="T94" fmla="*/ 597 w 2474"/>
                <a:gd name="T95" fmla="*/ 239 h 1582"/>
                <a:gd name="T96" fmla="*/ 677 w 2474"/>
                <a:gd name="T97" fmla="*/ 208 h 1582"/>
                <a:gd name="T98" fmla="*/ 763 w 2474"/>
                <a:gd name="T99" fmla="*/ 196 h 1582"/>
                <a:gd name="T100" fmla="*/ 851 w 2474"/>
                <a:gd name="T101" fmla="*/ 207 h 1582"/>
                <a:gd name="T102" fmla="*/ 940 w 2474"/>
                <a:gd name="T103" fmla="*/ 241 h 1582"/>
                <a:gd name="T104" fmla="*/ 994 w 2474"/>
                <a:gd name="T105" fmla="*/ 158 h 1582"/>
                <a:gd name="T106" fmla="*/ 1058 w 2474"/>
                <a:gd name="T107" fmla="*/ 94 h 1582"/>
                <a:gd name="T108" fmla="*/ 1132 w 2474"/>
                <a:gd name="T109" fmla="*/ 46 h 1582"/>
                <a:gd name="T110" fmla="*/ 1212 w 2474"/>
                <a:gd name="T111" fmla="*/ 16 h 1582"/>
                <a:gd name="T112" fmla="*/ 1295 w 2474"/>
                <a:gd name="T113" fmla="*/ 1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4" h="1582">
                  <a:moveTo>
                    <a:pt x="1337" y="0"/>
                  </a:moveTo>
                  <a:lnTo>
                    <a:pt x="1380" y="2"/>
                  </a:lnTo>
                  <a:lnTo>
                    <a:pt x="1421" y="8"/>
                  </a:lnTo>
                  <a:lnTo>
                    <a:pt x="1462" y="18"/>
                  </a:lnTo>
                  <a:lnTo>
                    <a:pt x="1502" y="31"/>
                  </a:lnTo>
                  <a:lnTo>
                    <a:pt x="1540" y="48"/>
                  </a:lnTo>
                  <a:lnTo>
                    <a:pt x="1577" y="70"/>
                  </a:lnTo>
                  <a:lnTo>
                    <a:pt x="1612" y="94"/>
                  </a:lnTo>
                  <a:lnTo>
                    <a:pt x="1645" y="121"/>
                  </a:lnTo>
                  <a:lnTo>
                    <a:pt x="1674" y="152"/>
                  </a:lnTo>
                  <a:lnTo>
                    <a:pt x="1701" y="186"/>
                  </a:lnTo>
                  <a:lnTo>
                    <a:pt x="1724" y="223"/>
                  </a:lnTo>
                  <a:lnTo>
                    <a:pt x="1744" y="264"/>
                  </a:lnTo>
                  <a:lnTo>
                    <a:pt x="1760" y="307"/>
                  </a:lnTo>
                  <a:lnTo>
                    <a:pt x="1773" y="354"/>
                  </a:lnTo>
                  <a:lnTo>
                    <a:pt x="1779" y="403"/>
                  </a:lnTo>
                  <a:lnTo>
                    <a:pt x="1830" y="396"/>
                  </a:lnTo>
                  <a:lnTo>
                    <a:pt x="1878" y="395"/>
                  </a:lnTo>
                  <a:lnTo>
                    <a:pt x="1926" y="401"/>
                  </a:lnTo>
                  <a:lnTo>
                    <a:pt x="1970" y="413"/>
                  </a:lnTo>
                  <a:lnTo>
                    <a:pt x="2013" y="430"/>
                  </a:lnTo>
                  <a:lnTo>
                    <a:pt x="2053" y="452"/>
                  </a:lnTo>
                  <a:lnTo>
                    <a:pt x="2089" y="478"/>
                  </a:lnTo>
                  <a:lnTo>
                    <a:pt x="2122" y="509"/>
                  </a:lnTo>
                  <a:lnTo>
                    <a:pt x="2152" y="543"/>
                  </a:lnTo>
                  <a:lnTo>
                    <a:pt x="2177" y="581"/>
                  </a:lnTo>
                  <a:lnTo>
                    <a:pt x="2197" y="621"/>
                  </a:lnTo>
                  <a:lnTo>
                    <a:pt x="2212" y="663"/>
                  </a:lnTo>
                  <a:lnTo>
                    <a:pt x="2223" y="709"/>
                  </a:lnTo>
                  <a:lnTo>
                    <a:pt x="2227" y="754"/>
                  </a:lnTo>
                  <a:lnTo>
                    <a:pt x="2225" y="802"/>
                  </a:lnTo>
                  <a:lnTo>
                    <a:pt x="2217" y="850"/>
                  </a:lnTo>
                  <a:lnTo>
                    <a:pt x="2203" y="898"/>
                  </a:lnTo>
                  <a:lnTo>
                    <a:pt x="2244" y="909"/>
                  </a:lnTo>
                  <a:lnTo>
                    <a:pt x="2283" y="926"/>
                  </a:lnTo>
                  <a:lnTo>
                    <a:pt x="2319" y="947"/>
                  </a:lnTo>
                  <a:lnTo>
                    <a:pt x="2353" y="973"/>
                  </a:lnTo>
                  <a:lnTo>
                    <a:pt x="2382" y="1002"/>
                  </a:lnTo>
                  <a:lnTo>
                    <a:pt x="2410" y="1034"/>
                  </a:lnTo>
                  <a:lnTo>
                    <a:pt x="2432" y="1070"/>
                  </a:lnTo>
                  <a:lnTo>
                    <a:pt x="2450" y="1108"/>
                  </a:lnTo>
                  <a:lnTo>
                    <a:pt x="2462" y="1149"/>
                  </a:lnTo>
                  <a:lnTo>
                    <a:pt x="2471" y="1191"/>
                  </a:lnTo>
                  <a:lnTo>
                    <a:pt x="2474" y="1236"/>
                  </a:lnTo>
                  <a:lnTo>
                    <a:pt x="2471" y="1283"/>
                  </a:lnTo>
                  <a:lnTo>
                    <a:pt x="2461" y="1329"/>
                  </a:lnTo>
                  <a:lnTo>
                    <a:pt x="2447" y="1371"/>
                  </a:lnTo>
                  <a:lnTo>
                    <a:pt x="2426" y="1411"/>
                  </a:lnTo>
                  <a:lnTo>
                    <a:pt x="2402" y="1448"/>
                  </a:lnTo>
                  <a:lnTo>
                    <a:pt x="2373" y="1481"/>
                  </a:lnTo>
                  <a:lnTo>
                    <a:pt x="2339" y="1510"/>
                  </a:lnTo>
                  <a:lnTo>
                    <a:pt x="2303" y="1535"/>
                  </a:lnTo>
                  <a:lnTo>
                    <a:pt x="2263" y="1555"/>
                  </a:lnTo>
                  <a:lnTo>
                    <a:pt x="2219" y="1571"/>
                  </a:lnTo>
                  <a:lnTo>
                    <a:pt x="2175" y="1579"/>
                  </a:lnTo>
                  <a:lnTo>
                    <a:pt x="2128" y="1582"/>
                  </a:lnTo>
                  <a:lnTo>
                    <a:pt x="446" y="1582"/>
                  </a:lnTo>
                  <a:lnTo>
                    <a:pt x="446" y="1581"/>
                  </a:lnTo>
                  <a:lnTo>
                    <a:pt x="393" y="1576"/>
                  </a:lnTo>
                  <a:lnTo>
                    <a:pt x="342" y="1564"/>
                  </a:lnTo>
                  <a:lnTo>
                    <a:pt x="295" y="1548"/>
                  </a:lnTo>
                  <a:lnTo>
                    <a:pt x="248" y="1526"/>
                  </a:lnTo>
                  <a:lnTo>
                    <a:pt x="206" y="1501"/>
                  </a:lnTo>
                  <a:lnTo>
                    <a:pt x="166" y="1470"/>
                  </a:lnTo>
                  <a:lnTo>
                    <a:pt x="130" y="1436"/>
                  </a:lnTo>
                  <a:lnTo>
                    <a:pt x="97" y="1398"/>
                  </a:lnTo>
                  <a:lnTo>
                    <a:pt x="69" y="1357"/>
                  </a:lnTo>
                  <a:lnTo>
                    <a:pt x="45" y="1313"/>
                  </a:lnTo>
                  <a:lnTo>
                    <a:pt x="25" y="1266"/>
                  </a:lnTo>
                  <a:lnTo>
                    <a:pt x="12" y="1217"/>
                  </a:lnTo>
                  <a:lnTo>
                    <a:pt x="3" y="1166"/>
                  </a:lnTo>
                  <a:lnTo>
                    <a:pt x="0" y="1112"/>
                  </a:lnTo>
                  <a:lnTo>
                    <a:pt x="3" y="1058"/>
                  </a:lnTo>
                  <a:lnTo>
                    <a:pt x="12" y="1007"/>
                  </a:lnTo>
                  <a:lnTo>
                    <a:pt x="26" y="956"/>
                  </a:lnTo>
                  <a:lnTo>
                    <a:pt x="46" y="908"/>
                  </a:lnTo>
                  <a:lnTo>
                    <a:pt x="71" y="864"/>
                  </a:lnTo>
                  <a:lnTo>
                    <a:pt x="100" y="823"/>
                  </a:lnTo>
                  <a:lnTo>
                    <a:pt x="134" y="785"/>
                  </a:lnTo>
                  <a:lnTo>
                    <a:pt x="171" y="750"/>
                  </a:lnTo>
                  <a:lnTo>
                    <a:pt x="212" y="720"/>
                  </a:lnTo>
                  <a:lnTo>
                    <a:pt x="257" y="694"/>
                  </a:lnTo>
                  <a:lnTo>
                    <a:pt x="303" y="674"/>
                  </a:lnTo>
                  <a:lnTo>
                    <a:pt x="353" y="658"/>
                  </a:lnTo>
                  <a:lnTo>
                    <a:pt x="405" y="647"/>
                  </a:lnTo>
                  <a:lnTo>
                    <a:pt x="397" y="599"/>
                  </a:lnTo>
                  <a:lnTo>
                    <a:pt x="396" y="552"/>
                  </a:lnTo>
                  <a:lnTo>
                    <a:pt x="400" y="507"/>
                  </a:lnTo>
                  <a:lnTo>
                    <a:pt x="410" y="464"/>
                  </a:lnTo>
                  <a:lnTo>
                    <a:pt x="425" y="422"/>
                  </a:lnTo>
                  <a:lnTo>
                    <a:pt x="445" y="384"/>
                  </a:lnTo>
                  <a:lnTo>
                    <a:pt x="468" y="348"/>
                  </a:lnTo>
                  <a:lnTo>
                    <a:pt x="495" y="316"/>
                  </a:lnTo>
                  <a:lnTo>
                    <a:pt x="527" y="286"/>
                  </a:lnTo>
                  <a:lnTo>
                    <a:pt x="561" y="261"/>
                  </a:lnTo>
                  <a:lnTo>
                    <a:pt x="597" y="239"/>
                  </a:lnTo>
                  <a:lnTo>
                    <a:pt x="636" y="221"/>
                  </a:lnTo>
                  <a:lnTo>
                    <a:pt x="677" y="208"/>
                  </a:lnTo>
                  <a:lnTo>
                    <a:pt x="719" y="199"/>
                  </a:lnTo>
                  <a:lnTo>
                    <a:pt x="763" y="196"/>
                  </a:lnTo>
                  <a:lnTo>
                    <a:pt x="807" y="198"/>
                  </a:lnTo>
                  <a:lnTo>
                    <a:pt x="851" y="207"/>
                  </a:lnTo>
                  <a:lnTo>
                    <a:pt x="897" y="221"/>
                  </a:lnTo>
                  <a:lnTo>
                    <a:pt x="940" y="241"/>
                  </a:lnTo>
                  <a:lnTo>
                    <a:pt x="966" y="197"/>
                  </a:lnTo>
                  <a:lnTo>
                    <a:pt x="994" y="158"/>
                  </a:lnTo>
                  <a:lnTo>
                    <a:pt x="1026" y="123"/>
                  </a:lnTo>
                  <a:lnTo>
                    <a:pt x="1058" y="94"/>
                  </a:lnTo>
                  <a:lnTo>
                    <a:pt x="1094" y="68"/>
                  </a:lnTo>
                  <a:lnTo>
                    <a:pt x="1132" y="46"/>
                  </a:lnTo>
                  <a:lnTo>
                    <a:pt x="1172" y="29"/>
                  </a:lnTo>
                  <a:lnTo>
                    <a:pt x="1212" y="16"/>
                  </a:lnTo>
                  <a:lnTo>
                    <a:pt x="1254" y="6"/>
                  </a:lnTo>
                  <a:lnTo>
                    <a:pt x="1295" y="1"/>
                  </a:lnTo>
                  <a:lnTo>
                    <a:pt x="133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sp>
        <p:nvSpPr>
          <p:cNvPr id="3" name="Title 2"/>
          <p:cNvSpPr>
            <a:spLocks noGrp="1"/>
          </p:cNvSpPr>
          <p:nvPr>
            <p:ph type="title"/>
          </p:nvPr>
        </p:nvSpPr>
        <p:spPr>
          <a:xfrm>
            <a:off x="268059" y="683340"/>
            <a:ext cx="11812088" cy="1107996"/>
          </a:xfrm>
        </p:spPr>
        <p:txBody>
          <a:bodyPr/>
          <a:lstStyle/>
          <a:p>
            <a:r>
              <a:rPr lang="en-US" dirty="0"/>
              <a:t>Land Records Deployment Option: Local ArcGIS Pro =&gt; Cloud Hosted Enterprise</a:t>
            </a:r>
            <a:br>
              <a:rPr lang="en-US" dirty="0"/>
            </a:br>
            <a:endParaRPr lang="en-US" dirty="0"/>
          </a:p>
        </p:txBody>
      </p:sp>
      <p:sp>
        <p:nvSpPr>
          <p:cNvPr id="30" name="TextBox 29">
            <a:extLst>
              <a:ext uri="{FF2B5EF4-FFF2-40B4-BE49-F238E27FC236}">
                <a16:creationId xmlns:a16="http://schemas.microsoft.com/office/drawing/2014/main" id="{36513447-67F3-47A2-BD0D-4F38875FD17B}"/>
              </a:ext>
            </a:extLst>
          </p:cNvPr>
          <p:cNvSpPr txBox="1"/>
          <p:nvPr/>
        </p:nvSpPr>
        <p:spPr>
          <a:xfrm>
            <a:off x="3865656" y="1848361"/>
            <a:ext cx="3740986" cy="994267"/>
          </a:xfrm>
          <a:prstGeom prst="rect">
            <a:avLst/>
          </a:prstGeom>
          <a:noFill/>
          <a:effectLst/>
        </p:spPr>
        <p:txBody>
          <a:bodyPr wrap="square" lIns="0" tIns="0" rIns="0" bIns="0" rtlCol="0" anchor="b">
            <a:noAutofit/>
          </a:bodyPr>
          <a:lstStyle/>
          <a:p>
            <a:pPr algn="ctr" eaLnBrk="0" hangingPunct="0"/>
            <a:r>
              <a:rPr lang="en-US" dirty="0">
                <a:ea typeface="+mn-ea"/>
                <a:cs typeface="+mn-cs"/>
              </a:rPr>
              <a:t>ArcGIS</a:t>
            </a:r>
          </a:p>
          <a:p>
            <a:pPr algn="ctr" eaLnBrk="0" hangingPunct="0"/>
            <a:r>
              <a:rPr lang="en-US" dirty="0"/>
              <a:t>Enterprise</a:t>
            </a:r>
          </a:p>
          <a:p>
            <a:pPr algn="ctr" eaLnBrk="0" hangingPunct="0"/>
            <a:r>
              <a:rPr lang="en-US" sz="900" dirty="0"/>
              <a:t>Full base deployment</a:t>
            </a:r>
          </a:p>
          <a:p>
            <a:pPr algn="ctr" eaLnBrk="0" hangingPunct="0"/>
            <a:r>
              <a:rPr lang="en-US" sz="900" dirty="0"/>
              <a:t>10.8 (or later)</a:t>
            </a:r>
          </a:p>
          <a:p>
            <a:pPr algn="ctr" eaLnBrk="0" hangingPunct="0"/>
            <a:endParaRPr lang="en-US" sz="900" dirty="0"/>
          </a:p>
        </p:txBody>
      </p:sp>
      <p:grpSp>
        <p:nvGrpSpPr>
          <p:cNvPr id="31" name="Group 30">
            <a:extLst>
              <a:ext uri="{FF2B5EF4-FFF2-40B4-BE49-F238E27FC236}">
                <a16:creationId xmlns:a16="http://schemas.microsoft.com/office/drawing/2014/main" id="{EBA74850-B132-42EF-BCA8-472CBFFC9C86}"/>
              </a:ext>
            </a:extLst>
          </p:cNvPr>
          <p:cNvGrpSpPr/>
          <p:nvPr/>
        </p:nvGrpSpPr>
        <p:grpSpPr>
          <a:xfrm>
            <a:off x="5000915" y="2807160"/>
            <a:ext cx="1518896" cy="1260556"/>
            <a:chOff x="4534968" y="3390266"/>
            <a:chExt cx="457200" cy="493776"/>
          </a:xfrm>
        </p:grpSpPr>
        <p:sp useBgFill="1">
          <p:nvSpPr>
            <p:cNvPr id="32" name="Freeform 20">
              <a:extLst>
                <a:ext uri="{FF2B5EF4-FFF2-40B4-BE49-F238E27FC236}">
                  <a16:creationId xmlns:a16="http://schemas.microsoft.com/office/drawing/2014/main" id="{CFA2960D-8C6C-4092-A904-BDCB45340DE8}"/>
                </a:ext>
              </a:extLst>
            </p:cNvPr>
            <p:cNvSpPr>
              <a:spLocks/>
            </p:cNvSpPr>
            <p:nvPr/>
          </p:nvSpPr>
          <p:spPr bwMode="auto">
            <a:xfrm>
              <a:off x="4548399" y="3390266"/>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6" name="Picture 55">
              <a:extLst>
                <a:ext uri="{FF2B5EF4-FFF2-40B4-BE49-F238E27FC236}">
                  <a16:creationId xmlns:a16="http://schemas.microsoft.com/office/drawing/2014/main" id="{BC310EE7-802C-45C4-AE41-17237276F93D}"/>
                </a:ext>
              </a:extLst>
            </p:cNvPr>
            <p:cNvPicPr>
              <a:picLocks noChangeAspect="1"/>
            </p:cNvPicPr>
            <p:nvPr/>
          </p:nvPicPr>
          <p:blipFill>
            <a:blip r:embed="rId3"/>
            <a:stretch>
              <a:fillRect/>
            </a:stretch>
          </p:blipFill>
          <p:spPr>
            <a:xfrm>
              <a:off x="4534968" y="3408554"/>
              <a:ext cx="457200" cy="457200"/>
            </a:xfrm>
            <a:prstGeom prst="rect">
              <a:avLst/>
            </a:prstGeom>
          </p:spPr>
        </p:pic>
      </p:grpSp>
      <p:sp>
        <p:nvSpPr>
          <p:cNvPr id="57" name="TextBox 56">
            <a:extLst>
              <a:ext uri="{FF2B5EF4-FFF2-40B4-BE49-F238E27FC236}">
                <a16:creationId xmlns:a16="http://schemas.microsoft.com/office/drawing/2014/main" id="{B383F0BD-6488-4595-9966-65192C083804}"/>
              </a:ext>
            </a:extLst>
          </p:cNvPr>
          <p:cNvSpPr txBox="1"/>
          <p:nvPr/>
        </p:nvSpPr>
        <p:spPr>
          <a:xfrm>
            <a:off x="-585426" y="1719249"/>
            <a:ext cx="3740986" cy="994267"/>
          </a:xfrm>
          <a:prstGeom prst="rect">
            <a:avLst/>
          </a:prstGeom>
          <a:noFill/>
          <a:effectLst/>
        </p:spPr>
        <p:txBody>
          <a:bodyPr wrap="square" lIns="0" tIns="0" rIns="0" bIns="0" rtlCol="0" anchor="b">
            <a:noAutofit/>
          </a:bodyPr>
          <a:lstStyle/>
          <a:p>
            <a:pPr algn="ctr" eaLnBrk="0" hangingPunct="0"/>
            <a:r>
              <a:rPr lang="en-US" dirty="0">
                <a:ea typeface="+mn-ea"/>
                <a:cs typeface="+mn-cs"/>
              </a:rPr>
              <a:t>ArcGIS </a:t>
            </a:r>
          </a:p>
          <a:p>
            <a:pPr algn="ctr" eaLnBrk="0" hangingPunct="0"/>
            <a:r>
              <a:rPr lang="en-US" dirty="0">
                <a:ea typeface="+mn-ea"/>
                <a:cs typeface="+mn-cs"/>
              </a:rPr>
              <a:t>Pro</a:t>
            </a:r>
          </a:p>
          <a:p>
            <a:pPr algn="ctr" eaLnBrk="0" hangingPunct="0"/>
            <a:r>
              <a:rPr lang="en-US" sz="900" dirty="0"/>
              <a:t>Standard or Advanced </a:t>
            </a:r>
          </a:p>
          <a:p>
            <a:pPr algn="ctr" eaLnBrk="0" hangingPunct="0"/>
            <a:r>
              <a:rPr lang="en-US" sz="900" dirty="0"/>
              <a:t>Version 2.5 (or later)</a:t>
            </a:r>
          </a:p>
        </p:txBody>
      </p:sp>
      <p:grpSp>
        <p:nvGrpSpPr>
          <p:cNvPr id="58" name="Group 57">
            <a:extLst>
              <a:ext uri="{FF2B5EF4-FFF2-40B4-BE49-F238E27FC236}">
                <a16:creationId xmlns:a16="http://schemas.microsoft.com/office/drawing/2014/main" id="{DE0E4CB6-A7E7-40BE-BB4E-4F63D0029F40}"/>
              </a:ext>
            </a:extLst>
          </p:cNvPr>
          <p:cNvGrpSpPr/>
          <p:nvPr/>
        </p:nvGrpSpPr>
        <p:grpSpPr>
          <a:xfrm>
            <a:off x="526689" y="2795941"/>
            <a:ext cx="1518896" cy="1260556"/>
            <a:chOff x="10962914" y="3386010"/>
            <a:chExt cx="457200" cy="493776"/>
          </a:xfrm>
        </p:grpSpPr>
        <p:sp useBgFill="1">
          <p:nvSpPr>
            <p:cNvPr id="59" name="Freeform 20">
              <a:extLst>
                <a:ext uri="{FF2B5EF4-FFF2-40B4-BE49-F238E27FC236}">
                  <a16:creationId xmlns:a16="http://schemas.microsoft.com/office/drawing/2014/main" id="{3CDF0743-E376-4DB7-855D-DDB9C8F4A63C}"/>
                </a:ext>
              </a:extLst>
            </p:cNvPr>
            <p:cNvSpPr>
              <a:spLocks/>
            </p:cNvSpPr>
            <p:nvPr/>
          </p:nvSpPr>
          <p:spPr bwMode="auto">
            <a:xfrm>
              <a:off x="10976345" y="3386010"/>
              <a:ext cx="430339" cy="493776"/>
            </a:xfrm>
            <a:custGeom>
              <a:avLst/>
              <a:gdLst>
                <a:gd name="T0" fmla="*/ 25249 w 25920"/>
                <a:gd name="T1" fmla="*/ 5188 h 29546"/>
                <a:gd name="T2" fmla="*/ 13794 w 25920"/>
                <a:gd name="T3" fmla="*/ 174 h 29546"/>
                <a:gd name="T4" fmla="*/ 12960 w 25920"/>
                <a:gd name="T5" fmla="*/ 0 h 29546"/>
                <a:gd name="T6" fmla="*/ 12126 w 25920"/>
                <a:gd name="T7" fmla="*/ 174 h 29546"/>
                <a:gd name="T8" fmla="*/ 2524 w 25920"/>
                <a:gd name="T9" fmla="*/ 4377 h 29546"/>
                <a:gd name="T10" fmla="*/ 0 w 25920"/>
                <a:gd name="T11" fmla="*/ 8237 h 29546"/>
                <a:gd name="T12" fmla="*/ 0 w 25920"/>
                <a:gd name="T13" fmla="*/ 23331 h 29546"/>
                <a:gd name="T14" fmla="*/ 671 w 25920"/>
                <a:gd name="T15" fmla="*/ 24357 h 29546"/>
                <a:gd name="T16" fmla="*/ 12126 w 25920"/>
                <a:gd name="T17" fmla="*/ 29371 h 29546"/>
                <a:gd name="T18" fmla="*/ 12960 w 25920"/>
                <a:gd name="T19" fmla="*/ 29546 h 29546"/>
                <a:gd name="T20" fmla="*/ 13794 w 25920"/>
                <a:gd name="T21" fmla="*/ 29371 h 29546"/>
                <a:gd name="T22" fmla="*/ 23396 w 25920"/>
                <a:gd name="T23" fmla="*/ 25168 h 29546"/>
                <a:gd name="T24" fmla="*/ 25920 w 25920"/>
                <a:gd name="T25" fmla="*/ 21308 h 29546"/>
                <a:gd name="T26" fmla="*/ 25920 w 25920"/>
                <a:gd name="T27" fmla="*/ 6214 h 29546"/>
                <a:gd name="T28" fmla="*/ 25249 w 25920"/>
                <a:gd name="T29" fmla="*/ 5188 h 29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20" h="29546">
                  <a:moveTo>
                    <a:pt x="25249" y="5188"/>
                  </a:moveTo>
                  <a:cubicBezTo>
                    <a:pt x="13794" y="174"/>
                    <a:pt x="13794" y="174"/>
                    <a:pt x="13794" y="174"/>
                  </a:cubicBezTo>
                  <a:cubicBezTo>
                    <a:pt x="13530" y="58"/>
                    <a:pt x="13249" y="0"/>
                    <a:pt x="12960" y="0"/>
                  </a:cubicBezTo>
                  <a:cubicBezTo>
                    <a:pt x="12672" y="0"/>
                    <a:pt x="12391" y="58"/>
                    <a:pt x="12126" y="174"/>
                  </a:cubicBezTo>
                  <a:cubicBezTo>
                    <a:pt x="2524" y="4377"/>
                    <a:pt x="2524" y="4377"/>
                    <a:pt x="2524" y="4377"/>
                  </a:cubicBezTo>
                  <a:cubicBezTo>
                    <a:pt x="991" y="5048"/>
                    <a:pt x="0" y="6563"/>
                    <a:pt x="0" y="8237"/>
                  </a:cubicBezTo>
                  <a:cubicBezTo>
                    <a:pt x="0" y="23331"/>
                    <a:pt x="0" y="23331"/>
                    <a:pt x="0" y="23331"/>
                  </a:cubicBezTo>
                  <a:cubicBezTo>
                    <a:pt x="0" y="23776"/>
                    <a:pt x="264" y="24179"/>
                    <a:pt x="671" y="24357"/>
                  </a:cubicBezTo>
                  <a:cubicBezTo>
                    <a:pt x="12126" y="29371"/>
                    <a:pt x="12126" y="29371"/>
                    <a:pt x="12126" y="29371"/>
                  </a:cubicBezTo>
                  <a:cubicBezTo>
                    <a:pt x="12391" y="29487"/>
                    <a:pt x="12672" y="29546"/>
                    <a:pt x="12960" y="29546"/>
                  </a:cubicBezTo>
                  <a:cubicBezTo>
                    <a:pt x="13249" y="29546"/>
                    <a:pt x="13530" y="29487"/>
                    <a:pt x="13794" y="29371"/>
                  </a:cubicBezTo>
                  <a:cubicBezTo>
                    <a:pt x="23396" y="25168"/>
                    <a:pt x="23396" y="25168"/>
                    <a:pt x="23396" y="25168"/>
                  </a:cubicBezTo>
                  <a:cubicBezTo>
                    <a:pt x="24930" y="24497"/>
                    <a:pt x="25920" y="22982"/>
                    <a:pt x="25920" y="21308"/>
                  </a:cubicBezTo>
                  <a:cubicBezTo>
                    <a:pt x="25920" y="6214"/>
                    <a:pt x="25920" y="6214"/>
                    <a:pt x="25920" y="6214"/>
                  </a:cubicBezTo>
                  <a:cubicBezTo>
                    <a:pt x="25920" y="5769"/>
                    <a:pt x="25657" y="5367"/>
                    <a:pt x="25249" y="5188"/>
                  </a:cubicBez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60" name="Picture 59">
              <a:extLst>
                <a:ext uri="{FF2B5EF4-FFF2-40B4-BE49-F238E27FC236}">
                  <a16:creationId xmlns:a16="http://schemas.microsoft.com/office/drawing/2014/main" id="{897DC7E2-BC22-4ED3-8F72-EC5E99117AF7}"/>
                </a:ext>
              </a:extLst>
            </p:cNvPr>
            <p:cNvPicPr>
              <a:picLocks noChangeAspect="1"/>
            </p:cNvPicPr>
            <p:nvPr/>
          </p:nvPicPr>
          <p:blipFill>
            <a:blip r:embed="rId4"/>
            <a:stretch>
              <a:fillRect/>
            </a:stretch>
          </p:blipFill>
          <p:spPr>
            <a:xfrm>
              <a:off x="10962914" y="3404298"/>
              <a:ext cx="457200" cy="457200"/>
            </a:xfrm>
            <a:prstGeom prst="rect">
              <a:avLst/>
            </a:prstGeom>
          </p:spPr>
        </p:pic>
      </p:grpSp>
      <p:grpSp>
        <p:nvGrpSpPr>
          <p:cNvPr id="61" name="Group 60">
            <a:extLst>
              <a:ext uri="{FF2B5EF4-FFF2-40B4-BE49-F238E27FC236}">
                <a16:creationId xmlns:a16="http://schemas.microsoft.com/office/drawing/2014/main" id="{ACC27BA9-B0EF-4B53-AAA1-B18422A70061}"/>
              </a:ext>
            </a:extLst>
          </p:cNvPr>
          <p:cNvGrpSpPr/>
          <p:nvPr/>
        </p:nvGrpSpPr>
        <p:grpSpPr>
          <a:xfrm>
            <a:off x="5209547" y="4722615"/>
            <a:ext cx="1053207" cy="1109467"/>
            <a:chOff x="1111443" y="2568745"/>
            <a:chExt cx="386930" cy="428131"/>
          </a:xfrm>
        </p:grpSpPr>
        <p:sp useBgFill="1">
          <p:nvSpPr>
            <p:cNvPr id="62" name="Freeform 13">
              <a:extLst>
                <a:ext uri="{FF2B5EF4-FFF2-40B4-BE49-F238E27FC236}">
                  <a16:creationId xmlns:a16="http://schemas.microsoft.com/office/drawing/2014/main" id="{F58118A2-E190-4AFF-9BF7-7BACF9F93F7E}"/>
                </a:ext>
              </a:extLst>
            </p:cNvPr>
            <p:cNvSpPr>
              <a:spLocks noEditPoints="1"/>
            </p:cNvSpPr>
            <p:nvPr/>
          </p:nvSpPr>
          <p:spPr bwMode="auto">
            <a:xfrm>
              <a:off x="1111443" y="2568745"/>
              <a:ext cx="386930" cy="428131"/>
            </a:xfrm>
            <a:custGeom>
              <a:avLst/>
              <a:gdLst>
                <a:gd name="T0" fmla="*/ 1518 w 1518"/>
                <a:gd name="T1" fmla="*/ 930 h 1675"/>
                <a:gd name="T2" fmla="*/ 1518 w 1518"/>
                <a:gd name="T3" fmla="*/ 865 h 1675"/>
                <a:gd name="T4" fmla="*/ 1518 w 1518"/>
                <a:gd name="T5" fmla="*/ 753 h 1675"/>
                <a:gd name="T6" fmla="*/ 758 w 1518"/>
                <a:gd name="T7" fmla="*/ 0 h 1675"/>
                <a:gd name="T8" fmla="*/ 919 w 1518"/>
                <a:gd name="T9" fmla="*/ 5 h 1675"/>
                <a:gd name="T10" fmla="*/ 1078 w 1518"/>
                <a:gd name="T11" fmla="*/ 23 h 1675"/>
                <a:gd name="T12" fmla="*/ 1224 w 1518"/>
                <a:gd name="T13" fmla="*/ 55 h 1675"/>
                <a:gd name="T14" fmla="*/ 1351 w 1518"/>
                <a:gd name="T15" fmla="*/ 101 h 1675"/>
                <a:gd name="T16" fmla="*/ 1448 w 1518"/>
                <a:gd name="T17" fmla="*/ 164 h 1675"/>
                <a:gd name="T18" fmla="*/ 1506 w 1518"/>
                <a:gd name="T19" fmla="*/ 245 h 1675"/>
                <a:gd name="T20" fmla="*/ 1518 w 1518"/>
                <a:gd name="T21" fmla="*/ 477 h 1675"/>
                <a:gd name="T22" fmla="*/ 1518 w 1518"/>
                <a:gd name="T23" fmla="*/ 720 h 1675"/>
                <a:gd name="T24" fmla="*/ 1518 w 1518"/>
                <a:gd name="T25" fmla="*/ 724 h 1675"/>
                <a:gd name="T26" fmla="*/ 1518 w 1518"/>
                <a:gd name="T27" fmla="*/ 732 h 1675"/>
                <a:gd name="T28" fmla="*/ 1518 w 1518"/>
                <a:gd name="T29" fmla="*/ 757 h 1675"/>
                <a:gd name="T30" fmla="*/ 1518 w 1518"/>
                <a:gd name="T31" fmla="*/ 781 h 1675"/>
                <a:gd name="T32" fmla="*/ 1518 w 1518"/>
                <a:gd name="T33" fmla="*/ 830 h 1675"/>
                <a:gd name="T34" fmla="*/ 1518 w 1518"/>
                <a:gd name="T35" fmla="*/ 830 h 1675"/>
                <a:gd name="T36" fmla="*/ 1518 w 1518"/>
                <a:gd name="T37" fmla="*/ 867 h 1675"/>
                <a:gd name="T38" fmla="*/ 1518 w 1518"/>
                <a:gd name="T39" fmla="*/ 906 h 1675"/>
                <a:gd name="T40" fmla="*/ 1518 w 1518"/>
                <a:gd name="T41" fmla="*/ 1089 h 1675"/>
                <a:gd name="T42" fmla="*/ 1515 w 1518"/>
                <a:gd name="T43" fmla="*/ 1354 h 1675"/>
                <a:gd name="T44" fmla="*/ 1473 w 1518"/>
                <a:gd name="T45" fmla="*/ 1445 h 1675"/>
                <a:gd name="T46" fmla="*/ 1388 w 1518"/>
                <a:gd name="T47" fmla="*/ 1522 h 1675"/>
                <a:gd name="T48" fmla="*/ 1270 w 1518"/>
                <a:gd name="T49" fmla="*/ 1584 h 1675"/>
                <a:gd name="T50" fmla="*/ 1128 w 1518"/>
                <a:gd name="T51" fmla="*/ 1630 h 1675"/>
                <a:gd name="T52" fmla="*/ 972 w 1518"/>
                <a:gd name="T53" fmla="*/ 1661 h 1675"/>
                <a:gd name="T54" fmla="*/ 811 w 1518"/>
                <a:gd name="T55" fmla="*/ 1674 h 1675"/>
                <a:gd name="T56" fmla="*/ 653 w 1518"/>
                <a:gd name="T57" fmla="*/ 1671 h 1675"/>
                <a:gd name="T58" fmla="*/ 492 w 1518"/>
                <a:gd name="T59" fmla="*/ 1652 h 1675"/>
                <a:gd name="T60" fmla="*/ 340 w 1518"/>
                <a:gd name="T61" fmla="*/ 1616 h 1675"/>
                <a:gd name="T62" fmla="*/ 206 w 1518"/>
                <a:gd name="T63" fmla="*/ 1564 h 1675"/>
                <a:gd name="T64" fmla="*/ 97 w 1518"/>
                <a:gd name="T65" fmla="*/ 1498 h 1675"/>
                <a:gd name="T66" fmla="*/ 25 w 1518"/>
                <a:gd name="T67" fmla="*/ 1417 h 1675"/>
                <a:gd name="T68" fmla="*/ 0 w 1518"/>
                <a:gd name="T69" fmla="*/ 1320 h 1675"/>
                <a:gd name="T70" fmla="*/ 0 w 1518"/>
                <a:gd name="T71" fmla="*/ 821 h 1675"/>
                <a:gd name="T72" fmla="*/ 0 w 1518"/>
                <a:gd name="T73" fmla="*/ 308 h 1675"/>
                <a:gd name="T74" fmla="*/ 25 w 1518"/>
                <a:gd name="T75" fmla="*/ 216 h 1675"/>
                <a:gd name="T76" fmla="*/ 97 w 1518"/>
                <a:gd name="T77" fmla="*/ 142 h 1675"/>
                <a:gd name="T78" fmla="*/ 206 w 1518"/>
                <a:gd name="T79" fmla="*/ 85 h 1675"/>
                <a:gd name="T80" fmla="*/ 340 w 1518"/>
                <a:gd name="T81" fmla="*/ 42 h 1675"/>
                <a:gd name="T82" fmla="*/ 492 w 1518"/>
                <a:gd name="T83" fmla="*/ 16 h 1675"/>
                <a:gd name="T84" fmla="*/ 653 w 1518"/>
                <a:gd name="T85" fmla="*/ 2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8" h="1675">
                  <a:moveTo>
                    <a:pt x="1518" y="906"/>
                  </a:moveTo>
                  <a:lnTo>
                    <a:pt x="1518" y="919"/>
                  </a:lnTo>
                  <a:lnTo>
                    <a:pt x="1518" y="930"/>
                  </a:lnTo>
                  <a:lnTo>
                    <a:pt x="1518" y="906"/>
                  </a:lnTo>
                  <a:close/>
                  <a:moveTo>
                    <a:pt x="1518" y="859"/>
                  </a:moveTo>
                  <a:lnTo>
                    <a:pt x="1518" y="865"/>
                  </a:lnTo>
                  <a:lnTo>
                    <a:pt x="1518" y="859"/>
                  </a:lnTo>
                  <a:close/>
                  <a:moveTo>
                    <a:pt x="1518" y="750"/>
                  </a:moveTo>
                  <a:lnTo>
                    <a:pt x="1518" y="753"/>
                  </a:lnTo>
                  <a:lnTo>
                    <a:pt x="1518" y="756"/>
                  </a:lnTo>
                  <a:lnTo>
                    <a:pt x="1518" y="750"/>
                  </a:lnTo>
                  <a:close/>
                  <a:moveTo>
                    <a:pt x="758" y="0"/>
                  </a:moveTo>
                  <a:lnTo>
                    <a:pt x="811" y="0"/>
                  </a:lnTo>
                  <a:lnTo>
                    <a:pt x="865" y="2"/>
                  </a:lnTo>
                  <a:lnTo>
                    <a:pt x="919" y="5"/>
                  </a:lnTo>
                  <a:lnTo>
                    <a:pt x="972" y="10"/>
                  </a:lnTo>
                  <a:lnTo>
                    <a:pt x="1025" y="16"/>
                  </a:lnTo>
                  <a:lnTo>
                    <a:pt x="1078" y="23"/>
                  </a:lnTo>
                  <a:lnTo>
                    <a:pt x="1128" y="32"/>
                  </a:lnTo>
                  <a:lnTo>
                    <a:pt x="1178" y="42"/>
                  </a:lnTo>
                  <a:lnTo>
                    <a:pt x="1224" y="55"/>
                  </a:lnTo>
                  <a:lnTo>
                    <a:pt x="1270" y="69"/>
                  </a:lnTo>
                  <a:lnTo>
                    <a:pt x="1312" y="85"/>
                  </a:lnTo>
                  <a:lnTo>
                    <a:pt x="1351" y="101"/>
                  </a:lnTo>
                  <a:lnTo>
                    <a:pt x="1388" y="120"/>
                  </a:lnTo>
                  <a:lnTo>
                    <a:pt x="1420" y="142"/>
                  </a:lnTo>
                  <a:lnTo>
                    <a:pt x="1448" y="164"/>
                  </a:lnTo>
                  <a:lnTo>
                    <a:pt x="1473" y="189"/>
                  </a:lnTo>
                  <a:lnTo>
                    <a:pt x="1492" y="216"/>
                  </a:lnTo>
                  <a:lnTo>
                    <a:pt x="1506" y="245"/>
                  </a:lnTo>
                  <a:lnTo>
                    <a:pt x="1515" y="276"/>
                  </a:lnTo>
                  <a:lnTo>
                    <a:pt x="1518" y="308"/>
                  </a:lnTo>
                  <a:lnTo>
                    <a:pt x="1518" y="477"/>
                  </a:lnTo>
                  <a:lnTo>
                    <a:pt x="1518" y="550"/>
                  </a:lnTo>
                  <a:lnTo>
                    <a:pt x="1518" y="616"/>
                  </a:lnTo>
                  <a:lnTo>
                    <a:pt x="1518" y="720"/>
                  </a:lnTo>
                  <a:lnTo>
                    <a:pt x="1518" y="725"/>
                  </a:lnTo>
                  <a:lnTo>
                    <a:pt x="1518" y="727"/>
                  </a:lnTo>
                  <a:lnTo>
                    <a:pt x="1518" y="724"/>
                  </a:lnTo>
                  <a:lnTo>
                    <a:pt x="1518" y="727"/>
                  </a:lnTo>
                  <a:lnTo>
                    <a:pt x="1518" y="727"/>
                  </a:lnTo>
                  <a:lnTo>
                    <a:pt x="1518" y="732"/>
                  </a:lnTo>
                  <a:lnTo>
                    <a:pt x="1518" y="750"/>
                  </a:lnTo>
                  <a:lnTo>
                    <a:pt x="1518" y="742"/>
                  </a:lnTo>
                  <a:lnTo>
                    <a:pt x="1518" y="757"/>
                  </a:lnTo>
                  <a:lnTo>
                    <a:pt x="1518" y="756"/>
                  </a:lnTo>
                  <a:lnTo>
                    <a:pt x="1518" y="775"/>
                  </a:lnTo>
                  <a:lnTo>
                    <a:pt x="1518" y="781"/>
                  </a:lnTo>
                  <a:lnTo>
                    <a:pt x="1518" y="797"/>
                  </a:lnTo>
                  <a:lnTo>
                    <a:pt x="1518" y="812"/>
                  </a:lnTo>
                  <a:lnTo>
                    <a:pt x="1518" y="830"/>
                  </a:lnTo>
                  <a:lnTo>
                    <a:pt x="1518" y="809"/>
                  </a:lnTo>
                  <a:lnTo>
                    <a:pt x="1518" y="835"/>
                  </a:lnTo>
                  <a:lnTo>
                    <a:pt x="1518" y="830"/>
                  </a:lnTo>
                  <a:lnTo>
                    <a:pt x="1518" y="859"/>
                  </a:lnTo>
                  <a:lnTo>
                    <a:pt x="1518" y="856"/>
                  </a:lnTo>
                  <a:lnTo>
                    <a:pt x="1518" y="867"/>
                  </a:lnTo>
                  <a:lnTo>
                    <a:pt x="1518" y="865"/>
                  </a:lnTo>
                  <a:lnTo>
                    <a:pt x="1518" y="878"/>
                  </a:lnTo>
                  <a:lnTo>
                    <a:pt x="1518" y="906"/>
                  </a:lnTo>
                  <a:lnTo>
                    <a:pt x="1518" y="899"/>
                  </a:lnTo>
                  <a:lnTo>
                    <a:pt x="1518" y="1027"/>
                  </a:lnTo>
                  <a:lnTo>
                    <a:pt x="1518" y="1089"/>
                  </a:lnTo>
                  <a:lnTo>
                    <a:pt x="1518" y="1159"/>
                  </a:lnTo>
                  <a:lnTo>
                    <a:pt x="1518" y="1320"/>
                  </a:lnTo>
                  <a:lnTo>
                    <a:pt x="1515" y="1354"/>
                  </a:lnTo>
                  <a:lnTo>
                    <a:pt x="1506" y="1386"/>
                  </a:lnTo>
                  <a:lnTo>
                    <a:pt x="1492" y="1417"/>
                  </a:lnTo>
                  <a:lnTo>
                    <a:pt x="1473" y="1445"/>
                  </a:lnTo>
                  <a:lnTo>
                    <a:pt x="1448" y="1473"/>
                  </a:lnTo>
                  <a:lnTo>
                    <a:pt x="1420" y="1498"/>
                  </a:lnTo>
                  <a:lnTo>
                    <a:pt x="1388" y="1522"/>
                  </a:lnTo>
                  <a:lnTo>
                    <a:pt x="1351" y="1544"/>
                  </a:lnTo>
                  <a:lnTo>
                    <a:pt x="1312" y="1564"/>
                  </a:lnTo>
                  <a:lnTo>
                    <a:pt x="1270" y="1584"/>
                  </a:lnTo>
                  <a:lnTo>
                    <a:pt x="1224" y="1600"/>
                  </a:lnTo>
                  <a:lnTo>
                    <a:pt x="1178" y="1616"/>
                  </a:lnTo>
                  <a:lnTo>
                    <a:pt x="1128" y="1630"/>
                  </a:lnTo>
                  <a:lnTo>
                    <a:pt x="1078" y="1642"/>
                  </a:lnTo>
                  <a:lnTo>
                    <a:pt x="1025" y="1652"/>
                  </a:lnTo>
                  <a:lnTo>
                    <a:pt x="972" y="1661"/>
                  </a:lnTo>
                  <a:lnTo>
                    <a:pt x="919" y="1667"/>
                  </a:lnTo>
                  <a:lnTo>
                    <a:pt x="865" y="1671"/>
                  </a:lnTo>
                  <a:lnTo>
                    <a:pt x="811" y="1674"/>
                  </a:lnTo>
                  <a:lnTo>
                    <a:pt x="758" y="1675"/>
                  </a:lnTo>
                  <a:lnTo>
                    <a:pt x="706" y="1674"/>
                  </a:lnTo>
                  <a:lnTo>
                    <a:pt x="653" y="1671"/>
                  </a:lnTo>
                  <a:lnTo>
                    <a:pt x="599" y="1667"/>
                  </a:lnTo>
                  <a:lnTo>
                    <a:pt x="545" y="1661"/>
                  </a:lnTo>
                  <a:lnTo>
                    <a:pt x="492" y="1652"/>
                  </a:lnTo>
                  <a:lnTo>
                    <a:pt x="441" y="1642"/>
                  </a:lnTo>
                  <a:lnTo>
                    <a:pt x="390" y="1630"/>
                  </a:lnTo>
                  <a:lnTo>
                    <a:pt x="340" y="1616"/>
                  </a:lnTo>
                  <a:lnTo>
                    <a:pt x="293" y="1600"/>
                  </a:lnTo>
                  <a:lnTo>
                    <a:pt x="248" y="1584"/>
                  </a:lnTo>
                  <a:lnTo>
                    <a:pt x="206" y="1564"/>
                  </a:lnTo>
                  <a:lnTo>
                    <a:pt x="166" y="1544"/>
                  </a:lnTo>
                  <a:lnTo>
                    <a:pt x="130" y="1522"/>
                  </a:lnTo>
                  <a:lnTo>
                    <a:pt x="97" y="1498"/>
                  </a:lnTo>
                  <a:lnTo>
                    <a:pt x="69" y="1473"/>
                  </a:lnTo>
                  <a:lnTo>
                    <a:pt x="45" y="1445"/>
                  </a:lnTo>
                  <a:lnTo>
                    <a:pt x="25" y="1417"/>
                  </a:lnTo>
                  <a:lnTo>
                    <a:pt x="12" y="1386"/>
                  </a:lnTo>
                  <a:lnTo>
                    <a:pt x="3" y="1354"/>
                  </a:lnTo>
                  <a:lnTo>
                    <a:pt x="0" y="1320"/>
                  </a:lnTo>
                  <a:lnTo>
                    <a:pt x="0" y="1159"/>
                  </a:lnTo>
                  <a:lnTo>
                    <a:pt x="0" y="991"/>
                  </a:lnTo>
                  <a:lnTo>
                    <a:pt x="0" y="821"/>
                  </a:lnTo>
                  <a:lnTo>
                    <a:pt x="0" y="650"/>
                  </a:lnTo>
                  <a:lnTo>
                    <a:pt x="0" y="477"/>
                  </a:lnTo>
                  <a:lnTo>
                    <a:pt x="0" y="308"/>
                  </a:lnTo>
                  <a:lnTo>
                    <a:pt x="3" y="276"/>
                  </a:lnTo>
                  <a:lnTo>
                    <a:pt x="12" y="245"/>
                  </a:lnTo>
                  <a:lnTo>
                    <a:pt x="25" y="216"/>
                  </a:lnTo>
                  <a:lnTo>
                    <a:pt x="45" y="189"/>
                  </a:lnTo>
                  <a:lnTo>
                    <a:pt x="69" y="164"/>
                  </a:lnTo>
                  <a:lnTo>
                    <a:pt x="97" y="142"/>
                  </a:lnTo>
                  <a:lnTo>
                    <a:pt x="130" y="120"/>
                  </a:lnTo>
                  <a:lnTo>
                    <a:pt x="166" y="101"/>
                  </a:lnTo>
                  <a:lnTo>
                    <a:pt x="206" y="85"/>
                  </a:lnTo>
                  <a:lnTo>
                    <a:pt x="248" y="69"/>
                  </a:lnTo>
                  <a:lnTo>
                    <a:pt x="293" y="55"/>
                  </a:lnTo>
                  <a:lnTo>
                    <a:pt x="340" y="42"/>
                  </a:lnTo>
                  <a:lnTo>
                    <a:pt x="390" y="32"/>
                  </a:lnTo>
                  <a:lnTo>
                    <a:pt x="441" y="23"/>
                  </a:lnTo>
                  <a:lnTo>
                    <a:pt x="492" y="16"/>
                  </a:lnTo>
                  <a:lnTo>
                    <a:pt x="545" y="10"/>
                  </a:lnTo>
                  <a:lnTo>
                    <a:pt x="599" y="5"/>
                  </a:lnTo>
                  <a:lnTo>
                    <a:pt x="653" y="2"/>
                  </a:lnTo>
                  <a:lnTo>
                    <a:pt x="706" y="0"/>
                  </a:lnTo>
                  <a:lnTo>
                    <a:pt x="758"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63" name="Freeform 14">
              <a:extLst>
                <a:ext uri="{FF2B5EF4-FFF2-40B4-BE49-F238E27FC236}">
                  <a16:creationId xmlns:a16="http://schemas.microsoft.com/office/drawing/2014/main" id="{6A8ED0D7-EBDF-4FF6-B756-F38CA7506A05}"/>
                </a:ext>
              </a:extLst>
            </p:cNvPr>
            <p:cNvSpPr>
              <a:spLocks noEditPoints="1"/>
            </p:cNvSpPr>
            <p:nvPr/>
          </p:nvSpPr>
          <p:spPr bwMode="auto">
            <a:xfrm>
              <a:off x="1140104" y="2597406"/>
              <a:ext cx="329607" cy="370808"/>
            </a:xfrm>
            <a:custGeom>
              <a:avLst/>
              <a:gdLst>
                <a:gd name="T0" fmla="*/ 39 w 1293"/>
                <a:gd name="T1" fmla="*/ 790 h 1450"/>
                <a:gd name="T2" fmla="*/ 130 w 1293"/>
                <a:gd name="T3" fmla="*/ 828 h 1450"/>
                <a:gd name="T4" fmla="*/ 233 w 1293"/>
                <a:gd name="T5" fmla="*/ 858 h 1450"/>
                <a:gd name="T6" fmla="*/ 348 w 1293"/>
                <a:gd name="T7" fmla="*/ 879 h 1450"/>
                <a:gd name="T8" fmla="*/ 466 w 1293"/>
                <a:gd name="T9" fmla="*/ 893 h 1450"/>
                <a:gd name="T10" fmla="*/ 587 w 1293"/>
                <a:gd name="T11" fmla="*/ 899 h 1450"/>
                <a:gd name="T12" fmla="*/ 707 w 1293"/>
                <a:gd name="T13" fmla="*/ 899 h 1450"/>
                <a:gd name="T14" fmla="*/ 827 w 1293"/>
                <a:gd name="T15" fmla="*/ 893 h 1450"/>
                <a:gd name="T16" fmla="*/ 946 w 1293"/>
                <a:gd name="T17" fmla="*/ 879 h 1450"/>
                <a:gd name="T18" fmla="*/ 1061 w 1293"/>
                <a:gd name="T19" fmla="*/ 858 h 1450"/>
                <a:gd name="T20" fmla="*/ 1164 w 1293"/>
                <a:gd name="T21" fmla="*/ 828 h 1450"/>
                <a:gd name="T22" fmla="*/ 1255 w 1293"/>
                <a:gd name="T23" fmla="*/ 790 h 1450"/>
                <a:gd name="T24" fmla="*/ 1293 w 1293"/>
                <a:gd name="T25" fmla="*/ 1208 h 1450"/>
                <a:gd name="T26" fmla="*/ 1278 w 1293"/>
                <a:gd name="T27" fmla="*/ 1253 h 1450"/>
                <a:gd name="T28" fmla="*/ 1236 w 1293"/>
                <a:gd name="T29" fmla="*/ 1298 h 1450"/>
                <a:gd name="T30" fmla="*/ 1168 w 1293"/>
                <a:gd name="T31" fmla="*/ 1341 h 1450"/>
                <a:gd name="T32" fmla="*/ 1080 w 1293"/>
                <a:gd name="T33" fmla="*/ 1380 h 1450"/>
                <a:gd name="T34" fmla="*/ 973 w 1293"/>
                <a:gd name="T35" fmla="*/ 1412 h 1450"/>
                <a:gd name="T36" fmla="*/ 851 w 1293"/>
                <a:gd name="T37" fmla="*/ 1436 h 1450"/>
                <a:gd name="T38" fmla="*/ 717 w 1293"/>
                <a:gd name="T39" fmla="*/ 1449 h 1450"/>
                <a:gd name="T40" fmla="*/ 577 w 1293"/>
                <a:gd name="T41" fmla="*/ 1449 h 1450"/>
                <a:gd name="T42" fmla="*/ 443 w 1293"/>
                <a:gd name="T43" fmla="*/ 1436 h 1450"/>
                <a:gd name="T44" fmla="*/ 320 w 1293"/>
                <a:gd name="T45" fmla="*/ 1412 h 1450"/>
                <a:gd name="T46" fmla="*/ 213 w 1293"/>
                <a:gd name="T47" fmla="*/ 1380 h 1450"/>
                <a:gd name="T48" fmla="*/ 125 w 1293"/>
                <a:gd name="T49" fmla="*/ 1341 h 1450"/>
                <a:gd name="T50" fmla="*/ 58 w 1293"/>
                <a:gd name="T51" fmla="*/ 1298 h 1450"/>
                <a:gd name="T52" fmla="*/ 15 w 1293"/>
                <a:gd name="T53" fmla="*/ 1253 h 1450"/>
                <a:gd name="T54" fmla="*/ 0 w 1293"/>
                <a:gd name="T55" fmla="*/ 1208 h 1450"/>
                <a:gd name="T56" fmla="*/ 646 w 1293"/>
                <a:gd name="T57" fmla="*/ 0 h 1450"/>
                <a:gd name="T58" fmla="*/ 786 w 1293"/>
                <a:gd name="T59" fmla="*/ 4 h 1450"/>
                <a:gd name="T60" fmla="*/ 914 w 1293"/>
                <a:gd name="T61" fmla="*/ 18 h 1450"/>
                <a:gd name="T62" fmla="*/ 1029 w 1293"/>
                <a:gd name="T63" fmla="*/ 38 h 1450"/>
                <a:gd name="T64" fmla="*/ 1127 w 1293"/>
                <a:gd name="T65" fmla="*/ 65 h 1450"/>
                <a:gd name="T66" fmla="*/ 1205 w 1293"/>
                <a:gd name="T67" fmla="*/ 97 h 1450"/>
                <a:gd name="T68" fmla="*/ 1260 w 1293"/>
                <a:gd name="T69" fmla="*/ 134 h 1450"/>
                <a:gd name="T70" fmla="*/ 1290 w 1293"/>
                <a:gd name="T71" fmla="*/ 175 h 1450"/>
                <a:gd name="T72" fmla="*/ 1290 w 1293"/>
                <a:gd name="T73" fmla="*/ 219 h 1450"/>
                <a:gd name="T74" fmla="*/ 1260 w 1293"/>
                <a:gd name="T75" fmla="*/ 259 h 1450"/>
                <a:gd name="T76" fmla="*/ 1205 w 1293"/>
                <a:gd name="T77" fmla="*/ 296 h 1450"/>
                <a:gd name="T78" fmla="*/ 1127 w 1293"/>
                <a:gd name="T79" fmla="*/ 329 h 1450"/>
                <a:gd name="T80" fmla="*/ 1029 w 1293"/>
                <a:gd name="T81" fmla="*/ 356 h 1450"/>
                <a:gd name="T82" fmla="*/ 914 w 1293"/>
                <a:gd name="T83" fmla="*/ 376 h 1450"/>
                <a:gd name="T84" fmla="*/ 786 w 1293"/>
                <a:gd name="T85" fmla="*/ 389 h 1450"/>
                <a:gd name="T86" fmla="*/ 646 w 1293"/>
                <a:gd name="T87" fmla="*/ 394 h 1450"/>
                <a:gd name="T88" fmla="*/ 508 w 1293"/>
                <a:gd name="T89" fmla="*/ 389 h 1450"/>
                <a:gd name="T90" fmla="*/ 380 w 1293"/>
                <a:gd name="T91" fmla="*/ 376 h 1450"/>
                <a:gd name="T92" fmla="*/ 265 w 1293"/>
                <a:gd name="T93" fmla="*/ 356 h 1450"/>
                <a:gd name="T94" fmla="*/ 167 w 1293"/>
                <a:gd name="T95" fmla="*/ 329 h 1450"/>
                <a:gd name="T96" fmla="*/ 89 w 1293"/>
                <a:gd name="T97" fmla="*/ 296 h 1450"/>
                <a:gd name="T98" fmla="*/ 33 w 1293"/>
                <a:gd name="T99" fmla="*/ 259 h 1450"/>
                <a:gd name="T100" fmla="*/ 4 w 1293"/>
                <a:gd name="T101" fmla="*/ 219 h 1450"/>
                <a:gd name="T102" fmla="*/ 4 w 1293"/>
                <a:gd name="T103" fmla="*/ 175 h 1450"/>
                <a:gd name="T104" fmla="*/ 33 w 1293"/>
                <a:gd name="T105" fmla="*/ 134 h 1450"/>
                <a:gd name="T106" fmla="*/ 89 w 1293"/>
                <a:gd name="T107" fmla="*/ 97 h 1450"/>
                <a:gd name="T108" fmla="*/ 167 w 1293"/>
                <a:gd name="T109" fmla="*/ 65 h 1450"/>
                <a:gd name="T110" fmla="*/ 265 w 1293"/>
                <a:gd name="T111" fmla="*/ 38 h 1450"/>
                <a:gd name="T112" fmla="*/ 380 w 1293"/>
                <a:gd name="T113" fmla="*/ 18 h 1450"/>
                <a:gd name="T114" fmla="*/ 508 w 1293"/>
                <a:gd name="T115" fmla="*/ 4 h 1450"/>
                <a:gd name="T116" fmla="*/ 646 w 1293"/>
                <a:gd name="T1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93" h="1450">
                  <a:moveTo>
                    <a:pt x="0" y="767"/>
                  </a:moveTo>
                  <a:lnTo>
                    <a:pt x="39" y="790"/>
                  </a:lnTo>
                  <a:lnTo>
                    <a:pt x="82" y="810"/>
                  </a:lnTo>
                  <a:lnTo>
                    <a:pt x="130" y="828"/>
                  </a:lnTo>
                  <a:lnTo>
                    <a:pt x="180" y="844"/>
                  </a:lnTo>
                  <a:lnTo>
                    <a:pt x="233" y="858"/>
                  </a:lnTo>
                  <a:lnTo>
                    <a:pt x="289" y="869"/>
                  </a:lnTo>
                  <a:lnTo>
                    <a:pt x="348" y="879"/>
                  </a:lnTo>
                  <a:lnTo>
                    <a:pt x="407" y="886"/>
                  </a:lnTo>
                  <a:lnTo>
                    <a:pt x="466" y="893"/>
                  </a:lnTo>
                  <a:lnTo>
                    <a:pt x="527" y="897"/>
                  </a:lnTo>
                  <a:lnTo>
                    <a:pt x="587" y="899"/>
                  </a:lnTo>
                  <a:lnTo>
                    <a:pt x="646" y="900"/>
                  </a:lnTo>
                  <a:lnTo>
                    <a:pt x="707" y="899"/>
                  </a:lnTo>
                  <a:lnTo>
                    <a:pt x="767" y="897"/>
                  </a:lnTo>
                  <a:lnTo>
                    <a:pt x="827" y="893"/>
                  </a:lnTo>
                  <a:lnTo>
                    <a:pt x="887" y="886"/>
                  </a:lnTo>
                  <a:lnTo>
                    <a:pt x="946" y="879"/>
                  </a:lnTo>
                  <a:lnTo>
                    <a:pt x="1005" y="869"/>
                  </a:lnTo>
                  <a:lnTo>
                    <a:pt x="1061" y="858"/>
                  </a:lnTo>
                  <a:lnTo>
                    <a:pt x="1113" y="844"/>
                  </a:lnTo>
                  <a:lnTo>
                    <a:pt x="1164" y="828"/>
                  </a:lnTo>
                  <a:lnTo>
                    <a:pt x="1212" y="810"/>
                  </a:lnTo>
                  <a:lnTo>
                    <a:pt x="1255" y="790"/>
                  </a:lnTo>
                  <a:lnTo>
                    <a:pt x="1293" y="767"/>
                  </a:lnTo>
                  <a:lnTo>
                    <a:pt x="1293" y="1208"/>
                  </a:lnTo>
                  <a:lnTo>
                    <a:pt x="1290" y="1231"/>
                  </a:lnTo>
                  <a:lnTo>
                    <a:pt x="1278" y="1253"/>
                  </a:lnTo>
                  <a:lnTo>
                    <a:pt x="1260" y="1276"/>
                  </a:lnTo>
                  <a:lnTo>
                    <a:pt x="1236" y="1298"/>
                  </a:lnTo>
                  <a:lnTo>
                    <a:pt x="1205" y="1319"/>
                  </a:lnTo>
                  <a:lnTo>
                    <a:pt x="1168" y="1341"/>
                  </a:lnTo>
                  <a:lnTo>
                    <a:pt x="1127" y="1361"/>
                  </a:lnTo>
                  <a:lnTo>
                    <a:pt x="1080" y="1380"/>
                  </a:lnTo>
                  <a:lnTo>
                    <a:pt x="1029" y="1397"/>
                  </a:lnTo>
                  <a:lnTo>
                    <a:pt x="973" y="1412"/>
                  </a:lnTo>
                  <a:lnTo>
                    <a:pt x="914" y="1425"/>
                  </a:lnTo>
                  <a:lnTo>
                    <a:pt x="851" y="1436"/>
                  </a:lnTo>
                  <a:lnTo>
                    <a:pt x="786" y="1444"/>
                  </a:lnTo>
                  <a:lnTo>
                    <a:pt x="717" y="1449"/>
                  </a:lnTo>
                  <a:lnTo>
                    <a:pt x="646" y="1450"/>
                  </a:lnTo>
                  <a:lnTo>
                    <a:pt x="577" y="1449"/>
                  </a:lnTo>
                  <a:lnTo>
                    <a:pt x="508" y="1444"/>
                  </a:lnTo>
                  <a:lnTo>
                    <a:pt x="443" y="1436"/>
                  </a:lnTo>
                  <a:lnTo>
                    <a:pt x="380" y="1425"/>
                  </a:lnTo>
                  <a:lnTo>
                    <a:pt x="320" y="1412"/>
                  </a:lnTo>
                  <a:lnTo>
                    <a:pt x="265" y="1397"/>
                  </a:lnTo>
                  <a:lnTo>
                    <a:pt x="213" y="1380"/>
                  </a:lnTo>
                  <a:lnTo>
                    <a:pt x="167" y="1361"/>
                  </a:lnTo>
                  <a:lnTo>
                    <a:pt x="125" y="1341"/>
                  </a:lnTo>
                  <a:lnTo>
                    <a:pt x="89" y="1319"/>
                  </a:lnTo>
                  <a:lnTo>
                    <a:pt x="58" y="1298"/>
                  </a:lnTo>
                  <a:lnTo>
                    <a:pt x="33" y="1276"/>
                  </a:lnTo>
                  <a:lnTo>
                    <a:pt x="15" y="1253"/>
                  </a:lnTo>
                  <a:lnTo>
                    <a:pt x="4" y="1231"/>
                  </a:lnTo>
                  <a:lnTo>
                    <a:pt x="0" y="1208"/>
                  </a:lnTo>
                  <a:lnTo>
                    <a:pt x="0" y="767"/>
                  </a:lnTo>
                  <a:close/>
                  <a:moveTo>
                    <a:pt x="646" y="0"/>
                  </a:moveTo>
                  <a:lnTo>
                    <a:pt x="717" y="1"/>
                  </a:lnTo>
                  <a:lnTo>
                    <a:pt x="786" y="4"/>
                  </a:lnTo>
                  <a:lnTo>
                    <a:pt x="851" y="11"/>
                  </a:lnTo>
                  <a:lnTo>
                    <a:pt x="914" y="18"/>
                  </a:lnTo>
                  <a:lnTo>
                    <a:pt x="973" y="26"/>
                  </a:lnTo>
                  <a:lnTo>
                    <a:pt x="1029" y="38"/>
                  </a:lnTo>
                  <a:lnTo>
                    <a:pt x="1080" y="51"/>
                  </a:lnTo>
                  <a:lnTo>
                    <a:pt x="1127" y="65"/>
                  </a:lnTo>
                  <a:lnTo>
                    <a:pt x="1168" y="80"/>
                  </a:lnTo>
                  <a:lnTo>
                    <a:pt x="1205" y="97"/>
                  </a:lnTo>
                  <a:lnTo>
                    <a:pt x="1236" y="115"/>
                  </a:lnTo>
                  <a:lnTo>
                    <a:pt x="1260" y="134"/>
                  </a:lnTo>
                  <a:lnTo>
                    <a:pt x="1278" y="154"/>
                  </a:lnTo>
                  <a:lnTo>
                    <a:pt x="1290" y="175"/>
                  </a:lnTo>
                  <a:lnTo>
                    <a:pt x="1293" y="196"/>
                  </a:lnTo>
                  <a:lnTo>
                    <a:pt x="1290" y="219"/>
                  </a:lnTo>
                  <a:lnTo>
                    <a:pt x="1278" y="239"/>
                  </a:lnTo>
                  <a:lnTo>
                    <a:pt x="1260" y="259"/>
                  </a:lnTo>
                  <a:lnTo>
                    <a:pt x="1236" y="278"/>
                  </a:lnTo>
                  <a:lnTo>
                    <a:pt x="1205" y="296"/>
                  </a:lnTo>
                  <a:lnTo>
                    <a:pt x="1168" y="313"/>
                  </a:lnTo>
                  <a:lnTo>
                    <a:pt x="1127" y="329"/>
                  </a:lnTo>
                  <a:lnTo>
                    <a:pt x="1080" y="343"/>
                  </a:lnTo>
                  <a:lnTo>
                    <a:pt x="1029" y="356"/>
                  </a:lnTo>
                  <a:lnTo>
                    <a:pt x="973" y="367"/>
                  </a:lnTo>
                  <a:lnTo>
                    <a:pt x="914" y="376"/>
                  </a:lnTo>
                  <a:lnTo>
                    <a:pt x="851" y="383"/>
                  </a:lnTo>
                  <a:lnTo>
                    <a:pt x="786" y="389"/>
                  </a:lnTo>
                  <a:lnTo>
                    <a:pt x="717" y="393"/>
                  </a:lnTo>
                  <a:lnTo>
                    <a:pt x="646" y="394"/>
                  </a:lnTo>
                  <a:lnTo>
                    <a:pt x="577" y="393"/>
                  </a:lnTo>
                  <a:lnTo>
                    <a:pt x="508" y="389"/>
                  </a:lnTo>
                  <a:lnTo>
                    <a:pt x="443" y="383"/>
                  </a:lnTo>
                  <a:lnTo>
                    <a:pt x="380" y="376"/>
                  </a:lnTo>
                  <a:lnTo>
                    <a:pt x="320" y="367"/>
                  </a:lnTo>
                  <a:lnTo>
                    <a:pt x="265" y="356"/>
                  </a:lnTo>
                  <a:lnTo>
                    <a:pt x="213" y="343"/>
                  </a:lnTo>
                  <a:lnTo>
                    <a:pt x="167" y="329"/>
                  </a:lnTo>
                  <a:lnTo>
                    <a:pt x="125" y="313"/>
                  </a:lnTo>
                  <a:lnTo>
                    <a:pt x="89" y="296"/>
                  </a:lnTo>
                  <a:lnTo>
                    <a:pt x="58" y="278"/>
                  </a:lnTo>
                  <a:lnTo>
                    <a:pt x="33" y="259"/>
                  </a:lnTo>
                  <a:lnTo>
                    <a:pt x="15" y="239"/>
                  </a:lnTo>
                  <a:lnTo>
                    <a:pt x="4" y="219"/>
                  </a:lnTo>
                  <a:lnTo>
                    <a:pt x="0" y="196"/>
                  </a:lnTo>
                  <a:lnTo>
                    <a:pt x="4" y="175"/>
                  </a:lnTo>
                  <a:lnTo>
                    <a:pt x="15" y="154"/>
                  </a:lnTo>
                  <a:lnTo>
                    <a:pt x="33" y="134"/>
                  </a:lnTo>
                  <a:lnTo>
                    <a:pt x="58" y="115"/>
                  </a:lnTo>
                  <a:lnTo>
                    <a:pt x="89" y="97"/>
                  </a:lnTo>
                  <a:lnTo>
                    <a:pt x="125" y="80"/>
                  </a:lnTo>
                  <a:lnTo>
                    <a:pt x="167" y="65"/>
                  </a:lnTo>
                  <a:lnTo>
                    <a:pt x="213" y="51"/>
                  </a:lnTo>
                  <a:lnTo>
                    <a:pt x="265" y="38"/>
                  </a:lnTo>
                  <a:lnTo>
                    <a:pt x="320" y="26"/>
                  </a:lnTo>
                  <a:lnTo>
                    <a:pt x="380" y="18"/>
                  </a:lnTo>
                  <a:lnTo>
                    <a:pt x="443" y="11"/>
                  </a:lnTo>
                  <a:lnTo>
                    <a:pt x="508" y="4"/>
                  </a:lnTo>
                  <a:lnTo>
                    <a:pt x="577" y="1"/>
                  </a:lnTo>
                  <a:lnTo>
                    <a:pt x="646"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64" name="Freeform 15">
              <a:extLst>
                <a:ext uri="{FF2B5EF4-FFF2-40B4-BE49-F238E27FC236}">
                  <a16:creationId xmlns:a16="http://schemas.microsoft.com/office/drawing/2014/main" id="{EB1649C1-F58F-4487-9899-34331050F1A5}"/>
                </a:ext>
              </a:extLst>
            </p:cNvPr>
            <p:cNvSpPr>
              <a:spLocks/>
            </p:cNvSpPr>
            <p:nvPr/>
          </p:nvSpPr>
          <p:spPr bwMode="auto">
            <a:xfrm>
              <a:off x="1140104" y="2692348"/>
              <a:ext cx="329607" cy="105689"/>
            </a:xfrm>
            <a:custGeom>
              <a:avLst/>
              <a:gdLst>
                <a:gd name="T0" fmla="*/ 0 w 1293"/>
                <a:gd name="T1" fmla="*/ 0 h 413"/>
                <a:gd name="T2" fmla="*/ 39 w 1293"/>
                <a:gd name="T3" fmla="*/ 22 h 413"/>
                <a:gd name="T4" fmla="*/ 82 w 1293"/>
                <a:gd name="T5" fmla="*/ 42 h 413"/>
                <a:gd name="T6" fmla="*/ 129 w 1293"/>
                <a:gd name="T7" fmla="*/ 60 h 413"/>
                <a:gd name="T8" fmla="*/ 180 w 1293"/>
                <a:gd name="T9" fmla="*/ 76 h 413"/>
                <a:gd name="T10" fmla="*/ 233 w 1293"/>
                <a:gd name="T11" fmla="*/ 90 h 413"/>
                <a:gd name="T12" fmla="*/ 289 w 1293"/>
                <a:gd name="T13" fmla="*/ 101 h 413"/>
                <a:gd name="T14" fmla="*/ 346 w 1293"/>
                <a:gd name="T15" fmla="*/ 111 h 413"/>
                <a:gd name="T16" fmla="*/ 406 w 1293"/>
                <a:gd name="T17" fmla="*/ 119 h 413"/>
                <a:gd name="T18" fmla="*/ 466 w 1293"/>
                <a:gd name="T19" fmla="*/ 125 h 413"/>
                <a:gd name="T20" fmla="*/ 527 w 1293"/>
                <a:gd name="T21" fmla="*/ 129 h 413"/>
                <a:gd name="T22" fmla="*/ 587 w 1293"/>
                <a:gd name="T23" fmla="*/ 131 h 413"/>
                <a:gd name="T24" fmla="*/ 646 w 1293"/>
                <a:gd name="T25" fmla="*/ 132 h 413"/>
                <a:gd name="T26" fmla="*/ 707 w 1293"/>
                <a:gd name="T27" fmla="*/ 131 h 413"/>
                <a:gd name="T28" fmla="*/ 767 w 1293"/>
                <a:gd name="T29" fmla="*/ 129 h 413"/>
                <a:gd name="T30" fmla="*/ 827 w 1293"/>
                <a:gd name="T31" fmla="*/ 125 h 413"/>
                <a:gd name="T32" fmla="*/ 887 w 1293"/>
                <a:gd name="T33" fmla="*/ 119 h 413"/>
                <a:gd name="T34" fmla="*/ 946 w 1293"/>
                <a:gd name="T35" fmla="*/ 111 h 413"/>
                <a:gd name="T36" fmla="*/ 1005 w 1293"/>
                <a:gd name="T37" fmla="*/ 101 h 413"/>
                <a:gd name="T38" fmla="*/ 1061 w 1293"/>
                <a:gd name="T39" fmla="*/ 90 h 413"/>
                <a:gd name="T40" fmla="*/ 1113 w 1293"/>
                <a:gd name="T41" fmla="*/ 76 h 413"/>
                <a:gd name="T42" fmla="*/ 1164 w 1293"/>
                <a:gd name="T43" fmla="*/ 60 h 413"/>
                <a:gd name="T44" fmla="*/ 1212 w 1293"/>
                <a:gd name="T45" fmla="*/ 42 h 413"/>
                <a:gd name="T46" fmla="*/ 1255 w 1293"/>
                <a:gd name="T47" fmla="*/ 22 h 413"/>
                <a:gd name="T48" fmla="*/ 1293 w 1293"/>
                <a:gd name="T49" fmla="*/ 0 h 413"/>
                <a:gd name="T50" fmla="*/ 1293 w 1293"/>
                <a:gd name="T51" fmla="*/ 281 h 413"/>
                <a:gd name="T52" fmla="*/ 1255 w 1293"/>
                <a:gd name="T53" fmla="*/ 303 h 413"/>
                <a:gd name="T54" fmla="*/ 1212 w 1293"/>
                <a:gd name="T55" fmla="*/ 324 h 413"/>
                <a:gd name="T56" fmla="*/ 1164 w 1293"/>
                <a:gd name="T57" fmla="*/ 341 h 413"/>
                <a:gd name="T58" fmla="*/ 1113 w 1293"/>
                <a:gd name="T59" fmla="*/ 357 h 413"/>
                <a:gd name="T60" fmla="*/ 1061 w 1293"/>
                <a:gd name="T61" fmla="*/ 371 h 413"/>
                <a:gd name="T62" fmla="*/ 1005 w 1293"/>
                <a:gd name="T63" fmla="*/ 382 h 413"/>
                <a:gd name="T64" fmla="*/ 946 w 1293"/>
                <a:gd name="T65" fmla="*/ 392 h 413"/>
                <a:gd name="T66" fmla="*/ 887 w 1293"/>
                <a:gd name="T67" fmla="*/ 400 h 413"/>
                <a:gd name="T68" fmla="*/ 827 w 1293"/>
                <a:gd name="T69" fmla="*/ 406 h 413"/>
                <a:gd name="T70" fmla="*/ 767 w 1293"/>
                <a:gd name="T71" fmla="*/ 410 h 413"/>
                <a:gd name="T72" fmla="*/ 707 w 1293"/>
                <a:gd name="T73" fmla="*/ 412 h 413"/>
                <a:gd name="T74" fmla="*/ 646 w 1293"/>
                <a:gd name="T75" fmla="*/ 413 h 413"/>
                <a:gd name="T76" fmla="*/ 587 w 1293"/>
                <a:gd name="T77" fmla="*/ 412 h 413"/>
                <a:gd name="T78" fmla="*/ 527 w 1293"/>
                <a:gd name="T79" fmla="*/ 410 h 413"/>
                <a:gd name="T80" fmla="*/ 466 w 1293"/>
                <a:gd name="T81" fmla="*/ 406 h 413"/>
                <a:gd name="T82" fmla="*/ 407 w 1293"/>
                <a:gd name="T83" fmla="*/ 400 h 413"/>
                <a:gd name="T84" fmla="*/ 348 w 1293"/>
                <a:gd name="T85" fmla="*/ 392 h 413"/>
                <a:gd name="T86" fmla="*/ 289 w 1293"/>
                <a:gd name="T87" fmla="*/ 382 h 413"/>
                <a:gd name="T88" fmla="*/ 233 w 1293"/>
                <a:gd name="T89" fmla="*/ 371 h 413"/>
                <a:gd name="T90" fmla="*/ 180 w 1293"/>
                <a:gd name="T91" fmla="*/ 357 h 413"/>
                <a:gd name="T92" fmla="*/ 130 w 1293"/>
                <a:gd name="T93" fmla="*/ 341 h 413"/>
                <a:gd name="T94" fmla="*/ 82 w 1293"/>
                <a:gd name="T95" fmla="*/ 324 h 413"/>
                <a:gd name="T96" fmla="*/ 39 w 1293"/>
                <a:gd name="T97" fmla="*/ 303 h 413"/>
                <a:gd name="T98" fmla="*/ 0 w 1293"/>
                <a:gd name="T99" fmla="*/ 281 h 413"/>
                <a:gd name="T100" fmla="*/ 0 w 1293"/>
                <a:gd name="T101"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3" h="413">
                  <a:moveTo>
                    <a:pt x="0" y="0"/>
                  </a:moveTo>
                  <a:lnTo>
                    <a:pt x="39" y="22"/>
                  </a:lnTo>
                  <a:lnTo>
                    <a:pt x="82" y="42"/>
                  </a:lnTo>
                  <a:lnTo>
                    <a:pt x="129" y="60"/>
                  </a:lnTo>
                  <a:lnTo>
                    <a:pt x="180" y="76"/>
                  </a:lnTo>
                  <a:lnTo>
                    <a:pt x="233" y="90"/>
                  </a:lnTo>
                  <a:lnTo>
                    <a:pt x="289" y="101"/>
                  </a:lnTo>
                  <a:lnTo>
                    <a:pt x="346" y="111"/>
                  </a:lnTo>
                  <a:lnTo>
                    <a:pt x="406" y="119"/>
                  </a:lnTo>
                  <a:lnTo>
                    <a:pt x="466" y="125"/>
                  </a:lnTo>
                  <a:lnTo>
                    <a:pt x="527" y="129"/>
                  </a:lnTo>
                  <a:lnTo>
                    <a:pt x="587" y="131"/>
                  </a:lnTo>
                  <a:lnTo>
                    <a:pt x="646" y="132"/>
                  </a:lnTo>
                  <a:lnTo>
                    <a:pt x="707" y="131"/>
                  </a:lnTo>
                  <a:lnTo>
                    <a:pt x="767" y="129"/>
                  </a:lnTo>
                  <a:lnTo>
                    <a:pt x="827" y="125"/>
                  </a:lnTo>
                  <a:lnTo>
                    <a:pt x="887" y="119"/>
                  </a:lnTo>
                  <a:lnTo>
                    <a:pt x="946" y="111"/>
                  </a:lnTo>
                  <a:lnTo>
                    <a:pt x="1005" y="101"/>
                  </a:lnTo>
                  <a:lnTo>
                    <a:pt x="1061" y="90"/>
                  </a:lnTo>
                  <a:lnTo>
                    <a:pt x="1113" y="76"/>
                  </a:lnTo>
                  <a:lnTo>
                    <a:pt x="1164" y="60"/>
                  </a:lnTo>
                  <a:lnTo>
                    <a:pt x="1212" y="42"/>
                  </a:lnTo>
                  <a:lnTo>
                    <a:pt x="1255" y="22"/>
                  </a:lnTo>
                  <a:lnTo>
                    <a:pt x="1293" y="0"/>
                  </a:lnTo>
                  <a:lnTo>
                    <a:pt x="1293" y="281"/>
                  </a:lnTo>
                  <a:lnTo>
                    <a:pt x="1255" y="303"/>
                  </a:lnTo>
                  <a:lnTo>
                    <a:pt x="1212" y="324"/>
                  </a:lnTo>
                  <a:lnTo>
                    <a:pt x="1164" y="341"/>
                  </a:lnTo>
                  <a:lnTo>
                    <a:pt x="1113" y="357"/>
                  </a:lnTo>
                  <a:lnTo>
                    <a:pt x="1061" y="371"/>
                  </a:lnTo>
                  <a:lnTo>
                    <a:pt x="1005" y="382"/>
                  </a:lnTo>
                  <a:lnTo>
                    <a:pt x="946" y="392"/>
                  </a:lnTo>
                  <a:lnTo>
                    <a:pt x="887" y="400"/>
                  </a:lnTo>
                  <a:lnTo>
                    <a:pt x="827" y="406"/>
                  </a:lnTo>
                  <a:lnTo>
                    <a:pt x="767" y="410"/>
                  </a:lnTo>
                  <a:lnTo>
                    <a:pt x="707" y="412"/>
                  </a:lnTo>
                  <a:lnTo>
                    <a:pt x="646" y="413"/>
                  </a:lnTo>
                  <a:lnTo>
                    <a:pt x="587" y="412"/>
                  </a:lnTo>
                  <a:lnTo>
                    <a:pt x="527" y="410"/>
                  </a:lnTo>
                  <a:lnTo>
                    <a:pt x="466" y="406"/>
                  </a:lnTo>
                  <a:lnTo>
                    <a:pt x="407" y="400"/>
                  </a:lnTo>
                  <a:lnTo>
                    <a:pt x="348" y="392"/>
                  </a:lnTo>
                  <a:lnTo>
                    <a:pt x="289" y="382"/>
                  </a:lnTo>
                  <a:lnTo>
                    <a:pt x="233" y="371"/>
                  </a:lnTo>
                  <a:lnTo>
                    <a:pt x="180" y="357"/>
                  </a:lnTo>
                  <a:lnTo>
                    <a:pt x="130" y="341"/>
                  </a:lnTo>
                  <a:lnTo>
                    <a:pt x="82" y="324"/>
                  </a:lnTo>
                  <a:lnTo>
                    <a:pt x="39" y="303"/>
                  </a:lnTo>
                  <a:lnTo>
                    <a:pt x="0" y="281"/>
                  </a:lnTo>
                  <a:lnTo>
                    <a:pt x="0"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sp>
        <p:nvSpPr>
          <p:cNvPr id="65" name="TextBox 64">
            <a:extLst>
              <a:ext uri="{FF2B5EF4-FFF2-40B4-BE49-F238E27FC236}">
                <a16:creationId xmlns:a16="http://schemas.microsoft.com/office/drawing/2014/main" id="{978159DC-70CB-4DC1-B6F9-54AA4A45C8A5}"/>
              </a:ext>
            </a:extLst>
          </p:cNvPr>
          <p:cNvSpPr txBox="1">
            <a:spLocks/>
          </p:cNvSpPr>
          <p:nvPr/>
        </p:nvSpPr>
        <p:spPr>
          <a:xfrm>
            <a:off x="5249765" y="5724650"/>
            <a:ext cx="1053207" cy="463326"/>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RDBMS</a:t>
            </a:r>
          </a:p>
          <a:p>
            <a:r>
              <a:rPr lang="en-US" dirty="0"/>
              <a:t>Geodatabase</a:t>
            </a:r>
          </a:p>
        </p:txBody>
      </p:sp>
      <p:sp>
        <p:nvSpPr>
          <p:cNvPr id="4" name="TextBox 3">
            <a:extLst>
              <a:ext uri="{FF2B5EF4-FFF2-40B4-BE49-F238E27FC236}">
                <a16:creationId xmlns:a16="http://schemas.microsoft.com/office/drawing/2014/main" id="{93921AA1-7476-4F73-83A8-0DB1690B63F7}"/>
              </a:ext>
            </a:extLst>
          </p:cNvPr>
          <p:cNvSpPr txBox="1"/>
          <p:nvPr/>
        </p:nvSpPr>
        <p:spPr>
          <a:xfrm>
            <a:off x="5310231" y="2840094"/>
            <a:ext cx="45719" cy="45719"/>
          </a:xfrm>
          <a:prstGeom prst="rect">
            <a:avLst/>
          </a:prstGeom>
          <a:noFill/>
          <a:effectLst/>
        </p:spPr>
        <p:txBody>
          <a:bodyPr wrap="square" lIns="0" tIns="0" rIns="0" bIns="0" rtlCol="0">
            <a:noAutofit/>
          </a:bodyPr>
          <a:lstStyle/>
          <a:p>
            <a:pPr algn="l" eaLnBrk="0" hangingPunct="0"/>
            <a:endParaRPr lang="en-US" dirty="0"/>
          </a:p>
        </p:txBody>
      </p:sp>
      <p:sp>
        <p:nvSpPr>
          <p:cNvPr id="5" name="TextBox 4">
            <a:extLst>
              <a:ext uri="{FF2B5EF4-FFF2-40B4-BE49-F238E27FC236}">
                <a16:creationId xmlns:a16="http://schemas.microsoft.com/office/drawing/2014/main" id="{0AD0AC1D-4CB0-44D4-AE24-E405238A99A6}"/>
              </a:ext>
            </a:extLst>
          </p:cNvPr>
          <p:cNvSpPr txBox="1"/>
          <p:nvPr/>
        </p:nvSpPr>
        <p:spPr>
          <a:xfrm>
            <a:off x="3024107" y="3510843"/>
            <a:ext cx="1694577" cy="224839"/>
          </a:xfrm>
          <a:prstGeom prst="rect">
            <a:avLst/>
          </a:prstGeom>
          <a:noFill/>
          <a:effectLst/>
        </p:spPr>
        <p:txBody>
          <a:bodyPr wrap="square" lIns="0" tIns="0" rIns="0" bIns="0" rtlCol="0">
            <a:noAutofit/>
          </a:bodyPr>
          <a:lstStyle/>
          <a:p>
            <a:pPr algn="l" eaLnBrk="0" hangingPunct="0"/>
            <a:r>
              <a:rPr lang="en-US" sz="1400" dirty="0"/>
              <a:t>web services</a:t>
            </a:r>
          </a:p>
        </p:txBody>
      </p:sp>
      <p:sp>
        <p:nvSpPr>
          <p:cNvPr id="70" name="TextBox 69">
            <a:extLst>
              <a:ext uri="{FF2B5EF4-FFF2-40B4-BE49-F238E27FC236}">
                <a16:creationId xmlns:a16="http://schemas.microsoft.com/office/drawing/2014/main" id="{CF7707AB-8829-4CD0-AE8D-38E3EBF39908}"/>
              </a:ext>
            </a:extLst>
          </p:cNvPr>
          <p:cNvSpPr txBox="1"/>
          <p:nvPr/>
        </p:nvSpPr>
        <p:spPr>
          <a:xfrm>
            <a:off x="7418929" y="3519234"/>
            <a:ext cx="1694577" cy="224839"/>
          </a:xfrm>
          <a:prstGeom prst="rect">
            <a:avLst/>
          </a:prstGeom>
          <a:noFill/>
          <a:effectLst/>
        </p:spPr>
        <p:txBody>
          <a:bodyPr wrap="square" lIns="0" tIns="0" rIns="0" bIns="0" rtlCol="0">
            <a:noAutofit/>
          </a:bodyPr>
          <a:lstStyle/>
          <a:p>
            <a:pPr algn="l" eaLnBrk="0" hangingPunct="0"/>
            <a:r>
              <a:rPr lang="en-US" sz="1400" dirty="0"/>
              <a:t>web services</a:t>
            </a:r>
          </a:p>
        </p:txBody>
      </p:sp>
      <p:sp>
        <p:nvSpPr>
          <p:cNvPr id="110" name="TextBox 109">
            <a:extLst>
              <a:ext uri="{FF2B5EF4-FFF2-40B4-BE49-F238E27FC236}">
                <a16:creationId xmlns:a16="http://schemas.microsoft.com/office/drawing/2014/main" id="{C2868C61-6F97-4152-87C7-80367EC92BD5}"/>
              </a:ext>
            </a:extLst>
          </p:cNvPr>
          <p:cNvSpPr txBox="1"/>
          <p:nvPr/>
        </p:nvSpPr>
        <p:spPr>
          <a:xfrm>
            <a:off x="-590540" y="4125404"/>
            <a:ext cx="3740986" cy="358357"/>
          </a:xfrm>
          <a:prstGeom prst="rect">
            <a:avLst/>
          </a:prstGeom>
          <a:noFill/>
          <a:effectLst/>
        </p:spPr>
        <p:txBody>
          <a:bodyPr wrap="square" lIns="0" tIns="0" rIns="0" bIns="0" rtlCol="0" anchor="b">
            <a:noAutofit/>
          </a:bodyPr>
          <a:lstStyle/>
          <a:p>
            <a:pPr algn="ctr" eaLnBrk="0" hangingPunct="0"/>
            <a:r>
              <a:rPr lang="en-US" sz="1200" dirty="0"/>
              <a:t>Role: Land Records</a:t>
            </a:r>
          </a:p>
          <a:p>
            <a:pPr algn="ctr" eaLnBrk="0" hangingPunct="0"/>
            <a:r>
              <a:rPr lang="en-US" sz="1200" dirty="0"/>
              <a:t> Editing</a:t>
            </a:r>
            <a:r>
              <a:rPr lang="en-US" sz="1200" dirty="0">
                <a:ea typeface="+mn-ea"/>
                <a:cs typeface="+mn-cs"/>
              </a:rPr>
              <a:t> </a:t>
            </a:r>
            <a:r>
              <a:rPr lang="en-US" sz="1200" dirty="0"/>
              <a:t>and Analysis</a:t>
            </a:r>
            <a:endParaRPr lang="en-US" sz="1200" dirty="0">
              <a:ea typeface="+mn-ea"/>
              <a:cs typeface="+mn-cs"/>
            </a:endParaRPr>
          </a:p>
        </p:txBody>
      </p:sp>
      <p:grpSp>
        <p:nvGrpSpPr>
          <p:cNvPr id="11" name="Group 10">
            <a:extLst>
              <a:ext uri="{FF2B5EF4-FFF2-40B4-BE49-F238E27FC236}">
                <a16:creationId xmlns:a16="http://schemas.microsoft.com/office/drawing/2014/main" id="{7C18E696-F729-43D9-966B-378395F64F0C}"/>
              </a:ext>
            </a:extLst>
          </p:cNvPr>
          <p:cNvGrpSpPr/>
          <p:nvPr/>
        </p:nvGrpSpPr>
        <p:grpSpPr>
          <a:xfrm>
            <a:off x="9376526" y="2846216"/>
            <a:ext cx="2132772" cy="1890496"/>
            <a:chOff x="9847717" y="2700448"/>
            <a:chExt cx="2132772" cy="1890496"/>
          </a:xfrm>
        </p:grpSpPr>
        <p:grpSp>
          <p:nvGrpSpPr>
            <p:cNvPr id="71" name="Group 70">
              <a:extLst>
                <a:ext uri="{FF2B5EF4-FFF2-40B4-BE49-F238E27FC236}">
                  <a16:creationId xmlns:a16="http://schemas.microsoft.com/office/drawing/2014/main" id="{129486DD-43B7-49B1-98A2-0BB654CDED63}"/>
                </a:ext>
              </a:extLst>
            </p:cNvPr>
            <p:cNvGrpSpPr/>
            <p:nvPr/>
          </p:nvGrpSpPr>
          <p:grpSpPr>
            <a:xfrm>
              <a:off x="9948754" y="2700448"/>
              <a:ext cx="330114" cy="536435"/>
              <a:chOff x="1392179" y="3038445"/>
              <a:chExt cx="330200" cy="536575"/>
            </a:xfrm>
          </p:grpSpPr>
          <p:sp useBgFill="1">
            <p:nvSpPr>
              <p:cNvPr id="72" name="Freeform 42">
                <a:extLst>
                  <a:ext uri="{FF2B5EF4-FFF2-40B4-BE49-F238E27FC236}">
                    <a16:creationId xmlns:a16="http://schemas.microsoft.com/office/drawing/2014/main" id="{1FC858D6-D836-4C1D-860E-27AB5E6E56A5}"/>
                  </a:ext>
                </a:extLst>
              </p:cNvPr>
              <p:cNvSpPr>
                <a:spLocks/>
              </p:cNvSpPr>
              <p:nvPr/>
            </p:nvSpPr>
            <p:spPr bwMode="auto">
              <a:xfrm>
                <a:off x="1392179" y="3038445"/>
                <a:ext cx="330200" cy="536575"/>
              </a:xfrm>
              <a:custGeom>
                <a:avLst/>
                <a:gdLst>
                  <a:gd name="T0" fmla="*/ 281 w 1462"/>
                  <a:gd name="T1" fmla="*/ 0 h 2362"/>
                  <a:gd name="T2" fmla="*/ 1181 w 1462"/>
                  <a:gd name="T3" fmla="*/ 0 h 2362"/>
                  <a:gd name="T4" fmla="*/ 1222 w 1462"/>
                  <a:gd name="T5" fmla="*/ 3 h 2362"/>
                  <a:gd name="T6" fmla="*/ 1262 w 1462"/>
                  <a:gd name="T7" fmla="*/ 13 h 2362"/>
                  <a:gd name="T8" fmla="*/ 1299 w 1462"/>
                  <a:gd name="T9" fmla="*/ 26 h 2362"/>
                  <a:gd name="T10" fmla="*/ 1334 w 1462"/>
                  <a:gd name="T11" fmla="*/ 45 h 2362"/>
                  <a:gd name="T12" fmla="*/ 1365 w 1462"/>
                  <a:gd name="T13" fmla="*/ 70 h 2362"/>
                  <a:gd name="T14" fmla="*/ 1393 w 1462"/>
                  <a:gd name="T15" fmla="*/ 97 h 2362"/>
                  <a:gd name="T16" fmla="*/ 1417 w 1462"/>
                  <a:gd name="T17" fmla="*/ 129 h 2362"/>
                  <a:gd name="T18" fmla="*/ 1436 w 1462"/>
                  <a:gd name="T19" fmla="*/ 163 h 2362"/>
                  <a:gd name="T20" fmla="*/ 1450 w 1462"/>
                  <a:gd name="T21" fmla="*/ 201 h 2362"/>
                  <a:gd name="T22" fmla="*/ 1459 w 1462"/>
                  <a:gd name="T23" fmla="*/ 240 h 2362"/>
                  <a:gd name="T24" fmla="*/ 1462 w 1462"/>
                  <a:gd name="T25" fmla="*/ 281 h 2362"/>
                  <a:gd name="T26" fmla="*/ 1462 w 1462"/>
                  <a:gd name="T27" fmla="*/ 2081 h 2362"/>
                  <a:gd name="T28" fmla="*/ 1459 w 1462"/>
                  <a:gd name="T29" fmla="*/ 2122 h 2362"/>
                  <a:gd name="T30" fmla="*/ 1450 w 1462"/>
                  <a:gd name="T31" fmla="*/ 2161 h 2362"/>
                  <a:gd name="T32" fmla="*/ 1436 w 1462"/>
                  <a:gd name="T33" fmla="*/ 2199 h 2362"/>
                  <a:gd name="T34" fmla="*/ 1417 w 1462"/>
                  <a:gd name="T35" fmla="*/ 2233 h 2362"/>
                  <a:gd name="T36" fmla="*/ 1393 w 1462"/>
                  <a:gd name="T37" fmla="*/ 2265 h 2362"/>
                  <a:gd name="T38" fmla="*/ 1365 w 1462"/>
                  <a:gd name="T39" fmla="*/ 2292 h 2362"/>
                  <a:gd name="T40" fmla="*/ 1334 w 1462"/>
                  <a:gd name="T41" fmla="*/ 2317 h 2362"/>
                  <a:gd name="T42" fmla="*/ 1299 w 1462"/>
                  <a:gd name="T43" fmla="*/ 2336 h 2362"/>
                  <a:gd name="T44" fmla="*/ 1262 w 1462"/>
                  <a:gd name="T45" fmla="*/ 2349 h 2362"/>
                  <a:gd name="T46" fmla="*/ 1222 w 1462"/>
                  <a:gd name="T47" fmla="*/ 2359 h 2362"/>
                  <a:gd name="T48" fmla="*/ 1181 w 1462"/>
                  <a:gd name="T49" fmla="*/ 2362 h 2362"/>
                  <a:gd name="T50" fmla="*/ 281 w 1462"/>
                  <a:gd name="T51" fmla="*/ 2362 h 2362"/>
                  <a:gd name="T52" fmla="*/ 240 w 1462"/>
                  <a:gd name="T53" fmla="*/ 2359 h 2362"/>
                  <a:gd name="T54" fmla="*/ 200 w 1462"/>
                  <a:gd name="T55" fmla="*/ 2349 h 2362"/>
                  <a:gd name="T56" fmla="*/ 163 w 1462"/>
                  <a:gd name="T57" fmla="*/ 2336 h 2362"/>
                  <a:gd name="T58" fmla="*/ 128 w 1462"/>
                  <a:gd name="T59" fmla="*/ 2317 h 2362"/>
                  <a:gd name="T60" fmla="*/ 97 w 1462"/>
                  <a:gd name="T61" fmla="*/ 2292 h 2362"/>
                  <a:gd name="T62" fmla="*/ 69 w 1462"/>
                  <a:gd name="T63" fmla="*/ 2265 h 2362"/>
                  <a:gd name="T64" fmla="*/ 45 w 1462"/>
                  <a:gd name="T65" fmla="*/ 2233 h 2362"/>
                  <a:gd name="T66" fmla="*/ 26 w 1462"/>
                  <a:gd name="T67" fmla="*/ 2199 h 2362"/>
                  <a:gd name="T68" fmla="*/ 12 w 1462"/>
                  <a:gd name="T69" fmla="*/ 2161 h 2362"/>
                  <a:gd name="T70" fmla="*/ 3 w 1462"/>
                  <a:gd name="T71" fmla="*/ 2122 h 2362"/>
                  <a:gd name="T72" fmla="*/ 0 w 1462"/>
                  <a:gd name="T73" fmla="*/ 2081 h 2362"/>
                  <a:gd name="T74" fmla="*/ 0 w 1462"/>
                  <a:gd name="T75" fmla="*/ 281 h 2362"/>
                  <a:gd name="T76" fmla="*/ 3 w 1462"/>
                  <a:gd name="T77" fmla="*/ 240 h 2362"/>
                  <a:gd name="T78" fmla="*/ 12 w 1462"/>
                  <a:gd name="T79" fmla="*/ 201 h 2362"/>
                  <a:gd name="T80" fmla="*/ 26 w 1462"/>
                  <a:gd name="T81" fmla="*/ 163 h 2362"/>
                  <a:gd name="T82" fmla="*/ 45 w 1462"/>
                  <a:gd name="T83" fmla="*/ 129 h 2362"/>
                  <a:gd name="T84" fmla="*/ 69 w 1462"/>
                  <a:gd name="T85" fmla="*/ 97 h 2362"/>
                  <a:gd name="T86" fmla="*/ 97 w 1462"/>
                  <a:gd name="T87" fmla="*/ 70 h 2362"/>
                  <a:gd name="T88" fmla="*/ 128 w 1462"/>
                  <a:gd name="T89" fmla="*/ 45 h 2362"/>
                  <a:gd name="T90" fmla="*/ 163 w 1462"/>
                  <a:gd name="T91" fmla="*/ 26 h 2362"/>
                  <a:gd name="T92" fmla="*/ 200 w 1462"/>
                  <a:gd name="T93" fmla="*/ 13 h 2362"/>
                  <a:gd name="T94" fmla="*/ 240 w 1462"/>
                  <a:gd name="T95" fmla="*/ 3 h 2362"/>
                  <a:gd name="T96" fmla="*/ 281 w 1462"/>
                  <a:gd name="T97" fmla="*/ 0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2" h="2362">
                    <a:moveTo>
                      <a:pt x="281" y="0"/>
                    </a:moveTo>
                    <a:lnTo>
                      <a:pt x="1181" y="0"/>
                    </a:lnTo>
                    <a:lnTo>
                      <a:pt x="1222" y="3"/>
                    </a:lnTo>
                    <a:lnTo>
                      <a:pt x="1262" y="13"/>
                    </a:lnTo>
                    <a:lnTo>
                      <a:pt x="1299" y="26"/>
                    </a:lnTo>
                    <a:lnTo>
                      <a:pt x="1334" y="45"/>
                    </a:lnTo>
                    <a:lnTo>
                      <a:pt x="1365" y="70"/>
                    </a:lnTo>
                    <a:lnTo>
                      <a:pt x="1393" y="97"/>
                    </a:lnTo>
                    <a:lnTo>
                      <a:pt x="1417" y="129"/>
                    </a:lnTo>
                    <a:lnTo>
                      <a:pt x="1436" y="163"/>
                    </a:lnTo>
                    <a:lnTo>
                      <a:pt x="1450" y="201"/>
                    </a:lnTo>
                    <a:lnTo>
                      <a:pt x="1459" y="240"/>
                    </a:lnTo>
                    <a:lnTo>
                      <a:pt x="1462" y="281"/>
                    </a:lnTo>
                    <a:lnTo>
                      <a:pt x="1462" y="2081"/>
                    </a:lnTo>
                    <a:lnTo>
                      <a:pt x="1459" y="2122"/>
                    </a:lnTo>
                    <a:lnTo>
                      <a:pt x="1450" y="2161"/>
                    </a:lnTo>
                    <a:lnTo>
                      <a:pt x="1436" y="2199"/>
                    </a:lnTo>
                    <a:lnTo>
                      <a:pt x="1417" y="2233"/>
                    </a:lnTo>
                    <a:lnTo>
                      <a:pt x="1393" y="2265"/>
                    </a:lnTo>
                    <a:lnTo>
                      <a:pt x="1365" y="2292"/>
                    </a:lnTo>
                    <a:lnTo>
                      <a:pt x="1334" y="2317"/>
                    </a:lnTo>
                    <a:lnTo>
                      <a:pt x="1299" y="2336"/>
                    </a:lnTo>
                    <a:lnTo>
                      <a:pt x="1262" y="2349"/>
                    </a:lnTo>
                    <a:lnTo>
                      <a:pt x="1222" y="2359"/>
                    </a:lnTo>
                    <a:lnTo>
                      <a:pt x="1181" y="2362"/>
                    </a:lnTo>
                    <a:lnTo>
                      <a:pt x="281" y="2362"/>
                    </a:lnTo>
                    <a:lnTo>
                      <a:pt x="240" y="2359"/>
                    </a:lnTo>
                    <a:lnTo>
                      <a:pt x="200" y="2349"/>
                    </a:lnTo>
                    <a:lnTo>
                      <a:pt x="163" y="2336"/>
                    </a:lnTo>
                    <a:lnTo>
                      <a:pt x="128" y="2317"/>
                    </a:lnTo>
                    <a:lnTo>
                      <a:pt x="97" y="2292"/>
                    </a:lnTo>
                    <a:lnTo>
                      <a:pt x="69" y="2265"/>
                    </a:lnTo>
                    <a:lnTo>
                      <a:pt x="45" y="2233"/>
                    </a:lnTo>
                    <a:lnTo>
                      <a:pt x="26" y="2199"/>
                    </a:lnTo>
                    <a:lnTo>
                      <a:pt x="12" y="2161"/>
                    </a:lnTo>
                    <a:lnTo>
                      <a:pt x="3" y="2122"/>
                    </a:lnTo>
                    <a:lnTo>
                      <a:pt x="0" y="2081"/>
                    </a:lnTo>
                    <a:lnTo>
                      <a:pt x="0" y="281"/>
                    </a:lnTo>
                    <a:lnTo>
                      <a:pt x="3" y="240"/>
                    </a:lnTo>
                    <a:lnTo>
                      <a:pt x="12" y="201"/>
                    </a:lnTo>
                    <a:lnTo>
                      <a:pt x="26" y="163"/>
                    </a:lnTo>
                    <a:lnTo>
                      <a:pt x="45" y="129"/>
                    </a:lnTo>
                    <a:lnTo>
                      <a:pt x="69" y="97"/>
                    </a:lnTo>
                    <a:lnTo>
                      <a:pt x="97" y="70"/>
                    </a:lnTo>
                    <a:lnTo>
                      <a:pt x="128" y="45"/>
                    </a:lnTo>
                    <a:lnTo>
                      <a:pt x="163" y="26"/>
                    </a:lnTo>
                    <a:lnTo>
                      <a:pt x="200" y="13"/>
                    </a:lnTo>
                    <a:lnTo>
                      <a:pt x="240" y="3"/>
                    </a:lnTo>
                    <a:lnTo>
                      <a:pt x="281"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3" name="Freeform 43">
                <a:extLst>
                  <a:ext uri="{FF2B5EF4-FFF2-40B4-BE49-F238E27FC236}">
                    <a16:creationId xmlns:a16="http://schemas.microsoft.com/office/drawing/2014/main" id="{F4847AEE-AB8E-4BA9-A58C-EB64F0E3D070}"/>
                  </a:ext>
                </a:extLst>
              </p:cNvPr>
              <p:cNvSpPr>
                <a:spLocks noEditPoints="1"/>
              </p:cNvSpPr>
              <p:nvPr/>
            </p:nvSpPr>
            <p:spPr bwMode="auto">
              <a:xfrm>
                <a:off x="1417579" y="3063845"/>
                <a:ext cx="279400" cy="485775"/>
              </a:xfrm>
              <a:custGeom>
                <a:avLst/>
                <a:gdLst>
                  <a:gd name="T0" fmla="*/ 596 w 1236"/>
                  <a:gd name="T1" fmla="*/ 1858 h 2136"/>
                  <a:gd name="T2" fmla="*/ 559 w 1236"/>
                  <a:gd name="T3" fmla="*/ 1880 h 2136"/>
                  <a:gd name="T4" fmla="*/ 537 w 1236"/>
                  <a:gd name="T5" fmla="*/ 1917 h 2136"/>
                  <a:gd name="T6" fmla="*/ 537 w 1236"/>
                  <a:gd name="T7" fmla="*/ 1962 h 2136"/>
                  <a:gd name="T8" fmla="*/ 559 w 1236"/>
                  <a:gd name="T9" fmla="*/ 1999 h 2136"/>
                  <a:gd name="T10" fmla="*/ 596 w 1236"/>
                  <a:gd name="T11" fmla="*/ 2021 h 2136"/>
                  <a:gd name="T12" fmla="*/ 640 w 1236"/>
                  <a:gd name="T13" fmla="*/ 2021 h 2136"/>
                  <a:gd name="T14" fmla="*/ 677 w 1236"/>
                  <a:gd name="T15" fmla="*/ 1999 h 2136"/>
                  <a:gd name="T16" fmla="*/ 699 w 1236"/>
                  <a:gd name="T17" fmla="*/ 1962 h 2136"/>
                  <a:gd name="T18" fmla="*/ 699 w 1236"/>
                  <a:gd name="T19" fmla="*/ 1917 h 2136"/>
                  <a:gd name="T20" fmla="*/ 677 w 1236"/>
                  <a:gd name="T21" fmla="*/ 1880 h 2136"/>
                  <a:gd name="T22" fmla="*/ 640 w 1236"/>
                  <a:gd name="T23" fmla="*/ 1858 h 2136"/>
                  <a:gd name="T24" fmla="*/ 112 w 1236"/>
                  <a:gd name="T25" fmla="*/ 225 h 2136"/>
                  <a:gd name="T26" fmla="*/ 1124 w 1236"/>
                  <a:gd name="T27" fmla="*/ 1743 h 2136"/>
                  <a:gd name="T28" fmla="*/ 112 w 1236"/>
                  <a:gd name="T29" fmla="*/ 225 h 2136"/>
                  <a:gd name="T30" fmla="*/ 1068 w 1236"/>
                  <a:gd name="T31" fmla="*/ 0 h 2136"/>
                  <a:gd name="T32" fmla="*/ 1127 w 1236"/>
                  <a:gd name="T33" fmla="*/ 11 h 2136"/>
                  <a:gd name="T34" fmla="*/ 1177 w 1236"/>
                  <a:gd name="T35" fmla="*/ 39 h 2136"/>
                  <a:gd name="T36" fmla="*/ 1214 w 1236"/>
                  <a:gd name="T37" fmla="*/ 83 h 2136"/>
                  <a:gd name="T38" fmla="*/ 1234 w 1236"/>
                  <a:gd name="T39" fmla="*/ 138 h 2136"/>
                  <a:gd name="T40" fmla="*/ 1236 w 1236"/>
                  <a:gd name="T41" fmla="*/ 1968 h 2136"/>
                  <a:gd name="T42" fmla="*/ 1225 w 1236"/>
                  <a:gd name="T43" fmla="*/ 2026 h 2136"/>
                  <a:gd name="T44" fmla="*/ 1197 w 1236"/>
                  <a:gd name="T45" fmla="*/ 2076 h 2136"/>
                  <a:gd name="T46" fmla="*/ 1153 w 1236"/>
                  <a:gd name="T47" fmla="*/ 2113 h 2136"/>
                  <a:gd name="T48" fmla="*/ 1099 w 1236"/>
                  <a:gd name="T49" fmla="*/ 2134 h 2136"/>
                  <a:gd name="T50" fmla="*/ 168 w 1236"/>
                  <a:gd name="T51" fmla="*/ 2136 h 2136"/>
                  <a:gd name="T52" fmla="*/ 109 w 1236"/>
                  <a:gd name="T53" fmla="*/ 2125 h 2136"/>
                  <a:gd name="T54" fmla="*/ 59 w 1236"/>
                  <a:gd name="T55" fmla="*/ 2097 h 2136"/>
                  <a:gd name="T56" fmla="*/ 22 w 1236"/>
                  <a:gd name="T57" fmla="*/ 2053 h 2136"/>
                  <a:gd name="T58" fmla="*/ 2 w 1236"/>
                  <a:gd name="T59" fmla="*/ 1998 h 2136"/>
                  <a:gd name="T60" fmla="*/ 0 w 1236"/>
                  <a:gd name="T61" fmla="*/ 168 h 2136"/>
                  <a:gd name="T62" fmla="*/ 11 w 1236"/>
                  <a:gd name="T63" fmla="*/ 110 h 2136"/>
                  <a:gd name="T64" fmla="*/ 39 w 1236"/>
                  <a:gd name="T65" fmla="*/ 60 h 2136"/>
                  <a:gd name="T66" fmla="*/ 83 w 1236"/>
                  <a:gd name="T67" fmla="*/ 23 h 2136"/>
                  <a:gd name="T68" fmla="*/ 137 w 1236"/>
                  <a:gd name="T69" fmla="*/ 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6" h="2136">
                    <a:moveTo>
                      <a:pt x="618" y="1855"/>
                    </a:moveTo>
                    <a:lnTo>
                      <a:pt x="596" y="1858"/>
                    </a:lnTo>
                    <a:lnTo>
                      <a:pt x="576" y="1867"/>
                    </a:lnTo>
                    <a:lnTo>
                      <a:pt x="559" y="1880"/>
                    </a:lnTo>
                    <a:lnTo>
                      <a:pt x="545" y="1897"/>
                    </a:lnTo>
                    <a:lnTo>
                      <a:pt x="537" y="1917"/>
                    </a:lnTo>
                    <a:lnTo>
                      <a:pt x="533" y="1940"/>
                    </a:lnTo>
                    <a:lnTo>
                      <a:pt x="537" y="1962"/>
                    </a:lnTo>
                    <a:lnTo>
                      <a:pt x="545" y="1982"/>
                    </a:lnTo>
                    <a:lnTo>
                      <a:pt x="559" y="1999"/>
                    </a:lnTo>
                    <a:lnTo>
                      <a:pt x="576" y="2012"/>
                    </a:lnTo>
                    <a:lnTo>
                      <a:pt x="596" y="2021"/>
                    </a:lnTo>
                    <a:lnTo>
                      <a:pt x="618" y="2024"/>
                    </a:lnTo>
                    <a:lnTo>
                      <a:pt x="640" y="2021"/>
                    </a:lnTo>
                    <a:lnTo>
                      <a:pt x="660" y="2012"/>
                    </a:lnTo>
                    <a:lnTo>
                      <a:pt x="677" y="1999"/>
                    </a:lnTo>
                    <a:lnTo>
                      <a:pt x="691" y="1982"/>
                    </a:lnTo>
                    <a:lnTo>
                      <a:pt x="699" y="1962"/>
                    </a:lnTo>
                    <a:lnTo>
                      <a:pt x="703" y="1940"/>
                    </a:lnTo>
                    <a:lnTo>
                      <a:pt x="699" y="1917"/>
                    </a:lnTo>
                    <a:lnTo>
                      <a:pt x="691" y="1897"/>
                    </a:lnTo>
                    <a:lnTo>
                      <a:pt x="677" y="1880"/>
                    </a:lnTo>
                    <a:lnTo>
                      <a:pt x="660" y="1867"/>
                    </a:lnTo>
                    <a:lnTo>
                      <a:pt x="640" y="1858"/>
                    </a:lnTo>
                    <a:lnTo>
                      <a:pt x="618" y="1855"/>
                    </a:lnTo>
                    <a:close/>
                    <a:moveTo>
                      <a:pt x="112" y="225"/>
                    </a:moveTo>
                    <a:lnTo>
                      <a:pt x="112" y="1743"/>
                    </a:lnTo>
                    <a:lnTo>
                      <a:pt x="1124" y="1743"/>
                    </a:lnTo>
                    <a:lnTo>
                      <a:pt x="1124" y="225"/>
                    </a:lnTo>
                    <a:lnTo>
                      <a:pt x="112" y="225"/>
                    </a:lnTo>
                    <a:close/>
                    <a:moveTo>
                      <a:pt x="168" y="0"/>
                    </a:moveTo>
                    <a:lnTo>
                      <a:pt x="1068" y="0"/>
                    </a:lnTo>
                    <a:lnTo>
                      <a:pt x="1099" y="2"/>
                    </a:lnTo>
                    <a:lnTo>
                      <a:pt x="1127" y="11"/>
                    </a:lnTo>
                    <a:lnTo>
                      <a:pt x="1153" y="23"/>
                    </a:lnTo>
                    <a:lnTo>
                      <a:pt x="1177" y="39"/>
                    </a:lnTo>
                    <a:lnTo>
                      <a:pt x="1197" y="60"/>
                    </a:lnTo>
                    <a:lnTo>
                      <a:pt x="1214" y="83"/>
                    </a:lnTo>
                    <a:lnTo>
                      <a:pt x="1225" y="110"/>
                    </a:lnTo>
                    <a:lnTo>
                      <a:pt x="1234" y="138"/>
                    </a:lnTo>
                    <a:lnTo>
                      <a:pt x="1236" y="168"/>
                    </a:lnTo>
                    <a:lnTo>
                      <a:pt x="1236" y="1968"/>
                    </a:lnTo>
                    <a:lnTo>
                      <a:pt x="1234" y="1998"/>
                    </a:lnTo>
                    <a:lnTo>
                      <a:pt x="1225" y="2026"/>
                    </a:lnTo>
                    <a:lnTo>
                      <a:pt x="1214" y="2053"/>
                    </a:lnTo>
                    <a:lnTo>
                      <a:pt x="1197" y="2076"/>
                    </a:lnTo>
                    <a:lnTo>
                      <a:pt x="1177" y="2097"/>
                    </a:lnTo>
                    <a:lnTo>
                      <a:pt x="1153" y="2113"/>
                    </a:lnTo>
                    <a:lnTo>
                      <a:pt x="1127" y="2125"/>
                    </a:lnTo>
                    <a:lnTo>
                      <a:pt x="1099" y="2134"/>
                    </a:lnTo>
                    <a:lnTo>
                      <a:pt x="1068" y="2136"/>
                    </a:lnTo>
                    <a:lnTo>
                      <a:pt x="168" y="2136"/>
                    </a:lnTo>
                    <a:lnTo>
                      <a:pt x="137" y="2134"/>
                    </a:lnTo>
                    <a:lnTo>
                      <a:pt x="109" y="2125"/>
                    </a:lnTo>
                    <a:lnTo>
                      <a:pt x="83" y="2113"/>
                    </a:lnTo>
                    <a:lnTo>
                      <a:pt x="59" y="2097"/>
                    </a:lnTo>
                    <a:lnTo>
                      <a:pt x="39" y="2076"/>
                    </a:lnTo>
                    <a:lnTo>
                      <a:pt x="22" y="2053"/>
                    </a:lnTo>
                    <a:lnTo>
                      <a:pt x="11" y="2026"/>
                    </a:lnTo>
                    <a:lnTo>
                      <a:pt x="2" y="1998"/>
                    </a:lnTo>
                    <a:lnTo>
                      <a:pt x="0" y="1968"/>
                    </a:lnTo>
                    <a:lnTo>
                      <a:pt x="0" y="168"/>
                    </a:lnTo>
                    <a:lnTo>
                      <a:pt x="2" y="138"/>
                    </a:lnTo>
                    <a:lnTo>
                      <a:pt x="11" y="110"/>
                    </a:lnTo>
                    <a:lnTo>
                      <a:pt x="22" y="83"/>
                    </a:lnTo>
                    <a:lnTo>
                      <a:pt x="39" y="60"/>
                    </a:lnTo>
                    <a:lnTo>
                      <a:pt x="59" y="39"/>
                    </a:lnTo>
                    <a:lnTo>
                      <a:pt x="83" y="23"/>
                    </a:lnTo>
                    <a:lnTo>
                      <a:pt x="109" y="11"/>
                    </a:lnTo>
                    <a:lnTo>
                      <a:pt x="137" y="2"/>
                    </a:lnTo>
                    <a:lnTo>
                      <a:pt x="168"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4" name="Rectangle 44">
                <a:extLst>
                  <a:ext uri="{FF2B5EF4-FFF2-40B4-BE49-F238E27FC236}">
                    <a16:creationId xmlns:a16="http://schemas.microsoft.com/office/drawing/2014/main" id="{761D2331-5F84-4BFC-A984-4B1DE96F5F97}"/>
                  </a:ext>
                </a:extLst>
              </p:cNvPr>
              <p:cNvSpPr>
                <a:spLocks noChangeArrowheads="1"/>
              </p:cNvSpPr>
              <p:nvPr/>
            </p:nvSpPr>
            <p:spPr bwMode="auto">
              <a:xfrm>
                <a:off x="1468379" y="3141633"/>
                <a:ext cx="177800" cy="292100"/>
              </a:xfrm>
              <a:prstGeom prst="rect">
                <a:avLst/>
              </a:prstGeom>
              <a:solidFill>
                <a:srgbClr val="7FD9FF"/>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5" name="Freeform 45">
                <a:extLst>
                  <a:ext uri="{FF2B5EF4-FFF2-40B4-BE49-F238E27FC236}">
                    <a16:creationId xmlns:a16="http://schemas.microsoft.com/office/drawing/2014/main" id="{63389D32-1669-4659-8CA6-77A361307B4D}"/>
                  </a:ext>
                </a:extLst>
              </p:cNvPr>
              <p:cNvSpPr>
                <a:spLocks/>
              </p:cNvSpPr>
              <p:nvPr/>
            </p:nvSpPr>
            <p:spPr bwMode="auto">
              <a:xfrm>
                <a:off x="1468379" y="3141633"/>
                <a:ext cx="177800" cy="292100"/>
              </a:xfrm>
              <a:custGeom>
                <a:avLst/>
                <a:gdLst>
                  <a:gd name="T0" fmla="*/ 788 w 788"/>
                  <a:gd name="T1" fmla="*/ 0 h 1293"/>
                  <a:gd name="T2" fmla="*/ 0 w 788"/>
                  <a:gd name="T3" fmla="*/ 1293 h 1293"/>
                  <a:gd name="T4" fmla="*/ 15 w 788"/>
                  <a:gd name="T5" fmla="*/ 76 h 1293"/>
                  <a:gd name="T6" fmla="*/ 41 w 788"/>
                  <a:gd name="T7" fmla="*/ 88 h 1293"/>
                  <a:gd name="T8" fmla="*/ 84 w 788"/>
                  <a:gd name="T9" fmla="*/ 129 h 1293"/>
                  <a:gd name="T10" fmla="*/ 104 w 788"/>
                  <a:gd name="T11" fmla="*/ 170 h 1293"/>
                  <a:gd name="T12" fmla="*/ 117 w 788"/>
                  <a:gd name="T13" fmla="*/ 193 h 1293"/>
                  <a:gd name="T14" fmla="*/ 134 w 788"/>
                  <a:gd name="T15" fmla="*/ 213 h 1293"/>
                  <a:gd name="T16" fmla="*/ 163 w 788"/>
                  <a:gd name="T17" fmla="*/ 235 h 1293"/>
                  <a:gd name="T18" fmla="*/ 182 w 788"/>
                  <a:gd name="T19" fmla="*/ 263 h 1293"/>
                  <a:gd name="T20" fmla="*/ 192 w 788"/>
                  <a:gd name="T21" fmla="*/ 294 h 1293"/>
                  <a:gd name="T22" fmla="*/ 198 w 788"/>
                  <a:gd name="T23" fmla="*/ 321 h 1293"/>
                  <a:gd name="T24" fmla="*/ 200 w 788"/>
                  <a:gd name="T25" fmla="*/ 329 h 1293"/>
                  <a:gd name="T26" fmla="*/ 206 w 788"/>
                  <a:gd name="T27" fmla="*/ 360 h 1293"/>
                  <a:gd name="T28" fmla="*/ 207 w 788"/>
                  <a:gd name="T29" fmla="*/ 408 h 1293"/>
                  <a:gd name="T30" fmla="*/ 207 w 788"/>
                  <a:gd name="T31" fmla="*/ 438 h 1293"/>
                  <a:gd name="T32" fmla="*/ 217 w 788"/>
                  <a:gd name="T33" fmla="*/ 466 h 1293"/>
                  <a:gd name="T34" fmla="*/ 231 w 788"/>
                  <a:gd name="T35" fmla="*/ 488 h 1293"/>
                  <a:gd name="T36" fmla="*/ 242 w 788"/>
                  <a:gd name="T37" fmla="*/ 505 h 1293"/>
                  <a:gd name="T38" fmla="*/ 275 w 788"/>
                  <a:gd name="T39" fmla="*/ 536 h 1293"/>
                  <a:gd name="T40" fmla="*/ 304 w 788"/>
                  <a:gd name="T41" fmla="*/ 580 h 1293"/>
                  <a:gd name="T42" fmla="*/ 330 w 788"/>
                  <a:gd name="T43" fmla="*/ 630 h 1293"/>
                  <a:gd name="T44" fmla="*/ 348 w 788"/>
                  <a:gd name="T45" fmla="*/ 678 h 1293"/>
                  <a:gd name="T46" fmla="*/ 355 w 788"/>
                  <a:gd name="T47" fmla="*/ 717 h 1293"/>
                  <a:gd name="T48" fmla="*/ 355 w 788"/>
                  <a:gd name="T49" fmla="*/ 780 h 1293"/>
                  <a:gd name="T50" fmla="*/ 354 w 788"/>
                  <a:gd name="T51" fmla="*/ 813 h 1293"/>
                  <a:gd name="T52" fmla="*/ 365 w 788"/>
                  <a:gd name="T53" fmla="*/ 843 h 1293"/>
                  <a:gd name="T54" fmla="*/ 384 w 788"/>
                  <a:gd name="T55" fmla="*/ 867 h 1293"/>
                  <a:gd name="T56" fmla="*/ 400 w 788"/>
                  <a:gd name="T57" fmla="*/ 887 h 1293"/>
                  <a:gd name="T58" fmla="*/ 415 w 788"/>
                  <a:gd name="T59" fmla="*/ 883 h 1293"/>
                  <a:gd name="T60" fmla="*/ 426 w 788"/>
                  <a:gd name="T61" fmla="*/ 850 h 1293"/>
                  <a:gd name="T62" fmla="*/ 433 w 788"/>
                  <a:gd name="T63" fmla="*/ 821 h 1293"/>
                  <a:gd name="T64" fmla="*/ 438 w 788"/>
                  <a:gd name="T65" fmla="*/ 789 h 1293"/>
                  <a:gd name="T66" fmla="*/ 464 w 788"/>
                  <a:gd name="T67" fmla="*/ 743 h 1293"/>
                  <a:gd name="T68" fmla="*/ 514 w 788"/>
                  <a:gd name="T69" fmla="*/ 691 h 1293"/>
                  <a:gd name="T70" fmla="*/ 558 w 788"/>
                  <a:gd name="T71" fmla="*/ 657 h 1293"/>
                  <a:gd name="T72" fmla="*/ 581 w 788"/>
                  <a:gd name="T73" fmla="*/ 649 h 1293"/>
                  <a:gd name="T74" fmla="*/ 614 w 788"/>
                  <a:gd name="T75" fmla="*/ 643 h 1293"/>
                  <a:gd name="T76" fmla="*/ 665 w 788"/>
                  <a:gd name="T77" fmla="*/ 639 h 1293"/>
                  <a:gd name="T78" fmla="*/ 720 w 788"/>
                  <a:gd name="T79" fmla="*/ 635 h 1293"/>
                  <a:gd name="T80" fmla="*/ 728 w 788"/>
                  <a:gd name="T81" fmla="*/ 626 h 1293"/>
                  <a:gd name="T82" fmla="*/ 740 w 788"/>
                  <a:gd name="T83" fmla="*/ 612 h 1293"/>
                  <a:gd name="T84" fmla="*/ 752 w 788"/>
                  <a:gd name="T85" fmla="*/ 601 h 1293"/>
                  <a:gd name="T86" fmla="*/ 708 w 788"/>
                  <a:gd name="T87" fmla="*/ 588 h 1293"/>
                  <a:gd name="T88" fmla="*/ 660 w 788"/>
                  <a:gd name="T89" fmla="*/ 566 h 1293"/>
                  <a:gd name="T90" fmla="*/ 617 w 788"/>
                  <a:gd name="T91" fmla="*/ 538 h 1293"/>
                  <a:gd name="T92" fmla="*/ 586 w 788"/>
                  <a:gd name="T93" fmla="*/ 510 h 1293"/>
                  <a:gd name="T94" fmla="*/ 570 w 788"/>
                  <a:gd name="T95" fmla="*/ 477 h 1293"/>
                  <a:gd name="T96" fmla="*/ 573 w 788"/>
                  <a:gd name="T97" fmla="*/ 438 h 1293"/>
                  <a:gd name="T98" fmla="*/ 587 w 788"/>
                  <a:gd name="T99" fmla="*/ 389 h 1293"/>
                  <a:gd name="T100" fmla="*/ 594 w 788"/>
                  <a:gd name="T101" fmla="*/ 372 h 1293"/>
                  <a:gd name="T102" fmla="*/ 583 w 788"/>
                  <a:gd name="T103" fmla="*/ 362 h 1293"/>
                  <a:gd name="T104" fmla="*/ 547 w 788"/>
                  <a:gd name="T105" fmla="*/ 355 h 1293"/>
                  <a:gd name="T106" fmla="*/ 505 w 788"/>
                  <a:gd name="T107" fmla="*/ 337 h 1293"/>
                  <a:gd name="T108" fmla="*/ 464 w 788"/>
                  <a:gd name="T109" fmla="*/ 312 h 1293"/>
                  <a:gd name="T110" fmla="*/ 432 w 788"/>
                  <a:gd name="T111" fmla="*/ 283 h 1293"/>
                  <a:gd name="T112" fmla="*/ 417 w 788"/>
                  <a:gd name="T113" fmla="*/ 260 h 1293"/>
                  <a:gd name="T114" fmla="*/ 411 w 788"/>
                  <a:gd name="T115" fmla="*/ 240 h 1293"/>
                  <a:gd name="T116" fmla="*/ 407 w 788"/>
                  <a:gd name="T117" fmla="*/ 209 h 1293"/>
                  <a:gd name="T118" fmla="*/ 405 w 788"/>
                  <a:gd name="T119" fmla="*/ 165 h 1293"/>
                  <a:gd name="T120" fmla="*/ 404 w 788"/>
                  <a:gd name="T121" fmla="*/ 100 h 1293"/>
                  <a:gd name="T122" fmla="*/ 404 w 788"/>
                  <a:gd name="T123" fmla="*/ 37 h 1293"/>
                  <a:gd name="T124" fmla="*/ 404 w 788"/>
                  <a:gd name="T125" fmla="*/ 3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8" h="1293">
                    <a:moveTo>
                      <a:pt x="404" y="0"/>
                    </a:moveTo>
                    <a:lnTo>
                      <a:pt x="788" y="0"/>
                    </a:lnTo>
                    <a:lnTo>
                      <a:pt x="788" y="1293"/>
                    </a:lnTo>
                    <a:lnTo>
                      <a:pt x="0" y="1293"/>
                    </a:lnTo>
                    <a:lnTo>
                      <a:pt x="0" y="75"/>
                    </a:lnTo>
                    <a:lnTo>
                      <a:pt x="15" y="76"/>
                    </a:lnTo>
                    <a:lnTo>
                      <a:pt x="28" y="80"/>
                    </a:lnTo>
                    <a:lnTo>
                      <a:pt x="41" y="88"/>
                    </a:lnTo>
                    <a:lnTo>
                      <a:pt x="65" y="108"/>
                    </a:lnTo>
                    <a:lnTo>
                      <a:pt x="84" y="129"/>
                    </a:lnTo>
                    <a:lnTo>
                      <a:pt x="97" y="149"/>
                    </a:lnTo>
                    <a:lnTo>
                      <a:pt x="104" y="170"/>
                    </a:lnTo>
                    <a:lnTo>
                      <a:pt x="110" y="181"/>
                    </a:lnTo>
                    <a:lnTo>
                      <a:pt x="117" y="193"/>
                    </a:lnTo>
                    <a:lnTo>
                      <a:pt x="126" y="205"/>
                    </a:lnTo>
                    <a:lnTo>
                      <a:pt x="134" y="213"/>
                    </a:lnTo>
                    <a:lnTo>
                      <a:pt x="150" y="223"/>
                    </a:lnTo>
                    <a:lnTo>
                      <a:pt x="163" y="235"/>
                    </a:lnTo>
                    <a:lnTo>
                      <a:pt x="173" y="248"/>
                    </a:lnTo>
                    <a:lnTo>
                      <a:pt x="182" y="263"/>
                    </a:lnTo>
                    <a:lnTo>
                      <a:pt x="187" y="279"/>
                    </a:lnTo>
                    <a:lnTo>
                      <a:pt x="192" y="294"/>
                    </a:lnTo>
                    <a:lnTo>
                      <a:pt x="195" y="308"/>
                    </a:lnTo>
                    <a:lnTo>
                      <a:pt x="198" y="321"/>
                    </a:lnTo>
                    <a:lnTo>
                      <a:pt x="199" y="325"/>
                    </a:lnTo>
                    <a:lnTo>
                      <a:pt x="200" y="329"/>
                    </a:lnTo>
                    <a:lnTo>
                      <a:pt x="204" y="343"/>
                    </a:lnTo>
                    <a:lnTo>
                      <a:pt x="206" y="360"/>
                    </a:lnTo>
                    <a:lnTo>
                      <a:pt x="207" y="381"/>
                    </a:lnTo>
                    <a:lnTo>
                      <a:pt x="207" y="408"/>
                    </a:lnTo>
                    <a:lnTo>
                      <a:pt x="207" y="421"/>
                    </a:lnTo>
                    <a:lnTo>
                      <a:pt x="207" y="438"/>
                    </a:lnTo>
                    <a:lnTo>
                      <a:pt x="208" y="453"/>
                    </a:lnTo>
                    <a:lnTo>
                      <a:pt x="217" y="466"/>
                    </a:lnTo>
                    <a:lnTo>
                      <a:pt x="226" y="481"/>
                    </a:lnTo>
                    <a:lnTo>
                      <a:pt x="231" y="488"/>
                    </a:lnTo>
                    <a:lnTo>
                      <a:pt x="237" y="498"/>
                    </a:lnTo>
                    <a:lnTo>
                      <a:pt x="242" y="505"/>
                    </a:lnTo>
                    <a:lnTo>
                      <a:pt x="259" y="518"/>
                    </a:lnTo>
                    <a:lnTo>
                      <a:pt x="275" y="536"/>
                    </a:lnTo>
                    <a:lnTo>
                      <a:pt x="290" y="557"/>
                    </a:lnTo>
                    <a:lnTo>
                      <a:pt x="304" y="580"/>
                    </a:lnTo>
                    <a:lnTo>
                      <a:pt x="318" y="604"/>
                    </a:lnTo>
                    <a:lnTo>
                      <a:pt x="330" y="630"/>
                    </a:lnTo>
                    <a:lnTo>
                      <a:pt x="339" y="655"/>
                    </a:lnTo>
                    <a:lnTo>
                      <a:pt x="348" y="678"/>
                    </a:lnTo>
                    <a:lnTo>
                      <a:pt x="353" y="699"/>
                    </a:lnTo>
                    <a:lnTo>
                      <a:pt x="355" y="717"/>
                    </a:lnTo>
                    <a:lnTo>
                      <a:pt x="356" y="747"/>
                    </a:lnTo>
                    <a:lnTo>
                      <a:pt x="355" y="780"/>
                    </a:lnTo>
                    <a:lnTo>
                      <a:pt x="354" y="796"/>
                    </a:lnTo>
                    <a:lnTo>
                      <a:pt x="354" y="813"/>
                    </a:lnTo>
                    <a:lnTo>
                      <a:pt x="354" y="829"/>
                    </a:lnTo>
                    <a:lnTo>
                      <a:pt x="365" y="843"/>
                    </a:lnTo>
                    <a:lnTo>
                      <a:pt x="378" y="860"/>
                    </a:lnTo>
                    <a:lnTo>
                      <a:pt x="384" y="867"/>
                    </a:lnTo>
                    <a:lnTo>
                      <a:pt x="392" y="877"/>
                    </a:lnTo>
                    <a:lnTo>
                      <a:pt x="400" y="887"/>
                    </a:lnTo>
                    <a:lnTo>
                      <a:pt x="409" y="897"/>
                    </a:lnTo>
                    <a:lnTo>
                      <a:pt x="415" y="883"/>
                    </a:lnTo>
                    <a:lnTo>
                      <a:pt x="420" y="866"/>
                    </a:lnTo>
                    <a:lnTo>
                      <a:pt x="426" y="850"/>
                    </a:lnTo>
                    <a:lnTo>
                      <a:pt x="430" y="835"/>
                    </a:lnTo>
                    <a:lnTo>
                      <a:pt x="433" y="821"/>
                    </a:lnTo>
                    <a:lnTo>
                      <a:pt x="435" y="810"/>
                    </a:lnTo>
                    <a:lnTo>
                      <a:pt x="438" y="789"/>
                    </a:lnTo>
                    <a:lnTo>
                      <a:pt x="448" y="767"/>
                    </a:lnTo>
                    <a:lnTo>
                      <a:pt x="464" y="743"/>
                    </a:lnTo>
                    <a:lnTo>
                      <a:pt x="486" y="717"/>
                    </a:lnTo>
                    <a:lnTo>
                      <a:pt x="514" y="691"/>
                    </a:lnTo>
                    <a:lnTo>
                      <a:pt x="549" y="663"/>
                    </a:lnTo>
                    <a:lnTo>
                      <a:pt x="558" y="657"/>
                    </a:lnTo>
                    <a:lnTo>
                      <a:pt x="568" y="653"/>
                    </a:lnTo>
                    <a:lnTo>
                      <a:pt x="581" y="649"/>
                    </a:lnTo>
                    <a:lnTo>
                      <a:pt x="596" y="645"/>
                    </a:lnTo>
                    <a:lnTo>
                      <a:pt x="614" y="643"/>
                    </a:lnTo>
                    <a:lnTo>
                      <a:pt x="637" y="641"/>
                    </a:lnTo>
                    <a:lnTo>
                      <a:pt x="665" y="639"/>
                    </a:lnTo>
                    <a:lnTo>
                      <a:pt x="699" y="637"/>
                    </a:lnTo>
                    <a:lnTo>
                      <a:pt x="720" y="635"/>
                    </a:lnTo>
                    <a:lnTo>
                      <a:pt x="723" y="632"/>
                    </a:lnTo>
                    <a:lnTo>
                      <a:pt x="728" y="626"/>
                    </a:lnTo>
                    <a:lnTo>
                      <a:pt x="734" y="619"/>
                    </a:lnTo>
                    <a:lnTo>
                      <a:pt x="740" y="612"/>
                    </a:lnTo>
                    <a:lnTo>
                      <a:pt x="747" y="605"/>
                    </a:lnTo>
                    <a:lnTo>
                      <a:pt x="752" y="601"/>
                    </a:lnTo>
                    <a:lnTo>
                      <a:pt x="731" y="596"/>
                    </a:lnTo>
                    <a:lnTo>
                      <a:pt x="708" y="588"/>
                    </a:lnTo>
                    <a:lnTo>
                      <a:pt x="685" y="578"/>
                    </a:lnTo>
                    <a:lnTo>
                      <a:pt x="660" y="566"/>
                    </a:lnTo>
                    <a:lnTo>
                      <a:pt x="638" y="552"/>
                    </a:lnTo>
                    <a:lnTo>
                      <a:pt x="617" y="538"/>
                    </a:lnTo>
                    <a:lnTo>
                      <a:pt x="600" y="524"/>
                    </a:lnTo>
                    <a:lnTo>
                      <a:pt x="586" y="510"/>
                    </a:lnTo>
                    <a:lnTo>
                      <a:pt x="577" y="496"/>
                    </a:lnTo>
                    <a:lnTo>
                      <a:pt x="570" y="477"/>
                    </a:lnTo>
                    <a:lnTo>
                      <a:pt x="569" y="458"/>
                    </a:lnTo>
                    <a:lnTo>
                      <a:pt x="573" y="438"/>
                    </a:lnTo>
                    <a:lnTo>
                      <a:pt x="579" y="415"/>
                    </a:lnTo>
                    <a:lnTo>
                      <a:pt x="587" y="389"/>
                    </a:lnTo>
                    <a:lnTo>
                      <a:pt x="590" y="380"/>
                    </a:lnTo>
                    <a:lnTo>
                      <a:pt x="594" y="372"/>
                    </a:lnTo>
                    <a:lnTo>
                      <a:pt x="588" y="368"/>
                    </a:lnTo>
                    <a:lnTo>
                      <a:pt x="583" y="362"/>
                    </a:lnTo>
                    <a:lnTo>
                      <a:pt x="566" y="360"/>
                    </a:lnTo>
                    <a:lnTo>
                      <a:pt x="547" y="355"/>
                    </a:lnTo>
                    <a:lnTo>
                      <a:pt x="526" y="348"/>
                    </a:lnTo>
                    <a:lnTo>
                      <a:pt x="505" y="337"/>
                    </a:lnTo>
                    <a:lnTo>
                      <a:pt x="484" y="325"/>
                    </a:lnTo>
                    <a:lnTo>
                      <a:pt x="464" y="312"/>
                    </a:lnTo>
                    <a:lnTo>
                      <a:pt x="447" y="298"/>
                    </a:lnTo>
                    <a:lnTo>
                      <a:pt x="432" y="283"/>
                    </a:lnTo>
                    <a:lnTo>
                      <a:pt x="421" y="268"/>
                    </a:lnTo>
                    <a:lnTo>
                      <a:pt x="417" y="260"/>
                    </a:lnTo>
                    <a:lnTo>
                      <a:pt x="414" y="250"/>
                    </a:lnTo>
                    <a:lnTo>
                      <a:pt x="411" y="240"/>
                    </a:lnTo>
                    <a:lnTo>
                      <a:pt x="409" y="226"/>
                    </a:lnTo>
                    <a:lnTo>
                      <a:pt x="407" y="209"/>
                    </a:lnTo>
                    <a:lnTo>
                      <a:pt x="406" y="189"/>
                    </a:lnTo>
                    <a:lnTo>
                      <a:pt x="405" y="165"/>
                    </a:lnTo>
                    <a:lnTo>
                      <a:pt x="405" y="135"/>
                    </a:lnTo>
                    <a:lnTo>
                      <a:pt x="404" y="100"/>
                    </a:lnTo>
                    <a:lnTo>
                      <a:pt x="404" y="59"/>
                    </a:lnTo>
                    <a:lnTo>
                      <a:pt x="404" y="37"/>
                    </a:lnTo>
                    <a:lnTo>
                      <a:pt x="404" y="17"/>
                    </a:lnTo>
                    <a:lnTo>
                      <a:pt x="404" y="3"/>
                    </a:lnTo>
                    <a:lnTo>
                      <a:pt x="404" y="0"/>
                    </a:lnTo>
                    <a:close/>
                  </a:path>
                </a:pathLst>
              </a:custGeom>
              <a:solidFill>
                <a:srgbClr val="50B348"/>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6" name="Freeform 46">
                <a:extLst>
                  <a:ext uri="{FF2B5EF4-FFF2-40B4-BE49-F238E27FC236}">
                    <a16:creationId xmlns:a16="http://schemas.microsoft.com/office/drawing/2014/main" id="{6BF5F94E-E143-4936-9CB3-AB004A7B597A}"/>
                  </a:ext>
                </a:extLst>
              </p:cNvPr>
              <p:cNvSpPr>
                <a:spLocks/>
              </p:cNvSpPr>
              <p:nvPr/>
            </p:nvSpPr>
            <p:spPr bwMode="auto">
              <a:xfrm>
                <a:off x="1468379" y="3173383"/>
                <a:ext cx="177800" cy="260350"/>
              </a:xfrm>
              <a:custGeom>
                <a:avLst/>
                <a:gdLst>
                  <a:gd name="T0" fmla="*/ 12 w 788"/>
                  <a:gd name="T1" fmla="*/ 8 h 1149"/>
                  <a:gd name="T2" fmla="*/ 28 w 788"/>
                  <a:gd name="T3" fmla="*/ 26 h 1149"/>
                  <a:gd name="T4" fmla="*/ 35 w 788"/>
                  <a:gd name="T5" fmla="*/ 40 h 1149"/>
                  <a:gd name="T6" fmla="*/ 41 w 788"/>
                  <a:gd name="T7" fmla="*/ 58 h 1149"/>
                  <a:gd name="T8" fmla="*/ 57 w 788"/>
                  <a:gd name="T9" fmla="*/ 83 h 1149"/>
                  <a:gd name="T10" fmla="*/ 76 w 788"/>
                  <a:gd name="T11" fmla="*/ 110 h 1149"/>
                  <a:gd name="T12" fmla="*/ 96 w 788"/>
                  <a:gd name="T13" fmla="*/ 129 h 1149"/>
                  <a:gd name="T14" fmla="*/ 112 w 788"/>
                  <a:gd name="T15" fmla="*/ 138 h 1149"/>
                  <a:gd name="T16" fmla="*/ 123 w 788"/>
                  <a:gd name="T17" fmla="*/ 158 h 1149"/>
                  <a:gd name="T18" fmla="*/ 129 w 788"/>
                  <a:gd name="T19" fmla="*/ 185 h 1149"/>
                  <a:gd name="T20" fmla="*/ 133 w 788"/>
                  <a:gd name="T21" fmla="*/ 206 h 1149"/>
                  <a:gd name="T22" fmla="*/ 137 w 788"/>
                  <a:gd name="T23" fmla="*/ 218 h 1149"/>
                  <a:gd name="T24" fmla="*/ 138 w 788"/>
                  <a:gd name="T25" fmla="*/ 244 h 1149"/>
                  <a:gd name="T26" fmla="*/ 138 w 788"/>
                  <a:gd name="T27" fmla="*/ 280 h 1149"/>
                  <a:gd name="T28" fmla="*/ 138 w 788"/>
                  <a:gd name="T29" fmla="*/ 314 h 1149"/>
                  <a:gd name="T30" fmla="*/ 142 w 788"/>
                  <a:gd name="T31" fmla="*/ 339 h 1149"/>
                  <a:gd name="T32" fmla="*/ 151 w 788"/>
                  <a:gd name="T33" fmla="*/ 349 h 1149"/>
                  <a:gd name="T34" fmla="*/ 167 w 788"/>
                  <a:gd name="T35" fmla="*/ 374 h 1149"/>
                  <a:gd name="T36" fmla="*/ 186 w 788"/>
                  <a:gd name="T37" fmla="*/ 402 h 1149"/>
                  <a:gd name="T38" fmla="*/ 206 w 788"/>
                  <a:gd name="T39" fmla="*/ 420 h 1149"/>
                  <a:gd name="T40" fmla="*/ 222 w 788"/>
                  <a:gd name="T41" fmla="*/ 436 h 1149"/>
                  <a:gd name="T42" fmla="*/ 243 w 788"/>
                  <a:gd name="T43" fmla="*/ 467 h 1149"/>
                  <a:gd name="T44" fmla="*/ 263 w 788"/>
                  <a:gd name="T45" fmla="*/ 506 h 1149"/>
                  <a:gd name="T46" fmla="*/ 279 w 788"/>
                  <a:gd name="T47" fmla="*/ 545 h 1149"/>
                  <a:gd name="T48" fmla="*/ 286 w 788"/>
                  <a:gd name="T49" fmla="*/ 577 h 1149"/>
                  <a:gd name="T50" fmla="*/ 286 w 788"/>
                  <a:gd name="T51" fmla="*/ 610 h 1149"/>
                  <a:gd name="T52" fmla="*/ 285 w 788"/>
                  <a:gd name="T53" fmla="*/ 647 h 1149"/>
                  <a:gd name="T54" fmla="*/ 284 w 788"/>
                  <a:gd name="T55" fmla="*/ 683 h 1149"/>
                  <a:gd name="T56" fmla="*/ 287 w 788"/>
                  <a:gd name="T57" fmla="*/ 712 h 1149"/>
                  <a:gd name="T58" fmla="*/ 296 w 788"/>
                  <a:gd name="T59" fmla="*/ 726 h 1149"/>
                  <a:gd name="T60" fmla="*/ 311 w 788"/>
                  <a:gd name="T61" fmla="*/ 742 h 1149"/>
                  <a:gd name="T62" fmla="*/ 333 w 788"/>
                  <a:gd name="T63" fmla="*/ 771 h 1149"/>
                  <a:gd name="T64" fmla="*/ 360 w 788"/>
                  <a:gd name="T65" fmla="*/ 802 h 1149"/>
                  <a:gd name="T66" fmla="*/ 390 w 788"/>
                  <a:gd name="T67" fmla="*/ 828 h 1149"/>
                  <a:gd name="T68" fmla="*/ 420 w 788"/>
                  <a:gd name="T69" fmla="*/ 835 h 1149"/>
                  <a:gd name="T70" fmla="*/ 447 w 788"/>
                  <a:gd name="T71" fmla="*/ 820 h 1149"/>
                  <a:gd name="T72" fmla="*/ 468 w 788"/>
                  <a:gd name="T73" fmla="*/ 788 h 1149"/>
                  <a:gd name="T74" fmla="*/ 486 w 788"/>
                  <a:gd name="T75" fmla="*/ 748 h 1149"/>
                  <a:gd name="T76" fmla="*/ 498 w 788"/>
                  <a:gd name="T77" fmla="*/ 707 h 1149"/>
                  <a:gd name="T78" fmla="*/ 504 w 788"/>
                  <a:gd name="T79" fmla="*/ 677 h 1149"/>
                  <a:gd name="T80" fmla="*/ 507 w 788"/>
                  <a:gd name="T81" fmla="*/ 659 h 1149"/>
                  <a:gd name="T82" fmla="*/ 524 w 788"/>
                  <a:gd name="T83" fmla="*/ 636 h 1149"/>
                  <a:gd name="T84" fmla="*/ 549 w 788"/>
                  <a:gd name="T85" fmla="*/ 610 h 1149"/>
                  <a:gd name="T86" fmla="*/ 575 w 788"/>
                  <a:gd name="T87" fmla="*/ 588 h 1149"/>
                  <a:gd name="T88" fmla="*/ 590 w 788"/>
                  <a:gd name="T89" fmla="*/ 574 h 1149"/>
                  <a:gd name="T90" fmla="*/ 611 w 788"/>
                  <a:gd name="T91" fmla="*/ 570 h 1149"/>
                  <a:gd name="T92" fmla="*/ 646 w 788"/>
                  <a:gd name="T93" fmla="*/ 566 h 1149"/>
                  <a:gd name="T94" fmla="*/ 688 w 788"/>
                  <a:gd name="T95" fmla="*/ 563 h 1149"/>
                  <a:gd name="T96" fmla="*/ 726 w 788"/>
                  <a:gd name="T97" fmla="*/ 561 h 1149"/>
                  <a:gd name="T98" fmla="*/ 748 w 788"/>
                  <a:gd name="T99" fmla="*/ 558 h 1149"/>
                  <a:gd name="T100" fmla="*/ 762 w 788"/>
                  <a:gd name="T101" fmla="*/ 549 h 1149"/>
                  <a:gd name="T102" fmla="*/ 779 w 788"/>
                  <a:gd name="T103" fmla="*/ 529 h 1149"/>
                  <a:gd name="T104" fmla="*/ 788 w 788"/>
                  <a:gd name="T105" fmla="*/ 1149 h 1149"/>
                  <a:gd name="T106" fmla="*/ 0 w 788"/>
                  <a:gd name="T107"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1149">
                    <a:moveTo>
                      <a:pt x="0" y="0"/>
                    </a:moveTo>
                    <a:lnTo>
                      <a:pt x="12" y="8"/>
                    </a:lnTo>
                    <a:lnTo>
                      <a:pt x="21" y="18"/>
                    </a:lnTo>
                    <a:lnTo>
                      <a:pt x="28" y="26"/>
                    </a:lnTo>
                    <a:lnTo>
                      <a:pt x="34" y="33"/>
                    </a:lnTo>
                    <a:lnTo>
                      <a:pt x="35" y="40"/>
                    </a:lnTo>
                    <a:lnTo>
                      <a:pt x="37" y="47"/>
                    </a:lnTo>
                    <a:lnTo>
                      <a:pt x="41" y="58"/>
                    </a:lnTo>
                    <a:lnTo>
                      <a:pt x="49" y="69"/>
                    </a:lnTo>
                    <a:lnTo>
                      <a:pt x="57" y="83"/>
                    </a:lnTo>
                    <a:lnTo>
                      <a:pt x="67" y="97"/>
                    </a:lnTo>
                    <a:lnTo>
                      <a:pt x="76" y="110"/>
                    </a:lnTo>
                    <a:lnTo>
                      <a:pt x="87" y="120"/>
                    </a:lnTo>
                    <a:lnTo>
                      <a:pt x="96" y="129"/>
                    </a:lnTo>
                    <a:lnTo>
                      <a:pt x="105" y="133"/>
                    </a:lnTo>
                    <a:lnTo>
                      <a:pt x="112" y="138"/>
                    </a:lnTo>
                    <a:lnTo>
                      <a:pt x="117" y="146"/>
                    </a:lnTo>
                    <a:lnTo>
                      <a:pt x="123" y="158"/>
                    </a:lnTo>
                    <a:lnTo>
                      <a:pt x="126" y="171"/>
                    </a:lnTo>
                    <a:lnTo>
                      <a:pt x="129" y="185"/>
                    </a:lnTo>
                    <a:lnTo>
                      <a:pt x="131" y="196"/>
                    </a:lnTo>
                    <a:lnTo>
                      <a:pt x="133" y="206"/>
                    </a:lnTo>
                    <a:lnTo>
                      <a:pt x="135" y="212"/>
                    </a:lnTo>
                    <a:lnTo>
                      <a:pt x="137" y="218"/>
                    </a:lnTo>
                    <a:lnTo>
                      <a:pt x="137" y="229"/>
                    </a:lnTo>
                    <a:lnTo>
                      <a:pt x="138" y="244"/>
                    </a:lnTo>
                    <a:lnTo>
                      <a:pt x="138" y="261"/>
                    </a:lnTo>
                    <a:lnTo>
                      <a:pt x="138" y="280"/>
                    </a:lnTo>
                    <a:lnTo>
                      <a:pt x="138" y="298"/>
                    </a:lnTo>
                    <a:lnTo>
                      <a:pt x="138" y="314"/>
                    </a:lnTo>
                    <a:lnTo>
                      <a:pt x="139" y="329"/>
                    </a:lnTo>
                    <a:lnTo>
                      <a:pt x="142" y="339"/>
                    </a:lnTo>
                    <a:lnTo>
                      <a:pt x="145" y="344"/>
                    </a:lnTo>
                    <a:lnTo>
                      <a:pt x="151" y="349"/>
                    </a:lnTo>
                    <a:lnTo>
                      <a:pt x="158" y="360"/>
                    </a:lnTo>
                    <a:lnTo>
                      <a:pt x="167" y="374"/>
                    </a:lnTo>
                    <a:lnTo>
                      <a:pt x="176" y="388"/>
                    </a:lnTo>
                    <a:lnTo>
                      <a:pt x="186" y="402"/>
                    </a:lnTo>
                    <a:lnTo>
                      <a:pt x="195" y="413"/>
                    </a:lnTo>
                    <a:lnTo>
                      <a:pt x="206" y="420"/>
                    </a:lnTo>
                    <a:lnTo>
                      <a:pt x="213" y="425"/>
                    </a:lnTo>
                    <a:lnTo>
                      <a:pt x="222" y="436"/>
                    </a:lnTo>
                    <a:lnTo>
                      <a:pt x="232" y="450"/>
                    </a:lnTo>
                    <a:lnTo>
                      <a:pt x="243" y="467"/>
                    </a:lnTo>
                    <a:lnTo>
                      <a:pt x="252" y="486"/>
                    </a:lnTo>
                    <a:lnTo>
                      <a:pt x="263" y="506"/>
                    </a:lnTo>
                    <a:lnTo>
                      <a:pt x="271" y="526"/>
                    </a:lnTo>
                    <a:lnTo>
                      <a:pt x="279" y="545"/>
                    </a:lnTo>
                    <a:lnTo>
                      <a:pt x="283" y="563"/>
                    </a:lnTo>
                    <a:lnTo>
                      <a:pt x="286" y="577"/>
                    </a:lnTo>
                    <a:lnTo>
                      <a:pt x="286" y="592"/>
                    </a:lnTo>
                    <a:lnTo>
                      <a:pt x="286" y="610"/>
                    </a:lnTo>
                    <a:lnTo>
                      <a:pt x="285" y="628"/>
                    </a:lnTo>
                    <a:lnTo>
                      <a:pt x="285" y="647"/>
                    </a:lnTo>
                    <a:lnTo>
                      <a:pt x="284" y="665"/>
                    </a:lnTo>
                    <a:lnTo>
                      <a:pt x="284" y="683"/>
                    </a:lnTo>
                    <a:lnTo>
                      <a:pt x="285" y="698"/>
                    </a:lnTo>
                    <a:lnTo>
                      <a:pt x="287" y="712"/>
                    </a:lnTo>
                    <a:lnTo>
                      <a:pt x="290" y="721"/>
                    </a:lnTo>
                    <a:lnTo>
                      <a:pt x="296" y="726"/>
                    </a:lnTo>
                    <a:lnTo>
                      <a:pt x="302" y="732"/>
                    </a:lnTo>
                    <a:lnTo>
                      <a:pt x="311" y="742"/>
                    </a:lnTo>
                    <a:lnTo>
                      <a:pt x="321" y="755"/>
                    </a:lnTo>
                    <a:lnTo>
                      <a:pt x="333" y="771"/>
                    </a:lnTo>
                    <a:lnTo>
                      <a:pt x="346" y="787"/>
                    </a:lnTo>
                    <a:lnTo>
                      <a:pt x="360" y="802"/>
                    </a:lnTo>
                    <a:lnTo>
                      <a:pt x="375" y="816"/>
                    </a:lnTo>
                    <a:lnTo>
                      <a:pt x="390" y="828"/>
                    </a:lnTo>
                    <a:lnTo>
                      <a:pt x="406" y="834"/>
                    </a:lnTo>
                    <a:lnTo>
                      <a:pt x="420" y="835"/>
                    </a:lnTo>
                    <a:lnTo>
                      <a:pt x="434" y="831"/>
                    </a:lnTo>
                    <a:lnTo>
                      <a:pt x="447" y="820"/>
                    </a:lnTo>
                    <a:lnTo>
                      <a:pt x="458" y="806"/>
                    </a:lnTo>
                    <a:lnTo>
                      <a:pt x="468" y="788"/>
                    </a:lnTo>
                    <a:lnTo>
                      <a:pt x="477" y="769"/>
                    </a:lnTo>
                    <a:lnTo>
                      <a:pt x="486" y="748"/>
                    </a:lnTo>
                    <a:lnTo>
                      <a:pt x="492" y="726"/>
                    </a:lnTo>
                    <a:lnTo>
                      <a:pt x="498" y="707"/>
                    </a:lnTo>
                    <a:lnTo>
                      <a:pt x="501" y="691"/>
                    </a:lnTo>
                    <a:lnTo>
                      <a:pt x="504" y="677"/>
                    </a:lnTo>
                    <a:lnTo>
                      <a:pt x="504" y="668"/>
                    </a:lnTo>
                    <a:lnTo>
                      <a:pt x="507" y="659"/>
                    </a:lnTo>
                    <a:lnTo>
                      <a:pt x="513" y="648"/>
                    </a:lnTo>
                    <a:lnTo>
                      <a:pt x="524" y="636"/>
                    </a:lnTo>
                    <a:lnTo>
                      <a:pt x="536" y="623"/>
                    </a:lnTo>
                    <a:lnTo>
                      <a:pt x="549" y="610"/>
                    </a:lnTo>
                    <a:lnTo>
                      <a:pt x="563" y="599"/>
                    </a:lnTo>
                    <a:lnTo>
                      <a:pt x="575" y="588"/>
                    </a:lnTo>
                    <a:lnTo>
                      <a:pt x="584" y="580"/>
                    </a:lnTo>
                    <a:lnTo>
                      <a:pt x="590" y="574"/>
                    </a:lnTo>
                    <a:lnTo>
                      <a:pt x="598" y="572"/>
                    </a:lnTo>
                    <a:lnTo>
                      <a:pt x="611" y="570"/>
                    </a:lnTo>
                    <a:lnTo>
                      <a:pt x="626" y="568"/>
                    </a:lnTo>
                    <a:lnTo>
                      <a:pt x="646" y="566"/>
                    </a:lnTo>
                    <a:lnTo>
                      <a:pt x="668" y="564"/>
                    </a:lnTo>
                    <a:lnTo>
                      <a:pt x="688" y="563"/>
                    </a:lnTo>
                    <a:lnTo>
                      <a:pt x="708" y="562"/>
                    </a:lnTo>
                    <a:lnTo>
                      <a:pt x="726" y="561"/>
                    </a:lnTo>
                    <a:lnTo>
                      <a:pt x="739" y="560"/>
                    </a:lnTo>
                    <a:lnTo>
                      <a:pt x="748" y="558"/>
                    </a:lnTo>
                    <a:lnTo>
                      <a:pt x="754" y="555"/>
                    </a:lnTo>
                    <a:lnTo>
                      <a:pt x="762" y="549"/>
                    </a:lnTo>
                    <a:lnTo>
                      <a:pt x="770" y="539"/>
                    </a:lnTo>
                    <a:lnTo>
                      <a:pt x="779" y="529"/>
                    </a:lnTo>
                    <a:lnTo>
                      <a:pt x="788" y="516"/>
                    </a:lnTo>
                    <a:lnTo>
                      <a:pt x="788" y="1149"/>
                    </a:lnTo>
                    <a:lnTo>
                      <a:pt x="0" y="1149"/>
                    </a:lnTo>
                    <a:lnTo>
                      <a:pt x="0" y="0"/>
                    </a:lnTo>
                    <a:close/>
                  </a:path>
                </a:pathLst>
              </a:custGeom>
              <a:solidFill>
                <a:srgbClr val="AAD04A"/>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7" name="Freeform 47">
                <a:extLst>
                  <a:ext uri="{FF2B5EF4-FFF2-40B4-BE49-F238E27FC236}">
                    <a16:creationId xmlns:a16="http://schemas.microsoft.com/office/drawing/2014/main" id="{D9B18CB4-0178-40A1-8EA3-5D1E64D478A6}"/>
                  </a:ext>
                </a:extLst>
              </p:cNvPr>
              <p:cNvSpPr>
                <a:spLocks/>
              </p:cNvSpPr>
              <p:nvPr/>
            </p:nvSpPr>
            <p:spPr bwMode="auto">
              <a:xfrm>
                <a:off x="1468379" y="3316258"/>
                <a:ext cx="120650" cy="117475"/>
              </a:xfrm>
              <a:custGeom>
                <a:avLst/>
                <a:gdLst>
                  <a:gd name="T0" fmla="*/ 0 w 531"/>
                  <a:gd name="T1" fmla="*/ 0 h 523"/>
                  <a:gd name="T2" fmla="*/ 24 w 531"/>
                  <a:gd name="T3" fmla="*/ 15 h 523"/>
                  <a:gd name="T4" fmla="*/ 48 w 531"/>
                  <a:gd name="T5" fmla="*/ 32 h 523"/>
                  <a:gd name="T6" fmla="*/ 71 w 531"/>
                  <a:gd name="T7" fmla="*/ 52 h 523"/>
                  <a:gd name="T8" fmla="*/ 93 w 531"/>
                  <a:gd name="T9" fmla="*/ 75 h 523"/>
                  <a:gd name="T10" fmla="*/ 111 w 531"/>
                  <a:gd name="T11" fmla="*/ 101 h 523"/>
                  <a:gd name="T12" fmla="*/ 134 w 531"/>
                  <a:gd name="T13" fmla="*/ 135 h 523"/>
                  <a:gd name="T14" fmla="*/ 164 w 531"/>
                  <a:gd name="T15" fmla="*/ 167 h 523"/>
                  <a:gd name="T16" fmla="*/ 196 w 531"/>
                  <a:gd name="T17" fmla="*/ 198 h 523"/>
                  <a:gd name="T18" fmla="*/ 233 w 531"/>
                  <a:gd name="T19" fmla="*/ 226 h 523"/>
                  <a:gd name="T20" fmla="*/ 271 w 531"/>
                  <a:gd name="T21" fmla="*/ 254 h 523"/>
                  <a:gd name="T22" fmla="*/ 311 w 531"/>
                  <a:gd name="T23" fmla="*/ 278 h 523"/>
                  <a:gd name="T24" fmla="*/ 350 w 531"/>
                  <a:gd name="T25" fmla="*/ 300 h 523"/>
                  <a:gd name="T26" fmla="*/ 386 w 531"/>
                  <a:gd name="T27" fmla="*/ 319 h 523"/>
                  <a:gd name="T28" fmla="*/ 410 w 531"/>
                  <a:gd name="T29" fmla="*/ 335 h 523"/>
                  <a:gd name="T30" fmla="*/ 430 w 531"/>
                  <a:gd name="T31" fmla="*/ 353 h 523"/>
                  <a:gd name="T32" fmla="*/ 447 w 531"/>
                  <a:gd name="T33" fmla="*/ 374 h 523"/>
                  <a:gd name="T34" fmla="*/ 463 w 531"/>
                  <a:gd name="T35" fmla="*/ 397 h 523"/>
                  <a:gd name="T36" fmla="*/ 475 w 531"/>
                  <a:gd name="T37" fmla="*/ 421 h 523"/>
                  <a:gd name="T38" fmla="*/ 487 w 531"/>
                  <a:gd name="T39" fmla="*/ 443 h 523"/>
                  <a:gd name="T40" fmla="*/ 496 w 531"/>
                  <a:gd name="T41" fmla="*/ 465 h 523"/>
                  <a:gd name="T42" fmla="*/ 506 w 531"/>
                  <a:gd name="T43" fmla="*/ 485 h 523"/>
                  <a:gd name="T44" fmla="*/ 514 w 531"/>
                  <a:gd name="T45" fmla="*/ 502 h 523"/>
                  <a:gd name="T46" fmla="*/ 523 w 531"/>
                  <a:gd name="T47" fmla="*/ 515 h 523"/>
                  <a:gd name="T48" fmla="*/ 531 w 531"/>
                  <a:gd name="T49" fmla="*/ 523 h 523"/>
                  <a:gd name="T50" fmla="*/ 0 w 531"/>
                  <a:gd name="T51" fmla="*/ 523 h 523"/>
                  <a:gd name="T52" fmla="*/ 0 w 531"/>
                  <a:gd name="T53"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523">
                    <a:moveTo>
                      <a:pt x="0" y="0"/>
                    </a:moveTo>
                    <a:lnTo>
                      <a:pt x="24" y="15"/>
                    </a:lnTo>
                    <a:lnTo>
                      <a:pt x="48" y="32"/>
                    </a:lnTo>
                    <a:lnTo>
                      <a:pt x="71" y="52"/>
                    </a:lnTo>
                    <a:lnTo>
                      <a:pt x="93" y="75"/>
                    </a:lnTo>
                    <a:lnTo>
                      <a:pt x="111" y="101"/>
                    </a:lnTo>
                    <a:lnTo>
                      <a:pt x="134" y="135"/>
                    </a:lnTo>
                    <a:lnTo>
                      <a:pt x="164" y="167"/>
                    </a:lnTo>
                    <a:lnTo>
                      <a:pt x="196" y="198"/>
                    </a:lnTo>
                    <a:lnTo>
                      <a:pt x="233" y="226"/>
                    </a:lnTo>
                    <a:lnTo>
                      <a:pt x="271" y="254"/>
                    </a:lnTo>
                    <a:lnTo>
                      <a:pt x="311" y="278"/>
                    </a:lnTo>
                    <a:lnTo>
                      <a:pt x="350" y="300"/>
                    </a:lnTo>
                    <a:lnTo>
                      <a:pt x="386" y="319"/>
                    </a:lnTo>
                    <a:lnTo>
                      <a:pt x="410" y="335"/>
                    </a:lnTo>
                    <a:lnTo>
                      <a:pt x="430" y="353"/>
                    </a:lnTo>
                    <a:lnTo>
                      <a:pt x="447" y="374"/>
                    </a:lnTo>
                    <a:lnTo>
                      <a:pt x="463" y="397"/>
                    </a:lnTo>
                    <a:lnTo>
                      <a:pt x="475" y="421"/>
                    </a:lnTo>
                    <a:lnTo>
                      <a:pt x="487" y="443"/>
                    </a:lnTo>
                    <a:lnTo>
                      <a:pt x="496" y="465"/>
                    </a:lnTo>
                    <a:lnTo>
                      <a:pt x="506" y="485"/>
                    </a:lnTo>
                    <a:lnTo>
                      <a:pt x="514" y="502"/>
                    </a:lnTo>
                    <a:lnTo>
                      <a:pt x="523" y="515"/>
                    </a:lnTo>
                    <a:lnTo>
                      <a:pt x="531" y="523"/>
                    </a:lnTo>
                    <a:lnTo>
                      <a:pt x="0" y="523"/>
                    </a:lnTo>
                    <a:lnTo>
                      <a:pt x="0" y="0"/>
                    </a:lnTo>
                    <a:close/>
                  </a:path>
                </a:pathLst>
              </a:custGeom>
              <a:solidFill>
                <a:srgbClr val="F79A5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8" name="Freeform 48">
                <a:extLst>
                  <a:ext uri="{FF2B5EF4-FFF2-40B4-BE49-F238E27FC236}">
                    <a16:creationId xmlns:a16="http://schemas.microsoft.com/office/drawing/2014/main" id="{B0C20919-869B-4B60-9B67-6708637AE4E7}"/>
                  </a:ext>
                </a:extLst>
              </p:cNvPr>
              <p:cNvSpPr>
                <a:spLocks/>
              </p:cNvSpPr>
              <p:nvPr/>
            </p:nvSpPr>
            <p:spPr bwMode="auto">
              <a:xfrm>
                <a:off x="1468379" y="3349595"/>
                <a:ext cx="95250" cy="84138"/>
              </a:xfrm>
              <a:custGeom>
                <a:avLst/>
                <a:gdLst>
                  <a:gd name="T0" fmla="*/ 0 w 421"/>
                  <a:gd name="T1" fmla="*/ 0 h 376"/>
                  <a:gd name="T2" fmla="*/ 24 w 421"/>
                  <a:gd name="T3" fmla="*/ 19 h 376"/>
                  <a:gd name="T4" fmla="*/ 46 w 421"/>
                  <a:gd name="T5" fmla="*/ 41 h 376"/>
                  <a:gd name="T6" fmla="*/ 68 w 421"/>
                  <a:gd name="T7" fmla="*/ 64 h 376"/>
                  <a:gd name="T8" fmla="*/ 84 w 421"/>
                  <a:gd name="T9" fmla="*/ 90 h 376"/>
                  <a:gd name="T10" fmla="*/ 98 w 421"/>
                  <a:gd name="T11" fmla="*/ 110 h 376"/>
                  <a:gd name="T12" fmla="*/ 115 w 421"/>
                  <a:gd name="T13" fmla="*/ 126 h 376"/>
                  <a:gd name="T14" fmla="*/ 135 w 421"/>
                  <a:gd name="T15" fmla="*/ 139 h 376"/>
                  <a:gd name="T16" fmla="*/ 158 w 421"/>
                  <a:gd name="T17" fmla="*/ 152 h 376"/>
                  <a:gd name="T18" fmla="*/ 184 w 421"/>
                  <a:gd name="T19" fmla="*/ 163 h 376"/>
                  <a:gd name="T20" fmla="*/ 210 w 421"/>
                  <a:gd name="T21" fmla="*/ 173 h 376"/>
                  <a:gd name="T22" fmla="*/ 238 w 421"/>
                  <a:gd name="T23" fmla="*/ 183 h 376"/>
                  <a:gd name="T24" fmla="*/ 265 w 421"/>
                  <a:gd name="T25" fmla="*/ 193 h 376"/>
                  <a:gd name="T26" fmla="*/ 294 w 421"/>
                  <a:gd name="T27" fmla="*/ 204 h 376"/>
                  <a:gd name="T28" fmla="*/ 320 w 421"/>
                  <a:gd name="T29" fmla="*/ 216 h 376"/>
                  <a:gd name="T30" fmla="*/ 346 w 421"/>
                  <a:gd name="T31" fmla="*/ 230 h 376"/>
                  <a:gd name="T32" fmla="*/ 367 w 421"/>
                  <a:gd name="T33" fmla="*/ 245 h 376"/>
                  <a:gd name="T34" fmla="*/ 382 w 421"/>
                  <a:gd name="T35" fmla="*/ 263 h 376"/>
                  <a:gd name="T36" fmla="*/ 395 w 421"/>
                  <a:gd name="T37" fmla="*/ 284 h 376"/>
                  <a:gd name="T38" fmla="*/ 406 w 421"/>
                  <a:gd name="T39" fmla="*/ 306 h 376"/>
                  <a:gd name="T40" fmla="*/ 413 w 421"/>
                  <a:gd name="T41" fmla="*/ 330 h 376"/>
                  <a:gd name="T42" fmla="*/ 418 w 421"/>
                  <a:gd name="T43" fmla="*/ 354 h 376"/>
                  <a:gd name="T44" fmla="*/ 421 w 421"/>
                  <a:gd name="T45" fmla="*/ 376 h 376"/>
                  <a:gd name="T46" fmla="*/ 0 w 421"/>
                  <a:gd name="T47" fmla="*/ 376 h 376"/>
                  <a:gd name="T48" fmla="*/ 0 w 421"/>
                  <a:gd name="T49"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1" h="376">
                    <a:moveTo>
                      <a:pt x="0" y="0"/>
                    </a:moveTo>
                    <a:lnTo>
                      <a:pt x="24" y="19"/>
                    </a:lnTo>
                    <a:lnTo>
                      <a:pt x="46" y="41"/>
                    </a:lnTo>
                    <a:lnTo>
                      <a:pt x="68" y="64"/>
                    </a:lnTo>
                    <a:lnTo>
                      <a:pt x="84" y="90"/>
                    </a:lnTo>
                    <a:lnTo>
                      <a:pt x="98" y="110"/>
                    </a:lnTo>
                    <a:lnTo>
                      <a:pt x="115" y="126"/>
                    </a:lnTo>
                    <a:lnTo>
                      <a:pt x="135" y="139"/>
                    </a:lnTo>
                    <a:lnTo>
                      <a:pt x="158" y="152"/>
                    </a:lnTo>
                    <a:lnTo>
                      <a:pt x="184" y="163"/>
                    </a:lnTo>
                    <a:lnTo>
                      <a:pt x="210" y="173"/>
                    </a:lnTo>
                    <a:lnTo>
                      <a:pt x="238" y="183"/>
                    </a:lnTo>
                    <a:lnTo>
                      <a:pt x="265" y="193"/>
                    </a:lnTo>
                    <a:lnTo>
                      <a:pt x="294" y="204"/>
                    </a:lnTo>
                    <a:lnTo>
                      <a:pt x="320" y="216"/>
                    </a:lnTo>
                    <a:lnTo>
                      <a:pt x="346" y="230"/>
                    </a:lnTo>
                    <a:lnTo>
                      <a:pt x="367" y="245"/>
                    </a:lnTo>
                    <a:lnTo>
                      <a:pt x="382" y="263"/>
                    </a:lnTo>
                    <a:lnTo>
                      <a:pt x="395" y="284"/>
                    </a:lnTo>
                    <a:lnTo>
                      <a:pt x="406" y="306"/>
                    </a:lnTo>
                    <a:lnTo>
                      <a:pt x="413" y="330"/>
                    </a:lnTo>
                    <a:lnTo>
                      <a:pt x="418" y="354"/>
                    </a:lnTo>
                    <a:lnTo>
                      <a:pt x="421" y="376"/>
                    </a:lnTo>
                    <a:lnTo>
                      <a:pt x="0" y="376"/>
                    </a:lnTo>
                    <a:lnTo>
                      <a:pt x="0" y="0"/>
                    </a:lnTo>
                    <a:close/>
                  </a:path>
                </a:pathLst>
              </a:custGeom>
              <a:solidFill>
                <a:srgbClr val="FAD15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79" name="Freeform 49">
                <a:extLst>
                  <a:ext uri="{FF2B5EF4-FFF2-40B4-BE49-F238E27FC236}">
                    <a16:creationId xmlns:a16="http://schemas.microsoft.com/office/drawing/2014/main" id="{6DD8DDBA-6FD7-48F1-B1DA-8DFC9CA29659}"/>
                  </a:ext>
                </a:extLst>
              </p:cNvPr>
              <p:cNvSpPr>
                <a:spLocks/>
              </p:cNvSpPr>
              <p:nvPr/>
            </p:nvSpPr>
            <p:spPr bwMode="auto">
              <a:xfrm>
                <a:off x="1574742" y="3141633"/>
                <a:ext cx="71438" cy="120650"/>
              </a:xfrm>
              <a:custGeom>
                <a:avLst/>
                <a:gdLst>
                  <a:gd name="T0" fmla="*/ 0 w 316"/>
                  <a:gd name="T1" fmla="*/ 0 h 535"/>
                  <a:gd name="T2" fmla="*/ 316 w 316"/>
                  <a:gd name="T3" fmla="*/ 0 h 535"/>
                  <a:gd name="T4" fmla="*/ 316 w 316"/>
                  <a:gd name="T5" fmla="*/ 531 h 535"/>
                  <a:gd name="T6" fmla="*/ 312 w 316"/>
                  <a:gd name="T7" fmla="*/ 532 h 535"/>
                  <a:gd name="T8" fmla="*/ 309 w 316"/>
                  <a:gd name="T9" fmla="*/ 533 h 535"/>
                  <a:gd name="T10" fmla="*/ 299 w 316"/>
                  <a:gd name="T11" fmla="*/ 535 h 535"/>
                  <a:gd name="T12" fmla="*/ 286 w 316"/>
                  <a:gd name="T13" fmla="*/ 532 h 535"/>
                  <a:gd name="T14" fmla="*/ 271 w 316"/>
                  <a:gd name="T15" fmla="*/ 527 h 535"/>
                  <a:gd name="T16" fmla="*/ 255 w 316"/>
                  <a:gd name="T17" fmla="*/ 521 h 535"/>
                  <a:gd name="T18" fmla="*/ 238 w 316"/>
                  <a:gd name="T19" fmla="*/ 512 h 535"/>
                  <a:gd name="T20" fmla="*/ 221 w 316"/>
                  <a:gd name="T21" fmla="*/ 504 h 535"/>
                  <a:gd name="T22" fmla="*/ 205 w 316"/>
                  <a:gd name="T23" fmla="*/ 494 h 535"/>
                  <a:gd name="T24" fmla="*/ 191 w 316"/>
                  <a:gd name="T25" fmla="*/ 485 h 535"/>
                  <a:gd name="T26" fmla="*/ 180 w 316"/>
                  <a:gd name="T27" fmla="*/ 477 h 535"/>
                  <a:gd name="T28" fmla="*/ 171 w 316"/>
                  <a:gd name="T29" fmla="*/ 470 h 535"/>
                  <a:gd name="T30" fmla="*/ 167 w 316"/>
                  <a:gd name="T31" fmla="*/ 466 h 535"/>
                  <a:gd name="T32" fmla="*/ 167 w 316"/>
                  <a:gd name="T33" fmla="*/ 461 h 535"/>
                  <a:gd name="T34" fmla="*/ 168 w 316"/>
                  <a:gd name="T35" fmla="*/ 451 h 535"/>
                  <a:gd name="T36" fmla="*/ 172 w 316"/>
                  <a:gd name="T37" fmla="*/ 438 h 535"/>
                  <a:gd name="T38" fmla="*/ 177 w 316"/>
                  <a:gd name="T39" fmla="*/ 424 h 535"/>
                  <a:gd name="T40" fmla="*/ 182 w 316"/>
                  <a:gd name="T41" fmla="*/ 409 h 535"/>
                  <a:gd name="T42" fmla="*/ 188 w 316"/>
                  <a:gd name="T43" fmla="*/ 393 h 535"/>
                  <a:gd name="T44" fmla="*/ 192 w 316"/>
                  <a:gd name="T45" fmla="*/ 377 h 535"/>
                  <a:gd name="T46" fmla="*/ 197 w 316"/>
                  <a:gd name="T47" fmla="*/ 363 h 535"/>
                  <a:gd name="T48" fmla="*/ 199 w 316"/>
                  <a:gd name="T49" fmla="*/ 353 h 535"/>
                  <a:gd name="T50" fmla="*/ 199 w 316"/>
                  <a:gd name="T51" fmla="*/ 344 h 535"/>
                  <a:gd name="T52" fmla="*/ 196 w 316"/>
                  <a:gd name="T53" fmla="*/ 340 h 535"/>
                  <a:gd name="T54" fmla="*/ 189 w 316"/>
                  <a:gd name="T55" fmla="*/ 337 h 535"/>
                  <a:gd name="T56" fmla="*/ 181 w 316"/>
                  <a:gd name="T57" fmla="*/ 331 h 535"/>
                  <a:gd name="T58" fmla="*/ 171 w 316"/>
                  <a:gd name="T59" fmla="*/ 322 h 535"/>
                  <a:gd name="T60" fmla="*/ 162 w 316"/>
                  <a:gd name="T61" fmla="*/ 314 h 535"/>
                  <a:gd name="T62" fmla="*/ 151 w 316"/>
                  <a:gd name="T63" fmla="*/ 306 h 535"/>
                  <a:gd name="T64" fmla="*/ 141 w 316"/>
                  <a:gd name="T65" fmla="*/ 299 h 535"/>
                  <a:gd name="T66" fmla="*/ 132 w 316"/>
                  <a:gd name="T67" fmla="*/ 294 h 535"/>
                  <a:gd name="T68" fmla="*/ 125 w 316"/>
                  <a:gd name="T69" fmla="*/ 290 h 535"/>
                  <a:gd name="T70" fmla="*/ 118 w 316"/>
                  <a:gd name="T71" fmla="*/ 292 h 535"/>
                  <a:gd name="T72" fmla="*/ 113 w 316"/>
                  <a:gd name="T73" fmla="*/ 293 h 535"/>
                  <a:gd name="T74" fmla="*/ 104 w 316"/>
                  <a:gd name="T75" fmla="*/ 292 h 535"/>
                  <a:gd name="T76" fmla="*/ 92 w 316"/>
                  <a:gd name="T77" fmla="*/ 287 h 535"/>
                  <a:gd name="T78" fmla="*/ 78 w 316"/>
                  <a:gd name="T79" fmla="*/ 282 h 535"/>
                  <a:gd name="T80" fmla="*/ 65 w 316"/>
                  <a:gd name="T81" fmla="*/ 275 h 535"/>
                  <a:gd name="T82" fmla="*/ 50 w 316"/>
                  <a:gd name="T83" fmla="*/ 267 h 535"/>
                  <a:gd name="T84" fmla="*/ 36 w 316"/>
                  <a:gd name="T85" fmla="*/ 258 h 535"/>
                  <a:gd name="T86" fmla="*/ 24 w 316"/>
                  <a:gd name="T87" fmla="*/ 249 h 535"/>
                  <a:gd name="T88" fmla="*/ 16 w 316"/>
                  <a:gd name="T89" fmla="*/ 241 h 535"/>
                  <a:gd name="T90" fmla="*/ 10 w 316"/>
                  <a:gd name="T91" fmla="*/ 233 h 535"/>
                  <a:gd name="T92" fmla="*/ 7 w 316"/>
                  <a:gd name="T93" fmla="*/ 225 h 535"/>
                  <a:gd name="T94" fmla="*/ 4 w 316"/>
                  <a:gd name="T95" fmla="*/ 209 h 535"/>
                  <a:gd name="T96" fmla="*/ 3 w 316"/>
                  <a:gd name="T97" fmla="*/ 189 h 535"/>
                  <a:gd name="T98" fmla="*/ 2 w 316"/>
                  <a:gd name="T99" fmla="*/ 165 h 535"/>
                  <a:gd name="T100" fmla="*/ 1 w 316"/>
                  <a:gd name="T101" fmla="*/ 138 h 535"/>
                  <a:gd name="T102" fmla="*/ 1 w 316"/>
                  <a:gd name="T103" fmla="*/ 111 h 535"/>
                  <a:gd name="T104" fmla="*/ 1 w 316"/>
                  <a:gd name="T105" fmla="*/ 83 h 535"/>
                  <a:gd name="T106" fmla="*/ 1 w 316"/>
                  <a:gd name="T107" fmla="*/ 58 h 535"/>
                  <a:gd name="T108" fmla="*/ 1 w 316"/>
                  <a:gd name="T109" fmla="*/ 35 h 535"/>
                  <a:gd name="T110" fmla="*/ 1 w 316"/>
                  <a:gd name="T111" fmla="*/ 15 h 535"/>
                  <a:gd name="T112" fmla="*/ 0 w 316"/>
                  <a:gd name="T11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6" h="535">
                    <a:moveTo>
                      <a:pt x="0" y="0"/>
                    </a:moveTo>
                    <a:lnTo>
                      <a:pt x="316" y="0"/>
                    </a:lnTo>
                    <a:lnTo>
                      <a:pt x="316" y="531"/>
                    </a:lnTo>
                    <a:lnTo>
                      <a:pt x="312" y="532"/>
                    </a:lnTo>
                    <a:lnTo>
                      <a:pt x="309" y="533"/>
                    </a:lnTo>
                    <a:lnTo>
                      <a:pt x="299" y="535"/>
                    </a:lnTo>
                    <a:lnTo>
                      <a:pt x="286" y="532"/>
                    </a:lnTo>
                    <a:lnTo>
                      <a:pt x="271" y="527"/>
                    </a:lnTo>
                    <a:lnTo>
                      <a:pt x="255" y="521"/>
                    </a:lnTo>
                    <a:lnTo>
                      <a:pt x="238" y="512"/>
                    </a:lnTo>
                    <a:lnTo>
                      <a:pt x="221" y="504"/>
                    </a:lnTo>
                    <a:lnTo>
                      <a:pt x="205" y="494"/>
                    </a:lnTo>
                    <a:lnTo>
                      <a:pt x="191" y="485"/>
                    </a:lnTo>
                    <a:lnTo>
                      <a:pt x="180" y="477"/>
                    </a:lnTo>
                    <a:lnTo>
                      <a:pt x="171" y="470"/>
                    </a:lnTo>
                    <a:lnTo>
                      <a:pt x="167" y="466"/>
                    </a:lnTo>
                    <a:lnTo>
                      <a:pt x="167" y="461"/>
                    </a:lnTo>
                    <a:lnTo>
                      <a:pt x="168" y="451"/>
                    </a:lnTo>
                    <a:lnTo>
                      <a:pt x="172" y="438"/>
                    </a:lnTo>
                    <a:lnTo>
                      <a:pt x="177" y="424"/>
                    </a:lnTo>
                    <a:lnTo>
                      <a:pt x="182" y="409"/>
                    </a:lnTo>
                    <a:lnTo>
                      <a:pt x="188" y="393"/>
                    </a:lnTo>
                    <a:lnTo>
                      <a:pt x="192" y="377"/>
                    </a:lnTo>
                    <a:lnTo>
                      <a:pt x="197" y="363"/>
                    </a:lnTo>
                    <a:lnTo>
                      <a:pt x="199" y="353"/>
                    </a:lnTo>
                    <a:lnTo>
                      <a:pt x="199" y="344"/>
                    </a:lnTo>
                    <a:lnTo>
                      <a:pt x="196" y="340"/>
                    </a:lnTo>
                    <a:lnTo>
                      <a:pt x="189" y="337"/>
                    </a:lnTo>
                    <a:lnTo>
                      <a:pt x="181" y="331"/>
                    </a:lnTo>
                    <a:lnTo>
                      <a:pt x="171" y="322"/>
                    </a:lnTo>
                    <a:lnTo>
                      <a:pt x="162" y="314"/>
                    </a:lnTo>
                    <a:lnTo>
                      <a:pt x="151" y="306"/>
                    </a:lnTo>
                    <a:lnTo>
                      <a:pt x="141" y="299"/>
                    </a:lnTo>
                    <a:lnTo>
                      <a:pt x="132" y="294"/>
                    </a:lnTo>
                    <a:lnTo>
                      <a:pt x="125" y="290"/>
                    </a:lnTo>
                    <a:lnTo>
                      <a:pt x="118" y="292"/>
                    </a:lnTo>
                    <a:lnTo>
                      <a:pt x="113" y="293"/>
                    </a:lnTo>
                    <a:lnTo>
                      <a:pt x="104" y="292"/>
                    </a:lnTo>
                    <a:lnTo>
                      <a:pt x="92" y="287"/>
                    </a:lnTo>
                    <a:lnTo>
                      <a:pt x="78" y="282"/>
                    </a:lnTo>
                    <a:lnTo>
                      <a:pt x="65" y="275"/>
                    </a:lnTo>
                    <a:lnTo>
                      <a:pt x="50" y="267"/>
                    </a:lnTo>
                    <a:lnTo>
                      <a:pt x="36" y="258"/>
                    </a:lnTo>
                    <a:lnTo>
                      <a:pt x="24" y="249"/>
                    </a:lnTo>
                    <a:lnTo>
                      <a:pt x="16" y="241"/>
                    </a:lnTo>
                    <a:lnTo>
                      <a:pt x="10" y="233"/>
                    </a:lnTo>
                    <a:lnTo>
                      <a:pt x="7" y="225"/>
                    </a:lnTo>
                    <a:lnTo>
                      <a:pt x="4" y="209"/>
                    </a:lnTo>
                    <a:lnTo>
                      <a:pt x="3" y="189"/>
                    </a:lnTo>
                    <a:lnTo>
                      <a:pt x="2" y="165"/>
                    </a:lnTo>
                    <a:lnTo>
                      <a:pt x="1" y="138"/>
                    </a:lnTo>
                    <a:lnTo>
                      <a:pt x="1" y="111"/>
                    </a:lnTo>
                    <a:lnTo>
                      <a:pt x="1" y="83"/>
                    </a:lnTo>
                    <a:lnTo>
                      <a:pt x="1" y="58"/>
                    </a:lnTo>
                    <a:lnTo>
                      <a:pt x="1" y="35"/>
                    </a:lnTo>
                    <a:lnTo>
                      <a:pt x="1" y="15"/>
                    </a:lnTo>
                    <a:lnTo>
                      <a:pt x="0" y="0"/>
                    </a:lnTo>
                    <a:close/>
                  </a:path>
                </a:pathLst>
              </a:custGeom>
              <a:solidFill>
                <a:srgbClr val="AAD04A"/>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0" name="Freeform 50">
                <a:extLst>
                  <a:ext uri="{FF2B5EF4-FFF2-40B4-BE49-F238E27FC236}">
                    <a16:creationId xmlns:a16="http://schemas.microsoft.com/office/drawing/2014/main" id="{13C559A4-5FED-4FDB-BCE2-FF3AC2189635}"/>
                  </a:ext>
                </a:extLst>
              </p:cNvPr>
              <p:cNvSpPr>
                <a:spLocks/>
              </p:cNvSpPr>
              <p:nvPr/>
            </p:nvSpPr>
            <p:spPr bwMode="auto">
              <a:xfrm>
                <a:off x="1514417" y="3371820"/>
                <a:ext cx="31750" cy="31750"/>
              </a:xfrm>
              <a:custGeom>
                <a:avLst/>
                <a:gdLst>
                  <a:gd name="T0" fmla="*/ 70 w 140"/>
                  <a:gd name="T1" fmla="*/ 0 h 142"/>
                  <a:gd name="T2" fmla="*/ 89 w 140"/>
                  <a:gd name="T3" fmla="*/ 3 h 142"/>
                  <a:gd name="T4" fmla="*/ 105 w 140"/>
                  <a:gd name="T5" fmla="*/ 11 h 142"/>
                  <a:gd name="T6" fmla="*/ 119 w 140"/>
                  <a:gd name="T7" fmla="*/ 21 h 142"/>
                  <a:gd name="T8" fmla="*/ 131 w 140"/>
                  <a:gd name="T9" fmla="*/ 36 h 142"/>
                  <a:gd name="T10" fmla="*/ 138 w 140"/>
                  <a:gd name="T11" fmla="*/ 53 h 142"/>
                  <a:gd name="T12" fmla="*/ 140 w 140"/>
                  <a:gd name="T13" fmla="*/ 71 h 142"/>
                  <a:gd name="T14" fmla="*/ 138 w 140"/>
                  <a:gd name="T15" fmla="*/ 90 h 142"/>
                  <a:gd name="T16" fmla="*/ 131 w 140"/>
                  <a:gd name="T17" fmla="*/ 107 h 142"/>
                  <a:gd name="T18" fmla="*/ 119 w 140"/>
                  <a:gd name="T19" fmla="*/ 122 h 142"/>
                  <a:gd name="T20" fmla="*/ 105 w 140"/>
                  <a:gd name="T21" fmla="*/ 132 h 142"/>
                  <a:gd name="T22" fmla="*/ 89 w 140"/>
                  <a:gd name="T23" fmla="*/ 140 h 142"/>
                  <a:gd name="T24" fmla="*/ 70 w 140"/>
                  <a:gd name="T25" fmla="*/ 142 h 142"/>
                  <a:gd name="T26" fmla="*/ 52 w 140"/>
                  <a:gd name="T27" fmla="*/ 140 h 142"/>
                  <a:gd name="T28" fmla="*/ 35 w 140"/>
                  <a:gd name="T29" fmla="*/ 132 h 142"/>
                  <a:gd name="T30" fmla="*/ 20 w 140"/>
                  <a:gd name="T31" fmla="*/ 122 h 142"/>
                  <a:gd name="T32" fmla="*/ 9 w 140"/>
                  <a:gd name="T33" fmla="*/ 107 h 142"/>
                  <a:gd name="T34" fmla="*/ 2 w 140"/>
                  <a:gd name="T35" fmla="*/ 90 h 142"/>
                  <a:gd name="T36" fmla="*/ 0 w 140"/>
                  <a:gd name="T37" fmla="*/ 71 h 142"/>
                  <a:gd name="T38" fmla="*/ 2 w 140"/>
                  <a:gd name="T39" fmla="*/ 53 h 142"/>
                  <a:gd name="T40" fmla="*/ 9 w 140"/>
                  <a:gd name="T41" fmla="*/ 36 h 142"/>
                  <a:gd name="T42" fmla="*/ 20 w 140"/>
                  <a:gd name="T43" fmla="*/ 21 h 142"/>
                  <a:gd name="T44" fmla="*/ 35 w 140"/>
                  <a:gd name="T45" fmla="*/ 11 h 142"/>
                  <a:gd name="T46" fmla="*/ 52 w 140"/>
                  <a:gd name="T47" fmla="*/ 3 h 142"/>
                  <a:gd name="T48" fmla="*/ 70 w 140"/>
                  <a:gd name="T4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42">
                    <a:moveTo>
                      <a:pt x="70" y="0"/>
                    </a:moveTo>
                    <a:lnTo>
                      <a:pt x="89" y="3"/>
                    </a:lnTo>
                    <a:lnTo>
                      <a:pt x="105" y="11"/>
                    </a:lnTo>
                    <a:lnTo>
                      <a:pt x="119" y="21"/>
                    </a:lnTo>
                    <a:lnTo>
                      <a:pt x="131" y="36"/>
                    </a:lnTo>
                    <a:lnTo>
                      <a:pt x="138" y="53"/>
                    </a:lnTo>
                    <a:lnTo>
                      <a:pt x="140" y="71"/>
                    </a:lnTo>
                    <a:lnTo>
                      <a:pt x="138" y="90"/>
                    </a:lnTo>
                    <a:lnTo>
                      <a:pt x="131" y="107"/>
                    </a:lnTo>
                    <a:lnTo>
                      <a:pt x="119" y="122"/>
                    </a:lnTo>
                    <a:lnTo>
                      <a:pt x="105" y="132"/>
                    </a:lnTo>
                    <a:lnTo>
                      <a:pt x="89" y="140"/>
                    </a:lnTo>
                    <a:lnTo>
                      <a:pt x="70" y="142"/>
                    </a:lnTo>
                    <a:lnTo>
                      <a:pt x="52" y="140"/>
                    </a:lnTo>
                    <a:lnTo>
                      <a:pt x="35" y="132"/>
                    </a:lnTo>
                    <a:lnTo>
                      <a:pt x="20" y="122"/>
                    </a:lnTo>
                    <a:lnTo>
                      <a:pt x="9" y="107"/>
                    </a:lnTo>
                    <a:lnTo>
                      <a:pt x="2" y="90"/>
                    </a:lnTo>
                    <a:lnTo>
                      <a:pt x="0" y="71"/>
                    </a:lnTo>
                    <a:lnTo>
                      <a:pt x="2" y="53"/>
                    </a:lnTo>
                    <a:lnTo>
                      <a:pt x="9" y="36"/>
                    </a:lnTo>
                    <a:lnTo>
                      <a:pt x="20" y="21"/>
                    </a:lnTo>
                    <a:lnTo>
                      <a:pt x="35" y="11"/>
                    </a:lnTo>
                    <a:lnTo>
                      <a:pt x="52" y="3"/>
                    </a:lnTo>
                    <a:lnTo>
                      <a:pt x="70" y="0"/>
                    </a:lnTo>
                    <a:close/>
                  </a:path>
                </a:pathLst>
              </a:custGeom>
              <a:solidFill>
                <a:srgbClr val="D07507"/>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1" name="Freeform 51">
                <a:extLst>
                  <a:ext uri="{FF2B5EF4-FFF2-40B4-BE49-F238E27FC236}">
                    <a16:creationId xmlns:a16="http://schemas.microsoft.com/office/drawing/2014/main" id="{FFBD3951-B483-4052-9989-4DD2AAF42BFA}"/>
                  </a:ext>
                </a:extLst>
              </p:cNvPr>
              <p:cNvSpPr>
                <a:spLocks/>
              </p:cNvSpPr>
              <p:nvPr/>
            </p:nvSpPr>
            <p:spPr bwMode="auto">
              <a:xfrm>
                <a:off x="1593792" y="3362295"/>
                <a:ext cx="25400" cy="25400"/>
              </a:xfrm>
              <a:custGeom>
                <a:avLst/>
                <a:gdLst>
                  <a:gd name="T0" fmla="*/ 55 w 111"/>
                  <a:gd name="T1" fmla="*/ 0 h 112"/>
                  <a:gd name="T2" fmla="*/ 73 w 111"/>
                  <a:gd name="T3" fmla="*/ 3 h 112"/>
                  <a:gd name="T4" fmla="*/ 88 w 111"/>
                  <a:gd name="T5" fmla="*/ 10 h 112"/>
                  <a:gd name="T6" fmla="*/ 101 w 111"/>
                  <a:gd name="T7" fmla="*/ 23 h 112"/>
                  <a:gd name="T8" fmla="*/ 108 w 111"/>
                  <a:gd name="T9" fmla="*/ 38 h 112"/>
                  <a:gd name="T10" fmla="*/ 111 w 111"/>
                  <a:gd name="T11" fmla="*/ 56 h 112"/>
                  <a:gd name="T12" fmla="*/ 108 w 111"/>
                  <a:gd name="T13" fmla="*/ 74 h 112"/>
                  <a:gd name="T14" fmla="*/ 101 w 111"/>
                  <a:gd name="T15" fmla="*/ 89 h 112"/>
                  <a:gd name="T16" fmla="*/ 88 w 111"/>
                  <a:gd name="T17" fmla="*/ 101 h 112"/>
                  <a:gd name="T18" fmla="*/ 73 w 111"/>
                  <a:gd name="T19" fmla="*/ 109 h 112"/>
                  <a:gd name="T20" fmla="*/ 55 w 111"/>
                  <a:gd name="T21" fmla="*/ 112 h 112"/>
                  <a:gd name="T22" fmla="*/ 39 w 111"/>
                  <a:gd name="T23" fmla="*/ 109 h 112"/>
                  <a:gd name="T24" fmla="*/ 23 w 111"/>
                  <a:gd name="T25" fmla="*/ 101 h 112"/>
                  <a:gd name="T26" fmla="*/ 11 w 111"/>
                  <a:gd name="T27" fmla="*/ 89 h 112"/>
                  <a:gd name="T28" fmla="*/ 3 w 111"/>
                  <a:gd name="T29" fmla="*/ 74 h 112"/>
                  <a:gd name="T30" fmla="*/ 0 w 111"/>
                  <a:gd name="T31" fmla="*/ 56 h 112"/>
                  <a:gd name="T32" fmla="*/ 3 w 111"/>
                  <a:gd name="T33" fmla="*/ 38 h 112"/>
                  <a:gd name="T34" fmla="*/ 11 w 111"/>
                  <a:gd name="T35" fmla="*/ 23 h 112"/>
                  <a:gd name="T36" fmla="*/ 23 w 111"/>
                  <a:gd name="T37" fmla="*/ 10 h 112"/>
                  <a:gd name="T38" fmla="*/ 39 w 111"/>
                  <a:gd name="T39" fmla="*/ 3 h 112"/>
                  <a:gd name="T40" fmla="*/ 55 w 111"/>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2">
                    <a:moveTo>
                      <a:pt x="55" y="0"/>
                    </a:moveTo>
                    <a:lnTo>
                      <a:pt x="73" y="3"/>
                    </a:lnTo>
                    <a:lnTo>
                      <a:pt x="88" y="10"/>
                    </a:lnTo>
                    <a:lnTo>
                      <a:pt x="101" y="23"/>
                    </a:lnTo>
                    <a:lnTo>
                      <a:pt x="108" y="38"/>
                    </a:lnTo>
                    <a:lnTo>
                      <a:pt x="111" y="56"/>
                    </a:lnTo>
                    <a:lnTo>
                      <a:pt x="108" y="74"/>
                    </a:lnTo>
                    <a:lnTo>
                      <a:pt x="101" y="89"/>
                    </a:lnTo>
                    <a:lnTo>
                      <a:pt x="88" y="101"/>
                    </a:lnTo>
                    <a:lnTo>
                      <a:pt x="73" y="109"/>
                    </a:lnTo>
                    <a:lnTo>
                      <a:pt x="55" y="112"/>
                    </a:lnTo>
                    <a:lnTo>
                      <a:pt x="39" y="109"/>
                    </a:lnTo>
                    <a:lnTo>
                      <a:pt x="23" y="101"/>
                    </a:lnTo>
                    <a:lnTo>
                      <a:pt x="11" y="89"/>
                    </a:lnTo>
                    <a:lnTo>
                      <a:pt x="3" y="74"/>
                    </a:lnTo>
                    <a:lnTo>
                      <a:pt x="0" y="56"/>
                    </a:lnTo>
                    <a:lnTo>
                      <a:pt x="3" y="38"/>
                    </a:lnTo>
                    <a:lnTo>
                      <a:pt x="11" y="23"/>
                    </a:lnTo>
                    <a:lnTo>
                      <a:pt x="23" y="10"/>
                    </a:lnTo>
                    <a:lnTo>
                      <a:pt x="39" y="3"/>
                    </a:lnTo>
                    <a:lnTo>
                      <a:pt x="55" y="0"/>
                    </a:lnTo>
                    <a:close/>
                  </a:path>
                </a:pathLst>
              </a:custGeom>
              <a:solidFill>
                <a:srgbClr val="FFFF9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2" name="Freeform 52">
                <a:extLst>
                  <a:ext uri="{FF2B5EF4-FFF2-40B4-BE49-F238E27FC236}">
                    <a16:creationId xmlns:a16="http://schemas.microsoft.com/office/drawing/2014/main" id="{C0F454E1-5B1C-44B2-A129-CC59DB2B04A3}"/>
                  </a:ext>
                </a:extLst>
              </p:cNvPr>
              <p:cNvSpPr>
                <a:spLocks/>
              </p:cNvSpPr>
              <p:nvPr/>
            </p:nvSpPr>
            <p:spPr bwMode="auto">
              <a:xfrm>
                <a:off x="1490604" y="3297208"/>
                <a:ext cx="25400" cy="25400"/>
              </a:xfrm>
              <a:custGeom>
                <a:avLst/>
                <a:gdLst>
                  <a:gd name="T0" fmla="*/ 56 w 111"/>
                  <a:gd name="T1" fmla="*/ 0 h 112"/>
                  <a:gd name="T2" fmla="*/ 73 w 111"/>
                  <a:gd name="T3" fmla="*/ 3 h 112"/>
                  <a:gd name="T4" fmla="*/ 89 w 111"/>
                  <a:gd name="T5" fmla="*/ 10 h 112"/>
                  <a:gd name="T6" fmla="*/ 101 w 111"/>
                  <a:gd name="T7" fmla="*/ 23 h 112"/>
                  <a:gd name="T8" fmla="*/ 109 w 111"/>
                  <a:gd name="T9" fmla="*/ 39 h 112"/>
                  <a:gd name="T10" fmla="*/ 111 w 111"/>
                  <a:gd name="T11" fmla="*/ 56 h 112"/>
                  <a:gd name="T12" fmla="*/ 109 w 111"/>
                  <a:gd name="T13" fmla="*/ 74 h 112"/>
                  <a:gd name="T14" fmla="*/ 101 w 111"/>
                  <a:gd name="T15" fmla="*/ 89 h 112"/>
                  <a:gd name="T16" fmla="*/ 89 w 111"/>
                  <a:gd name="T17" fmla="*/ 101 h 112"/>
                  <a:gd name="T18" fmla="*/ 73 w 111"/>
                  <a:gd name="T19" fmla="*/ 109 h 112"/>
                  <a:gd name="T20" fmla="*/ 56 w 111"/>
                  <a:gd name="T21" fmla="*/ 112 h 112"/>
                  <a:gd name="T22" fmla="*/ 38 w 111"/>
                  <a:gd name="T23" fmla="*/ 109 h 112"/>
                  <a:gd name="T24" fmla="*/ 23 w 111"/>
                  <a:gd name="T25" fmla="*/ 101 h 112"/>
                  <a:gd name="T26" fmla="*/ 11 w 111"/>
                  <a:gd name="T27" fmla="*/ 89 h 112"/>
                  <a:gd name="T28" fmla="*/ 4 w 111"/>
                  <a:gd name="T29" fmla="*/ 74 h 112"/>
                  <a:gd name="T30" fmla="*/ 0 w 111"/>
                  <a:gd name="T31" fmla="*/ 56 h 112"/>
                  <a:gd name="T32" fmla="*/ 4 w 111"/>
                  <a:gd name="T33" fmla="*/ 39 h 112"/>
                  <a:gd name="T34" fmla="*/ 11 w 111"/>
                  <a:gd name="T35" fmla="*/ 23 h 112"/>
                  <a:gd name="T36" fmla="*/ 23 w 111"/>
                  <a:gd name="T37" fmla="*/ 10 h 112"/>
                  <a:gd name="T38" fmla="*/ 38 w 111"/>
                  <a:gd name="T39" fmla="*/ 3 h 112"/>
                  <a:gd name="T40" fmla="*/ 56 w 111"/>
                  <a:gd name="T4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2">
                    <a:moveTo>
                      <a:pt x="56" y="0"/>
                    </a:moveTo>
                    <a:lnTo>
                      <a:pt x="73" y="3"/>
                    </a:lnTo>
                    <a:lnTo>
                      <a:pt x="89" y="10"/>
                    </a:lnTo>
                    <a:lnTo>
                      <a:pt x="101" y="23"/>
                    </a:lnTo>
                    <a:lnTo>
                      <a:pt x="109" y="39"/>
                    </a:lnTo>
                    <a:lnTo>
                      <a:pt x="111" y="56"/>
                    </a:lnTo>
                    <a:lnTo>
                      <a:pt x="109" y="74"/>
                    </a:lnTo>
                    <a:lnTo>
                      <a:pt x="101" y="89"/>
                    </a:lnTo>
                    <a:lnTo>
                      <a:pt x="89" y="101"/>
                    </a:lnTo>
                    <a:lnTo>
                      <a:pt x="73" y="109"/>
                    </a:lnTo>
                    <a:lnTo>
                      <a:pt x="56" y="112"/>
                    </a:lnTo>
                    <a:lnTo>
                      <a:pt x="38" y="109"/>
                    </a:lnTo>
                    <a:lnTo>
                      <a:pt x="23" y="101"/>
                    </a:lnTo>
                    <a:lnTo>
                      <a:pt x="11" y="89"/>
                    </a:lnTo>
                    <a:lnTo>
                      <a:pt x="4" y="74"/>
                    </a:lnTo>
                    <a:lnTo>
                      <a:pt x="0" y="56"/>
                    </a:lnTo>
                    <a:lnTo>
                      <a:pt x="4" y="39"/>
                    </a:lnTo>
                    <a:lnTo>
                      <a:pt x="11" y="23"/>
                    </a:lnTo>
                    <a:lnTo>
                      <a:pt x="23" y="10"/>
                    </a:lnTo>
                    <a:lnTo>
                      <a:pt x="38" y="3"/>
                    </a:lnTo>
                    <a:lnTo>
                      <a:pt x="56" y="0"/>
                    </a:lnTo>
                    <a:close/>
                  </a:path>
                </a:pathLst>
              </a:custGeom>
              <a:solidFill>
                <a:srgbClr val="28813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83" name="Freeform 53">
                <a:extLst>
                  <a:ext uri="{FF2B5EF4-FFF2-40B4-BE49-F238E27FC236}">
                    <a16:creationId xmlns:a16="http://schemas.microsoft.com/office/drawing/2014/main" id="{A544D1CE-C00E-4CD1-9862-CE3EF77F4C72}"/>
                  </a:ext>
                </a:extLst>
              </p:cNvPr>
              <p:cNvSpPr>
                <a:spLocks/>
              </p:cNvSpPr>
              <p:nvPr/>
            </p:nvSpPr>
            <p:spPr bwMode="auto">
              <a:xfrm>
                <a:off x="1595379" y="3163858"/>
                <a:ext cx="25400" cy="25400"/>
              </a:xfrm>
              <a:custGeom>
                <a:avLst/>
                <a:gdLst>
                  <a:gd name="T0" fmla="*/ 56 w 112"/>
                  <a:gd name="T1" fmla="*/ 0 h 111"/>
                  <a:gd name="T2" fmla="*/ 74 w 112"/>
                  <a:gd name="T3" fmla="*/ 3 h 111"/>
                  <a:gd name="T4" fmla="*/ 89 w 112"/>
                  <a:gd name="T5" fmla="*/ 10 h 111"/>
                  <a:gd name="T6" fmla="*/ 101 w 112"/>
                  <a:gd name="T7" fmla="*/ 23 h 111"/>
                  <a:gd name="T8" fmla="*/ 109 w 112"/>
                  <a:gd name="T9" fmla="*/ 38 h 111"/>
                  <a:gd name="T10" fmla="*/ 112 w 112"/>
                  <a:gd name="T11" fmla="*/ 56 h 111"/>
                  <a:gd name="T12" fmla="*/ 109 w 112"/>
                  <a:gd name="T13" fmla="*/ 73 h 111"/>
                  <a:gd name="T14" fmla="*/ 101 w 112"/>
                  <a:gd name="T15" fmla="*/ 88 h 111"/>
                  <a:gd name="T16" fmla="*/ 89 w 112"/>
                  <a:gd name="T17" fmla="*/ 101 h 111"/>
                  <a:gd name="T18" fmla="*/ 74 w 112"/>
                  <a:gd name="T19" fmla="*/ 108 h 111"/>
                  <a:gd name="T20" fmla="*/ 56 w 112"/>
                  <a:gd name="T21" fmla="*/ 111 h 111"/>
                  <a:gd name="T22" fmla="*/ 39 w 112"/>
                  <a:gd name="T23" fmla="*/ 108 h 111"/>
                  <a:gd name="T24" fmla="*/ 23 w 112"/>
                  <a:gd name="T25" fmla="*/ 101 h 111"/>
                  <a:gd name="T26" fmla="*/ 12 w 112"/>
                  <a:gd name="T27" fmla="*/ 88 h 111"/>
                  <a:gd name="T28" fmla="*/ 3 w 112"/>
                  <a:gd name="T29" fmla="*/ 73 h 111"/>
                  <a:gd name="T30" fmla="*/ 0 w 112"/>
                  <a:gd name="T31" fmla="*/ 56 h 111"/>
                  <a:gd name="T32" fmla="*/ 3 w 112"/>
                  <a:gd name="T33" fmla="*/ 38 h 111"/>
                  <a:gd name="T34" fmla="*/ 12 w 112"/>
                  <a:gd name="T35" fmla="*/ 23 h 111"/>
                  <a:gd name="T36" fmla="*/ 23 w 112"/>
                  <a:gd name="T37" fmla="*/ 10 h 111"/>
                  <a:gd name="T38" fmla="*/ 39 w 112"/>
                  <a:gd name="T39" fmla="*/ 3 h 111"/>
                  <a:gd name="T40" fmla="*/ 56 w 112"/>
                  <a:gd name="T4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11">
                    <a:moveTo>
                      <a:pt x="56" y="0"/>
                    </a:moveTo>
                    <a:lnTo>
                      <a:pt x="74" y="3"/>
                    </a:lnTo>
                    <a:lnTo>
                      <a:pt x="89" y="10"/>
                    </a:lnTo>
                    <a:lnTo>
                      <a:pt x="101" y="23"/>
                    </a:lnTo>
                    <a:lnTo>
                      <a:pt x="109" y="38"/>
                    </a:lnTo>
                    <a:lnTo>
                      <a:pt x="112" y="56"/>
                    </a:lnTo>
                    <a:lnTo>
                      <a:pt x="109" y="73"/>
                    </a:lnTo>
                    <a:lnTo>
                      <a:pt x="101" y="88"/>
                    </a:lnTo>
                    <a:lnTo>
                      <a:pt x="89" y="101"/>
                    </a:lnTo>
                    <a:lnTo>
                      <a:pt x="74" y="108"/>
                    </a:lnTo>
                    <a:lnTo>
                      <a:pt x="56" y="111"/>
                    </a:lnTo>
                    <a:lnTo>
                      <a:pt x="39" y="108"/>
                    </a:lnTo>
                    <a:lnTo>
                      <a:pt x="23" y="101"/>
                    </a:lnTo>
                    <a:lnTo>
                      <a:pt x="12" y="88"/>
                    </a:lnTo>
                    <a:lnTo>
                      <a:pt x="3" y="73"/>
                    </a:lnTo>
                    <a:lnTo>
                      <a:pt x="0" y="56"/>
                    </a:lnTo>
                    <a:lnTo>
                      <a:pt x="3" y="38"/>
                    </a:lnTo>
                    <a:lnTo>
                      <a:pt x="12" y="23"/>
                    </a:lnTo>
                    <a:lnTo>
                      <a:pt x="23" y="10"/>
                    </a:lnTo>
                    <a:lnTo>
                      <a:pt x="39" y="3"/>
                    </a:lnTo>
                    <a:lnTo>
                      <a:pt x="56" y="0"/>
                    </a:lnTo>
                    <a:close/>
                  </a:path>
                </a:pathLst>
              </a:custGeom>
              <a:solidFill>
                <a:srgbClr val="007AC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grpSp>
          <p:nvGrpSpPr>
            <p:cNvPr id="98" name="Group 97">
              <a:extLst>
                <a:ext uri="{FF2B5EF4-FFF2-40B4-BE49-F238E27FC236}">
                  <a16:creationId xmlns:a16="http://schemas.microsoft.com/office/drawing/2014/main" id="{B4FD6A98-2323-4177-8AB6-7C3888498182}"/>
                </a:ext>
              </a:extLst>
            </p:cNvPr>
            <p:cNvGrpSpPr/>
            <p:nvPr/>
          </p:nvGrpSpPr>
          <p:grpSpPr>
            <a:xfrm>
              <a:off x="9847717" y="3297305"/>
              <a:ext cx="536435" cy="409468"/>
              <a:chOff x="10993379" y="3038445"/>
              <a:chExt cx="536575" cy="409575"/>
            </a:xfrm>
          </p:grpSpPr>
          <p:sp useBgFill="1">
            <p:nvSpPr>
              <p:cNvPr id="99" name="Freeform 155">
                <a:extLst>
                  <a:ext uri="{FF2B5EF4-FFF2-40B4-BE49-F238E27FC236}">
                    <a16:creationId xmlns:a16="http://schemas.microsoft.com/office/drawing/2014/main" id="{B9433AB0-6850-4008-97E7-71FEB1EF2154}"/>
                  </a:ext>
                </a:extLst>
              </p:cNvPr>
              <p:cNvSpPr>
                <a:spLocks/>
              </p:cNvSpPr>
              <p:nvPr/>
            </p:nvSpPr>
            <p:spPr bwMode="auto">
              <a:xfrm>
                <a:off x="10993379" y="3038445"/>
                <a:ext cx="536575" cy="409575"/>
              </a:xfrm>
              <a:custGeom>
                <a:avLst/>
                <a:gdLst>
                  <a:gd name="T0" fmla="*/ 113 w 2362"/>
                  <a:gd name="T1" fmla="*/ 0 h 1800"/>
                  <a:gd name="T2" fmla="*/ 2249 w 2362"/>
                  <a:gd name="T3" fmla="*/ 0 h 1800"/>
                  <a:gd name="T4" fmla="*/ 2275 w 2362"/>
                  <a:gd name="T5" fmla="*/ 3 h 1800"/>
                  <a:gd name="T6" fmla="*/ 2299 w 2362"/>
                  <a:gd name="T7" fmla="*/ 12 h 1800"/>
                  <a:gd name="T8" fmla="*/ 2320 w 2362"/>
                  <a:gd name="T9" fmla="*/ 25 h 1800"/>
                  <a:gd name="T10" fmla="*/ 2337 w 2362"/>
                  <a:gd name="T11" fmla="*/ 42 h 1800"/>
                  <a:gd name="T12" fmla="*/ 2350 w 2362"/>
                  <a:gd name="T13" fmla="*/ 63 h 1800"/>
                  <a:gd name="T14" fmla="*/ 2359 w 2362"/>
                  <a:gd name="T15" fmla="*/ 87 h 1800"/>
                  <a:gd name="T16" fmla="*/ 2362 w 2362"/>
                  <a:gd name="T17" fmla="*/ 113 h 1800"/>
                  <a:gd name="T18" fmla="*/ 2362 w 2362"/>
                  <a:gd name="T19" fmla="*/ 1687 h 1800"/>
                  <a:gd name="T20" fmla="*/ 2359 w 2362"/>
                  <a:gd name="T21" fmla="*/ 1713 h 1800"/>
                  <a:gd name="T22" fmla="*/ 2350 w 2362"/>
                  <a:gd name="T23" fmla="*/ 1737 h 1800"/>
                  <a:gd name="T24" fmla="*/ 2337 w 2362"/>
                  <a:gd name="T25" fmla="*/ 1758 h 1800"/>
                  <a:gd name="T26" fmla="*/ 2320 w 2362"/>
                  <a:gd name="T27" fmla="*/ 1775 h 1800"/>
                  <a:gd name="T28" fmla="*/ 2299 w 2362"/>
                  <a:gd name="T29" fmla="*/ 1788 h 1800"/>
                  <a:gd name="T30" fmla="*/ 2275 w 2362"/>
                  <a:gd name="T31" fmla="*/ 1797 h 1800"/>
                  <a:gd name="T32" fmla="*/ 2249 w 2362"/>
                  <a:gd name="T33" fmla="*/ 1800 h 1800"/>
                  <a:gd name="T34" fmla="*/ 113 w 2362"/>
                  <a:gd name="T35" fmla="*/ 1800 h 1800"/>
                  <a:gd name="T36" fmla="*/ 87 w 2362"/>
                  <a:gd name="T37" fmla="*/ 1797 h 1800"/>
                  <a:gd name="T38" fmla="*/ 63 w 2362"/>
                  <a:gd name="T39" fmla="*/ 1788 h 1800"/>
                  <a:gd name="T40" fmla="*/ 42 w 2362"/>
                  <a:gd name="T41" fmla="*/ 1775 h 1800"/>
                  <a:gd name="T42" fmla="*/ 25 w 2362"/>
                  <a:gd name="T43" fmla="*/ 1758 h 1800"/>
                  <a:gd name="T44" fmla="*/ 12 w 2362"/>
                  <a:gd name="T45" fmla="*/ 1737 h 1800"/>
                  <a:gd name="T46" fmla="*/ 3 w 2362"/>
                  <a:gd name="T47" fmla="*/ 1713 h 1800"/>
                  <a:gd name="T48" fmla="*/ 0 w 2362"/>
                  <a:gd name="T49" fmla="*/ 1687 h 1800"/>
                  <a:gd name="T50" fmla="*/ 0 w 2362"/>
                  <a:gd name="T51" fmla="*/ 113 h 1800"/>
                  <a:gd name="T52" fmla="*/ 3 w 2362"/>
                  <a:gd name="T53" fmla="*/ 87 h 1800"/>
                  <a:gd name="T54" fmla="*/ 12 w 2362"/>
                  <a:gd name="T55" fmla="*/ 63 h 1800"/>
                  <a:gd name="T56" fmla="*/ 25 w 2362"/>
                  <a:gd name="T57" fmla="*/ 42 h 1800"/>
                  <a:gd name="T58" fmla="*/ 42 w 2362"/>
                  <a:gd name="T59" fmla="*/ 25 h 1800"/>
                  <a:gd name="T60" fmla="*/ 63 w 2362"/>
                  <a:gd name="T61" fmla="*/ 12 h 1800"/>
                  <a:gd name="T62" fmla="*/ 87 w 2362"/>
                  <a:gd name="T63" fmla="*/ 3 h 1800"/>
                  <a:gd name="T64" fmla="*/ 113 w 2362"/>
                  <a:gd name="T65" fmla="*/ 0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2" h="1800">
                    <a:moveTo>
                      <a:pt x="113" y="0"/>
                    </a:moveTo>
                    <a:lnTo>
                      <a:pt x="2249" y="0"/>
                    </a:lnTo>
                    <a:lnTo>
                      <a:pt x="2275" y="3"/>
                    </a:lnTo>
                    <a:lnTo>
                      <a:pt x="2299" y="12"/>
                    </a:lnTo>
                    <a:lnTo>
                      <a:pt x="2320" y="25"/>
                    </a:lnTo>
                    <a:lnTo>
                      <a:pt x="2337" y="42"/>
                    </a:lnTo>
                    <a:lnTo>
                      <a:pt x="2350" y="63"/>
                    </a:lnTo>
                    <a:lnTo>
                      <a:pt x="2359" y="87"/>
                    </a:lnTo>
                    <a:lnTo>
                      <a:pt x="2362" y="113"/>
                    </a:lnTo>
                    <a:lnTo>
                      <a:pt x="2362" y="1687"/>
                    </a:lnTo>
                    <a:lnTo>
                      <a:pt x="2359" y="1713"/>
                    </a:lnTo>
                    <a:lnTo>
                      <a:pt x="2350" y="1737"/>
                    </a:lnTo>
                    <a:lnTo>
                      <a:pt x="2337" y="1758"/>
                    </a:lnTo>
                    <a:lnTo>
                      <a:pt x="2320" y="1775"/>
                    </a:lnTo>
                    <a:lnTo>
                      <a:pt x="2299" y="1788"/>
                    </a:lnTo>
                    <a:lnTo>
                      <a:pt x="2275" y="1797"/>
                    </a:lnTo>
                    <a:lnTo>
                      <a:pt x="2249" y="1800"/>
                    </a:lnTo>
                    <a:lnTo>
                      <a:pt x="113" y="1800"/>
                    </a:lnTo>
                    <a:lnTo>
                      <a:pt x="87" y="1797"/>
                    </a:lnTo>
                    <a:lnTo>
                      <a:pt x="63" y="1788"/>
                    </a:lnTo>
                    <a:lnTo>
                      <a:pt x="42" y="1775"/>
                    </a:lnTo>
                    <a:lnTo>
                      <a:pt x="25" y="1758"/>
                    </a:lnTo>
                    <a:lnTo>
                      <a:pt x="12" y="1737"/>
                    </a:lnTo>
                    <a:lnTo>
                      <a:pt x="3" y="1713"/>
                    </a:lnTo>
                    <a:lnTo>
                      <a:pt x="0" y="1687"/>
                    </a:lnTo>
                    <a:lnTo>
                      <a:pt x="0" y="113"/>
                    </a:lnTo>
                    <a:lnTo>
                      <a:pt x="3" y="87"/>
                    </a:lnTo>
                    <a:lnTo>
                      <a:pt x="12" y="63"/>
                    </a:lnTo>
                    <a:lnTo>
                      <a:pt x="25" y="42"/>
                    </a:lnTo>
                    <a:lnTo>
                      <a:pt x="42" y="25"/>
                    </a:lnTo>
                    <a:lnTo>
                      <a:pt x="63" y="12"/>
                    </a:lnTo>
                    <a:lnTo>
                      <a:pt x="87" y="3"/>
                    </a:lnTo>
                    <a:lnTo>
                      <a:pt x="113"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0" name="Rectangle 156">
                <a:extLst>
                  <a:ext uri="{FF2B5EF4-FFF2-40B4-BE49-F238E27FC236}">
                    <a16:creationId xmlns:a16="http://schemas.microsoft.com/office/drawing/2014/main" id="{B9F17481-FEA7-4127-9289-47DF263892BD}"/>
                  </a:ext>
                </a:extLst>
              </p:cNvPr>
              <p:cNvSpPr>
                <a:spLocks noChangeArrowheads="1"/>
              </p:cNvSpPr>
              <p:nvPr/>
            </p:nvSpPr>
            <p:spPr bwMode="auto">
              <a:xfrm>
                <a:off x="11236267" y="3116233"/>
                <a:ext cx="215900" cy="127000"/>
              </a:xfrm>
              <a:prstGeom prst="rect">
                <a:avLst/>
              </a:prstGeom>
              <a:solidFill>
                <a:srgbClr val="7FD9FF"/>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1" name="Freeform 157">
                <a:extLst>
                  <a:ext uri="{FF2B5EF4-FFF2-40B4-BE49-F238E27FC236}">
                    <a16:creationId xmlns:a16="http://schemas.microsoft.com/office/drawing/2014/main" id="{484921E2-346A-4037-9F5E-6872856C2673}"/>
                  </a:ext>
                </a:extLst>
              </p:cNvPr>
              <p:cNvSpPr>
                <a:spLocks/>
              </p:cNvSpPr>
              <p:nvPr/>
            </p:nvSpPr>
            <p:spPr bwMode="auto">
              <a:xfrm>
                <a:off x="11236267" y="3116233"/>
                <a:ext cx="215900" cy="127000"/>
              </a:xfrm>
              <a:custGeom>
                <a:avLst/>
                <a:gdLst>
                  <a:gd name="T0" fmla="*/ 303 w 955"/>
                  <a:gd name="T1" fmla="*/ 0 h 562"/>
                  <a:gd name="T2" fmla="*/ 314 w 955"/>
                  <a:gd name="T3" fmla="*/ 6 h 562"/>
                  <a:gd name="T4" fmla="*/ 339 w 955"/>
                  <a:gd name="T5" fmla="*/ 34 h 562"/>
                  <a:gd name="T6" fmla="*/ 367 w 955"/>
                  <a:gd name="T7" fmla="*/ 74 h 562"/>
                  <a:gd name="T8" fmla="*/ 391 w 955"/>
                  <a:gd name="T9" fmla="*/ 121 h 562"/>
                  <a:gd name="T10" fmla="*/ 407 w 955"/>
                  <a:gd name="T11" fmla="*/ 171 h 562"/>
                  <a:gd name="T12" fmla="*/ 411 w 955"/>
                  <a:gd name="T13" fmla="*/ 222 h 562"/>
                  <a:gd name="T14" fmla="*/ 410 w 955"/>
                  <a:gd name="T15" fmla="*/ 268 h 562"/>
                  <a:gd name="T16" fmla="*/ 410 w 955"/>
                  <a:gd name="T17" fmla="*/ 301 h 562"/>
                  <a:gd name="T18" fmla="*/ 424 w 955"/>
                  <a:gd name="T19" fmla="*/ 329 h 562"/>
                  <a:gd name="T20" fmla="*/ 445 w 955"/>
                  <a:gd name="T21" fmla="*/ 356 h 562"/>
                  <a:gd name="T22" fmla="*/ 464 w 955"/>
                  <a:gd name="T23" fmla="*/ 379 h 562"/>
                  <a:gd name="T24" fmla="*/ 484 w 955"/>
                  <a:gd name="T25" fmla="*/ 400 h 562"/>
                  <a:gd name="T26" fmla="*/ 500 w 955"/>
                  <a:gd name="T27" fmla="*/ 397 h 562"/>
                  <a:gd name="T28" fmla="*/ 514 w 955"/>
                  <a:gd name="T29" fmla="*/ 368 h 562"/>
                  <a:gd name="T30" fmla="*/ 527 w 955"/>
                  <a:gd name="T31" fmla="*/ 331 h 562"/>
                  <a:gd name="T32" fmla="*/ 536 w 955"/>
                  <a:gd name="T33" fmla="*/ 298 h 562"/>
                  <a:gd name="T34" fmla="*/ 541 w 955"/>
                  <a:gd name="T35" fmla="*/ 268 h 562"/>
                  <a:gd name="T36" fmla="*/ 562 w 955"/>
                  <a:gd name="T37" fmla="*/ 231 h 562"/>
                  <a:gd name="T38" fmla="*/ 595 w 955"/>
                  <a:gd name="T39" fmla="*/ 196 h 562"/>
                  <a:gd name="T40" fmla="*/ 628 w 955"/>
                  <a:gd name="T41" fmla="*/ 168 h 562"/>
                  <a:gd name="T42" fmla="*/ 648 w 955"/>
                  <a:gd name="T43" fmla="*/ 154 h 562"/>
                  <a:gd name="T44" fmla="*/ 666 w 955"/>
                  <a:gd name="T45" fmla="*/ 148 h 562"/>
                  <a:gd name="T46" fmla="*/ 695 w 955"/>
                  <a:gd name="T47" fmla="*/ 143 h 562"/>
                  <a:gd name="T48" fmla="*/ 744 w 955"/>
                  <a:gd name="T49" fmla="*/ 138 h 562"/>
                  <a:gd name="T50" fmla="*/ 793 w 955"/>
                  <a:gd name="T51" fmla="*/ 135 h 562"/>
                  <a:gd name="T52" fmla="*/ 812 w 955"/>
                  <a:gd name="T53" fmla="*/ 130 h 562"/>
                  <a:gd name="T54" fmla="*/ 802 w 955"/>
                  <a:gd name="T55" fmla="*/ 115 h 562"/>
                  <a:gd name="T56" fmla="*/ 779 w 955"/>
                  <a:gd name="T57" fmla="*/ 95 h 562"/>
                  <a:gd name="T58" fmla="*/ 767 w 955"/>
                  <a:gd name="T59" fmla="*/ 72 h 562"/>
                  <a:gd name="T60" fmla="*/ 769 w 955"/>
                  <a:gd name="T61" fmla="*/ 41 h 562"/>
                  <a:gd name="T62" fmla="*/ 782 w 955"/>
                  <a:gd name="T63" fmla="*/ 0 h 562"/>
                  <a:gd name="T64" fmla="*/ 955 w 955"/>
                  <a:gd name="T65" fmla="*/ 562 h 562"/>
                  <a:gd name="T66" fmla="*/ 0 w 955"/>
                  <a:gd name="T67"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5" h="562">
                    <a:moveTo>
                      <a:pt x="0" y="0"/>
                    </a:moveTo>
                    <a:lnTo>
                      <a:pt x="303" y="0"/>
                    </a:lnTo>
                    <a:lnTo>
                      <a:pt x="304" y="0"/>
                    </a:lnTo>
                    <a:lnTo>
                      <a:pt x="314" y="6"/>
                    </a:lnTo>
                    <a:lnTo>
                      <a:pt x="325" y="18"/>
                    </a:lnTo>
                    <a:lnTo>
                      <a:pt x="339" y="34"/>
                    </a:lnTo>
                    <a:lnTo>
                      <a:pt x="353" y="52"/>
                    </a:lnTo>
                    <a:lnTo>
                      <a:pt x="367" y="74"/>
                    </a:lnTo>
                    <a:lnTo>
                      <a:pt x="379" y="97"/>
                    </a:lnTo>
                    <a:lnTo>
                      <a:pt x="391" y="121"/>
                    </a:lnTo>
                    <a:lnTo>
                      <a:pt x="400" y="147"/>
                    </a:lnTo>
                    <a:lnTo>
                      <a:pt x="407" y="171"/>
                    </a:lnTo>
                    <a:lnTo>
                      <a:pt x="411" y="194"/>
                    </a:lnTo>
                    <a:lnTo>
                      <a:pt x="411" y="222"/>
                    </a:lnTo>
                    <a:lnTo>
                      <a:pt x="410" y="254"/>
                    </a:lnTo>
                    <a:lnTo>
                      <a:pt x="410" y="268"/>
                    </a:lnTo>
                    <a:lnTo>
                      <a:pt x="410" y="285"/>
                    </a:lnTo>
                    <a:lnTo>
                      <a:pt x="410" y="301"/>
                    </a:lnTo>
                    <a:lnTo>
                      <a:pt x="410" y="314"/>
                    </a:lnTo>
                    <a:lnTo>
                      <a:pt x="424" y="329"/>
                    </a:lnTo>
                    <a:lnTo>
                      <a:pt x="438" y="348"/>
                    </a:lnTo>
                    <a:lnTo>
                      <a:pt x="445" y="356"/>
                    </a:lnTo>
                    <a:lnTo>
                      <a:pt x="454" y="368"/>
                    </a:lnTo>
                    <a:lnTo>
                      <a:pt x="464" y="379"/>
                    </a:lnTo>
                    <a:lnTo>
                      <a:pt x="474" y="391"/>
                    </a:lnTo>
                    <a:lnTo>
                      <a:pt x="484" y="400"/>
                    </a:lnTo>
                    <a:lnTo>
                      <a:pt x="493" y="406"/>
                    </a:lnTo>
                    <a:lnTo>
                      <a:pt x="500" y="397"/>
                    </a:lnTo>
                    <a:lnTo>
                      <a:pt x="507" y="383"/>
                    </a:lnTo>
                    <a:lnTo>
                      <a:pt x="514" y="368"/>
                    </a:lnTo>
                    <a:lnTo>
                      <a:pt x="522" y="349"/>
                    </a:lnTo>
                    <a:lnTo>
                      <a:pt x="527" y="331"/>
                    </a:lnTo>
                    <a:lnTo>
                      <a:pt x="532" y="313"/>
                    </a:lnTo>
                    <a:lnTo>
                      <a:pt x="536" y="298"/>
                    </a:lnTo>
                    <a:lnTo>
                      <a:pt x="538" y="285"/>
                    </a:lnTo>
                    <a:lnTo>
                      <a:pt x="541" y="268"/>
                    </a:lnTo>
                    <a:lnTo>
                      <a:pt x="549" y="250"/>
                    </a:lnTo>
                    <a:lnTo>
                      <a:pt x="562" y="231"/>
                    </a:lnTo>
                    <a:lnTo>
                      <a:pt x="578" y="213"/>
                    </a:lnTo>
                    <a:lnTo>
                      <a:pt x="595" y="196"/>
                    </a:lnTo>
                    <a:lnTo>
                      <a:pt x="612" y="182"/>
                    </a:lnTo>
                    <a:lnTo>
                      <a:pt x="628" y="168"/>
                    </a:lnTo>
                    <a:lnTo>
                      <a:pt x="641" y="158"/>
                    </a:lnTo>
                    <a:lnTo>
                      <a:pt x="648" y="154"/>
                    </a:lnTo>
                    <a:lnTo>
                      <a:pt x="656" y="150"/>
                    </a:lnTo>
                    <a:lnTo>
                      <a:pt x="666" y="148"/>
                    </a:lnTo>
                    <a:lnTo>
                      <a:pt x="678" y="145"/>
                    </a:lnTo>
                    <a:lnTo>
                      <a:pt x="695" y="143"/>
                    </a:lnTo>
                    <a:lnTo>
                      <a:pt x="717" y="141"/>
                    </a:lnTo>
                    <a:lnTo>
                      <a:pt x="744" y="138"/>
                    </a:lnTo>
                    <a:lnTo>
                      <a:pt x="778" y="136"/>
                    </a:lnTo>
                    <a:lnTo>
                      <a:pt x="793" y="135"/>
                    </a:lnTo>
                    <a:lnTo>
                      <a:pt x="808" y="134"/>
                    </a:lnTo>
                    <a:lnTo>
                      <a:pt x="812" y="130"/>
                    </a:lnTo>
                    <a:lnTo>
                      <a:pt x="817" y="125"/>
                    </a:lnTo>
                    <a:lnTo>
                      <a:pt x="802" y="115"/>
                    </a:lnTo>
                    <a:lnTo>
                      <a:pt x="789" y="105"/>
                    </a:lnTo>
                    <a:lnTo>
                      <a:pt x="779" y="95"/>
                    </a:lnTo>
                    <a:lnTo>
                      <a:pt x="771" y="85"/>
                    </a:lnTo>
                    <a:lnTo>
                      <a:pt x="767" y="72"/>
                    </a:lnTo>
                    <a:lnTo>
                      <a:pt x="766" y="57"/>
                    </a:lnTo>
                    <a:lnTo>
                      <a:pt x="769" y="41"/>
                    </a:lnTo>
                    <a:lnTo>
                      <a:pt x="774" y="22"/>
                    </a:lnTo>
                    <a:lnTo>
                      <a:pt x="782" y="0"/>
                    </a:lnTo>
                    <a:lnTo>
                      <a:pt x="955" y="0"/>
                    </a:lnTo>
                    <a:lnTo>
                      <a:pt x="955" y="562"/>
                    </a:lnTo>
                    <a:lnTo>
                      <a:pt x="0" y="562"/>
                    </a:lnTo>
                    <a:lnTo>
                      <a:pt x="0" y="0"/>
                    </a:lnTo>
                    <a:close/>
                  </a:path>
                </a:pathLst>
              </a:custGeom>
              <a:solidFill>
                <a:srgbClr val="50B348"/>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2" name="Freeform 158">
                <a:extLst>
                  <a:ext uri="{FF2B5EF4-FFF2-40B4-BE49-F238E27FC236}">
                    <a16:creationId xmlns:a16="http://schemas.microsoft.com/office/drawing/2014/main" id="{7E519066-9D42-4318-A432-04831E8215A2}"/>
                  </a:ext>
                </a:extLst>
              </p:cNvPr>
              <p:cNvSpPr>
                <a:spLocks/>
              </p:cNvSpPr>
              <p:nvPr/>
            </p:nvSpPr>
            <p:spPr bwMode="auto">
              <a:xfrm>
                <a:off x="11236267" y="3116233"/>
                <a:ext cx="215900" cy="127000"/>
              </a:xfrm>
              <a:custGeom>
                <a:avLst/>
                <a:gdLst>
                  <a:gd name="T0" fmla="*/ 230 w 955"/>
                  <a:gd name="T1" fmla="*/ 0 h 562"/>
                  <a:gd name="T2" fmla="*/ 256 w 955"/>
                  <a:gd name="T3" fmla="*/ 20 h 562"/>
                  <a:gd name="T4" fmla="*/ 278 w 955"/>
                  <a:gd name="T5" fmla="*/ 37 h 562"/>
                  <a:gd name="T6" fmla="*/ 294 w 955"/>
                  <a:gd name="T7" fmla="*/ 46 h 562"/>
                  <a:gd name="T8" fmla="*/ 313 w 955"/>
                  <a:gd name="T9" fmla="*/ 71 h 562"/>
                  <a:gd name="T10" fmla="*/ 333 w 955"/>
                  <a:gd name="T11" fmla="*/ 106 h 562"/>
                  <a:gd name="T12" fmla="*/ 352 w 955"/>
                  <a:gd name="T13" fmla="*/ 146 h 562"/>
                  <a:gd name="T14" fmla="*/ 363 w 955"/>
                  <a:gd name="T15" fmla="*/ 182 h 562"/>
                  <a:gd name="T16" fmla="*/ 367 w 955"/>
                  <a:gd name="T17" fmla="*/ 211 h 562"/>
                  <a:gd name="T18" fmla="*/ 366 w 955"/>
                  <a:gd name="T19" fmla="*/ 246 h 562"/>
                  <a:gd name="T20" fmla="*/ 364 w 955"/>
                  <a:gd name="T21" fmla="*/ 283 h 562"/>
                  <a:gd name="T22" fmla="*/ 366 w 955"/>
                  <a:gd name="T23" fmla="*/ 316 h 562"/>
                  <a:gd name="T24" fmla="*/ 371 w 955"/>
                  <a:gd name="T25" fmla="*/ 338 h 562"/>
                  <a:gd name="T26" fmla="*/ 382 w 955"/>
                  <a:gd name="T27" fmla="*/ 349 h 562"/>
                  <a:gd name="T28" fmla="*/ 401 w 955"/>
                  <a:gd name="T29" fmla="*/ 372 h 562"/>
                  <a:gd name="T30" fmla="*/ 426 w 955"/>
                  <a:gd name="T31" fmla="*/ 404 h 562"/>
                  <a:gd name="T32" fmla="*/ 454 w 955"/>
                  <a:gd name="T33" fmla="*/ 433 h 562"/>
                  <a:gd name="T34" fmla="*/ 484 w 955"/>
                  <a:gd name="T35" fmla="*/ 450 h 562"/>
                  <a:gd name="T36" fmla="*/ 512 w 955"/>
                  <a:gd name="T37" fmla="*/ 447 h 562"/>
                  <a:gd name="T38" fmla="*/ 537 w 955"/>
                  <a:gd name="T39" fmla="*/ 423 h 562"/>
                  <a:gd name="T40" fmla="*/ 556 w 955"/>
                  <a:gd name="T41" fmla="*/ 386 h 562"/>
                  <a:gd name="T42" fmla="*/ 570 w 955"/>
                  <a:gd name="T43" fmla="*/ 344 h 562"/>
                  <a:gd name="T44" fmla="*/ 579 w 955"/>
                  <a:gd name="T45" fmla="*/ 308 h 562"/>
                  <a:gd name="T46" fmla="*/ 582 w 955"/>
                  <a:gd name="T47" fmla="*/ 286 h 562"/>
                  <a:gd name="T48" fmla="*/ 592 w 955"/>
                  <a:gd name="T49" fmla="*/ 266 h 562"/>
                  <a:gd name="T50" fmla="*/ 614 w 955"/>
                  <a:gd name="T51" fmla="*/ 242 h 562"/>
                  <a:gd name="T52" fmla="*/ 640 w 955"/>
                  <a:gd name="T53" fmla="*/ 218 h 562"/>
                  <a:gd name="T54" fmla="*/ 662 w 955"/>
                  <a:gd name="T55" fmla="*/ 199 h 562"/>
                  <a:gd name="T56" fmla="*/ 675 w 955"/>
                  <a:gd name="T57" fmla="*/ 191 h 562"/>
                  <a:gd name="T58" fmla="*/ 704 w 955"/>
                  <a:gd name="T59" fmla="*/ 187 h 562"/>
                  <a:gd name="T60" fmla="*/ 744 w 955"/>
                  <a:gd name="T61" fmla="*/ 184 h 562"/>
                  <a:gd name="T62" fmla="*/ 785 w 955"/>
                  <a:gd name="T63" fmla="*/ 181 h 562"/>
                  <a:gd name="T64" fmla="*/ 816 w 955"/>
                  <a:gd name="T65" fmla="*/ 179 h 562"/>
                  <a:gd name="T66" fmla="*/ 831 w 955"/>
                  <a:gd name="T67" fmla="*/ 174 h 562"/>
                  <a:gd name="T68" fmla="*/ 850 w 955"/>
                  <a:gd name="T69" fmla="*/ 153 h 562"/>
                  <a:gd name="T70" fmla="*/ 872 w 955"/>
                  <a:gd name="T71" fmla="*/ 125 h 562"/>
                  <a:gd name="T72" fmla="*/ 864 w 955"/>
                  <a:gd name="T73" fmla="*/ 101 h 562"/>
                  <a:gd name="T74" fmla="*/ 835 w 955"/>
                  <a:gd name="T75" fmla="*/ 83 h 562"/>
                  <a:gd name="T76" fmla="*/ 816 w 955"/>
                  <a:gd name="T77" fmla="*/ 69 h 562"/>
                  <a:gd name="T78" fmla="*/ 811 w 955"/>
                  <a:gd name="T79" fmla="*/ 59 h 562"/>
                  <a:gd name="T80" fmla="*/ 816 w 955"/>
                  <a:gd name="T81" fmla="*/ 40 h 562"/>
                  <a:gd name="T82" fmla="*/ 824 w 955"/>
                  <a:gd name="T83" fmla="*/ 14 h 562"/>
                  <a:gd name="T84" fmla="*/ 955 w 955"/>
                  <a:gd name="T85" fmla="*/ 0 h 562"/>
                  <a:gd name="T86" fmla="*/ 0 w 955"/>
                  <a:gd name="T87" fmla="*/ 56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5" h="562">
                    <a:moveTo>
                      <a:pt x="0" y="0"/>
                    </a:moveTo>
                    <a:lnTo>
                      <a:pt x="230" y="0"/>
                    </a:lnTo>
                    <a:lnTo>
                      <a:pt x="243" y="11"/>
                    </a:lnTo>
                    <a:lnTo>
                      <a:pt x="256" y="20"/>
                    </a:lnTo>
                    <a:lnTo>
                      <a:pt x="267" y="30"/>
                    </a:lnTo>
                    <a:lnTo>
                      <a:pt x="278" y="37"/>
                    </a:lnTo>
                    <a:lnTo>
                      <a:pt x="286" y="41"/>
                    </a:lnTo>
                    <a:lnTo>
                      <a:pt x="294" y="46"/>
                    </a:lnTo>
                    <a:lnTo>
                      <a:pt x="303" y="57"/>
                    </a:lnTo>
                    <a:lnTo>
                      <a:pt x="313" y="71"/>
                    </a:lnTo>
                    <a:lnTo>
                      <a:pt x="323" y="88"/>
                    </a:lnTo>
                    <a:lnTo>
                      <a:pt x="333" y="106"/>
                    </a:lnTo>
                    <a:lnTo>
                      <a:pt x="342" y="126"/>
                    </a:lnTo>
                    <a:lnTo>
                      <a:pt x="352" y="146"/>
                    </a:lnTo>
                    <a:lnTo>
                      <a:pt x="358" y="165"/>
                    </a:lnTo>
                    <a:lnTo>
                      <a:pt x="363" y="182"/>
                    </a:lnTo>
                    <a:lnTo>
                      <a:pt x="366" y="198"/>
                    </a:lnTo>
                    <a:lnTo>
                      <a:pt x="367" y="211"/>
                    </a:lnTo>
                    <a:lnTo>
                      <a:pt x="367" y="228"/>
                    </a:lnTo>
                    <a:lnTo>
                      <a:pt x="366" y="246"/>
                    </a:lnTo>
                    <a:lnTo>
                      <a:pt x="366" y="265"/>
                    </a:lnTo>
                    <a:lnTo>
                      <a:pt x="364" y="283"/>
                    </a:lnTo>
                    <a:lnTo>
                      <a:pt x="364" y="301"/>
                    </a:lnTo>
                    <a:lnTo>
                      <a:pt x="366" y="316"/>
                    </a:lnTo>
                    <a:lnTo>
                      <a:pt x="368" y="329"/>
                    </a:lnTo>
                    <a:lnTo>
                      <a:pt x="371" y="338"/>
                    </a:lnTo>
                    <a:lnTo>
                      <a:pt x="375" y="343"/>
                    </a:lnTo>
                    <a:lnTo>
                      <a:pt x="382" y="349"/>
                    </a:lnTo>
                    <a:lnTo>
                      <a:pt x="391" y="359"/>
                    </a:lnTo>
                    <a:lnTo>
                      <a:pt x="401" y="372"/>
                    </a:lnTo>
                    <a:lnTo>
                      <a:pt x="413" y="388"/>
                    </a:lnTo>
                    <a:lnTo>
                      <a:pt x="426" y="404"/>
                    </a:lnTo>
                    <a:lnTo>
                      <a:pt x="439" y="419"/>
                    </a:lnTo>
                    <a:lnTo>
                      <a:pt x="454" y="433"/>
                    </a:lnTo>
                    <a:lnTo>
                      <a:pt x="469" y="444"/>
                    </a:lnTo>
                    <a:lnTo>
                      <a:pt x="484" y="450"/>
                    </a:lnTo>
                    <a:lnTo>
                      <a:pt x="500" y="452"/>
                    </a:lnTo>
                    <a:lnTo>
                      <a:pt x="512" y="447"/>
                    </a:lnTo>
                    <a:lnTo>
                      <a:pt x="525" y="436"/>
                    </a:lnTo>
                    <a:lnTo>
                      <a:pt x="537" y="423"/>
                    </a:lnTo>
                    <a:lnTo>
                      <a:pt x="547" y="405"/>
                    </a:lnTo>
                    <a:lnTo>
                      <a:pt x="556" y="386"/>
                    </a:lnTo>
                    <a:lnTo>
                      <a:pt x="564" y="364"/>
                    </a:lnTo>
                    <a:lnTo>
                      <a:pt x="570" y="344"/>
                    </a:lnTo>
                    <a:lnTo>
                      <a:pt x="576" y="325"/>
                    </a:lnTo>
                    <a:lnTo>
                      <a:pt x="579" y="308"/>
                    </a:lnTo>
                    <a:lnTo>
                      <a:pt x="581" y="295"/>
                    </a:lnTo>
                    <a:lnTo>
                      <a:pt x="582" y="286"/>
                    </a:lnTo>
                    <a:lnTo>
                      <a:pt x="585" y="278"/>
                    </a:lnTo>
                    <a:lnTo>
                      <a:pt x="592" y="266"/>
                    </a:lnTo>
                    <a:lnTo>
                      <a:pt x="602" y="255"/>
                    </a:lnTo>
                    <a:lnTo>
                      <a:pt x="614" y="242"/>
                    </a:lnTo>
                    <a:lnTo>
                      <a:pt x="628" y="229"/>
                    </a:lnTo>
                    <a:lnTo>
                      <a:pt x="640" y="218"/>
                    </a:lnTo>
                    <a:lnTo>
                      <a:pt x="652" y="207"/>
                    </a:lnTo>
                    <a:lnTo>
                      <a:pt x="662" y="199"/>
                    </a:lnTo>
                    <a:lnTo>
                      <a:pt x="668" y="194"/>
                    </a:lnTo>
                    <a:lnTo>
                      <a:pt x="675" y="191"/>
                    </a:lnTo>
                    <a:lnTo>
                      <a:pt x="688" y="189"/>
                    </a:lnTo>
                    <a:lnTo>
                      <a:pt x="704" y="187"/>
                    </a:lnTo>
                    <a:lnTo>
                      <a:pt x="723" y="185"/>
                    </a:lnTo>
                    <a:lnTo>
                      <a:pt x="744" y="184"/>
                    </a:lnTo>
                    <a:lnTo>
                      <a:pt x="765" y="183"/>
                    </a:lnTo>
                    <a:lnTo>
                      <a:pt x="785" y="181"/>
                    </a:lnTo>
                    <a:lnTo>
                      <a:pt x="802" y="180"/>
                    </a:lnTo>
                    <a:lnTo>
                      <a:pt x="816" y="179"/>
                    </a:lnTo>
                    <a:lnTo>
                      <a:pt x="824" y="179"/>
                    </a:lnTo>
                    <a:lnTo>
                      <a:pt x="831" y="174"/>
                    </a:lnTo>
                    <a:lnTo>
                      <a:pt x="841" y="166"/>
                    </a:lnTo>
                    <a:lnTo>
                      <a:pt x="850" y="153"/>
                    </a:lnTo>
                    <a:lnTo>
                      <a:pt x="861" y="139"/>
                    </a:lnTo>
                    <a:lnTo>
                      <a:pt x="872" y="125"/>
                    </a:lnTo>
                    <a:lnTo>
                      <a:pt x="881" y="110"/>
                    </a:lnTo>
                    <a:lnTo>
                      <a:pt x="864" y="101"/>
                    </a:lnTo>
                    <a:lnTo>
                      <a:pt x="848" y="92"/>
                    </a:lnTo>
                    <a:lnTo>
                      <a:pt x="835" y="83"/>
                    </a:lnTo>
                    <a:lnTo>
                      <a:pt x="823" y="76"/>
                    </a:lnTo>
                    <a:lnTo>
                      <a:pt x="816" y="69"/>
                    </a:lnTo>
                    <a:lnTo>
                      <a:pt x="811" y="64"/>
                    </a:lnTo>
                    <a:lnTo>
                      <a:pt x="811" y="59"/>
                    </a:lnTo>
                    <a:lnTo>
                      <a:pt x="812" y="51"/>
                    </a:lnTo>
                    <a:lnTo>
                      <a:pt x="816" y="40"/>
                    </a:lnTo>
                    <a:lnTo>
                      <a:pt x="820" y="27"/>
                    </a:lnTo>
                    <a:lnTo>
                      <a:pt x="824" y="14"/>
                    </a:lnTo>
                    <a:lnTo>
                      <a:pt x="829" y="0"/>
                    </a:lnTo>
                    <a:lnTo>
                      <a:pt x="955" y="0"/>
                    </a:lnTo>
                    <a:lnTo>
                      <a:pt x="955" y="562"/>
                    </a:lnTo>
                    <a:lnTo>
                      <a:pt x="0" y="562"/>
                    </a:lnTo>
                    <a:lnTo>
                      <a:pt x="0" y="0"/>
                    </a:lnTo>
                    <a:close/>
                  </a:path>
                </a:pathLst>
              </a:custGeom>
              <a:solidFill>
                <a:srgbClr val="AAD04A"/>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3" name="Freeform 159">
                <a:extLst>
                  <a:ext uri="{FF2B5EF4-FFF2-40B4-BE49-F238E27FC236}">
                    <a16:creationId xmlns:a16="http://schemas.microsoft.com/office/drawing/2014/main" id="{FDBA2054-C44C-4FEB-AFA2-993730722DC1}"/>
                  </a:ext>
                </a:extLst>
              </p:cNvPr>
              <p:cNvSpPr>
                <a:spLocks/>
              </p:cNvSpPr>
              <p:nvPr/>
            </p:nvSpPr>
            <p:spPr bwMode="auto">
              <a:xfrm>
                <a:off x="11236267" y="3176558"/>
                <a:ext cx="69850" cy="66675"/>
              </a:xfrm>
              <a:custGeom>
                <a:avLst/>
                <a:gdLst>
                  <a:gd name="T0" fmla="*/ 0 w 306"/>
                  <a:gd name="T1" fmla="*/ 0 h 293"/>
                  <a:gd name="T2" fmla="*/ 27 w 306"/>
                  <a:gd name="T3" fmla="*/ 31 h 293"/>
                  <a:gd name="T4" fmla="*/ 59 w 306"/>
                  <a:gd name="T5" fmla="*/ 61 h 293"/>
                  <a:gd name="T6" fmla="*/ 95 w 306"/>
                  <a:gd name="T7" fmla="*/ 87 h 293"/>
                  <a:gd name="T8" fmla="*/ 133 w 306"/>
                  <a:gd name="T9" fmla="*/ 111 h 293"/>
                  <a:gd name="T10" fmla="*/ 170 w 306"/>
                  <a:gd name="T11" fmla="*/ 133 h 293"/>
                  <a:gd name="T12" fmla="*/ 205 w 306"/>
                  <a:gd name="T13" fmla="*/ 153 h 293"/>
                  <a:gd name="T14" fmla="*/ 226 w 306"/>
                  <a:gd name="T15" fmla="*/ 166 h 293"/>
                  <a:gd name="T16" fmla="*/ 243 w 306"/>
                  <a:gd name="T17" fmla="*/ 182 h 293"/>
                  <a:gd name="T18" fmla="*/ 258 w 306"/>
                  <a:gd name="T19" fmla="*/ 200 h 293"/>
                  <a:gd name="T20" fmla="*/ 270 w 306"/>
                  <a:gd name="T21" fmla="*/ 220 h 293"/>
                  <a:gd name="T22" fmla="*/ 281 w 306"/>
                  <a:gd name="T23" fmla="*/ 240 h 293"/>
                  <a:gd name="T24" fmla="*/ 291 w 306"/>
                  <a:gd name="T25" fmla="*/ 259 h 293"/>
                  <a:gd name="T26" fmla="*/ 299 w 306"/>
                  <a:gd name="T27" fmla="*/ 277 h 293"/>
                  <a:gd name="T28" fmla="*/ 306 w 306"/>
                  <a:gd name="T29" fmla="*/ 293 h 293"/>
                  <a:gd name="T30" fmla="*/ 0 w 306"/>
                  <a:gd name="T31" fmla="*/ 293 h 293"/>
                  <a:gd name="T32" fmla="*/ 0 w 306"/>
                  <a:gd name="T3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6" h="293">
                    <a:moveTo>
                      <a:pt x="0" y="0"/>
                    </a:moveTo>
                    <a:lnTo>
                      <a:pt x="27" y="31"/>
                    </a:lnTo>
                    <a:lnTo>
                      <a:pt x="59" y="61"/>
                    </a:lnTo>
                    <a:lnTo>
                      <a:pt x="95" y="87"/>
                    </a:lnTo>
                    <a:lnTo>
                      <a:pt x="133" y="111"/>
                    </a:lnTo>
                    <a:lnTo>
                      <a:pt x="170" y="133"/>
                    </a:lnTo>
                    <a:lnTo>
                      <a:pt x="205" y="153"/>
                    </a:lnTo>
                    <a:lnTo>
                      <a:pt x="226" y="166"/>
                    </a:lnTo>
                    <a:lnTo>
                      <a:pt x="243" y="182"/>
                    </a:lnTo>
                    <a:lnTo>
                      <a:pt x="258" y="200"/>
                    </a:lnTo>
                    <a:lnTo>
                      <a:pt x="270" y="220"/>
                    </a:lnTo>
                    <a:lnTo>
                      <a:pt x="281" y="240"/>
                    </a:lnTo>
                    <a:lnTo>
                      <a:pt x="291" y="259"/>
                    </a:lnTo>
                    <a:lnTo>
                      <a:pt x="299" y="277"/>
                    </a:lnTo>
                    <a:lnTo>
                      <a:pt x="306" y="293"/>
                    </a:lnTo>
                    <a:lnTo>
                      <a:pt x="0" y="293"/>
                    </a:lnTo>
                    <a:lnTo>
                      <a:pt x="0" y="0"/>
                    </a:lnTo>
                    <a:close/>
                  </a:path>
                </a:pathLst>
              </a:custGeom>
              <a:solidFill>
                <a:srgbClr val="F79A5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4" name="Freeform 160">
                <a:extLst>
                  <a:ext uri="{FF2B5EF4-FFF2-40B4-BE49-F238E27FC236}">
                    <a16:creationId xmlns:a16="http://schemas.microsoft.com/office/drawing/2014/main" id="{58A2B79D-BFB6-447A-815C-11378E97BC43}"/>
                  </a:ext>
                </a:extLst>
              </p:cNvPr>
              <p:cNvSpPr>
                <a:spLocks/>
              </p:cNvSpPr>
              <p:nvPr/>
            </p:nvSpPr>
            <p:spPr bwMode="auto">
              <a:xfrm>
                <a:off x="11236267" y="3205133"/>
                <a:ext cx="52388" cy="38100"/>
              </a:xfrm>
              <a:custGeom>
                <a:avLst/>
                <a:gdLst>
                  <a:gd name="T0" fmla="*/ 0 w 230"/>
                  <a:gd name="T1" fmla="*/ 0 h 169"/>
                  <a:gd name="T2" fmla="*/ 24 w 230"/>
                  <a:gd name="T3" fmla="*/ 14 h 169"/>
                  <a:gd name="T4" fmla="*/ 53 w 230"/>
                  <a:gd name="T5" fmla="*/ 25 h 169"/>
                  <a:gd name="T6" fmla="*/ 83 w 230"/>
                  <a:gd name="T7" fmla="*/ 36 h 169"/>
                  <a:gd name="T8" fmla="*/ 114 w 230"/>
                  <a:gd name="T9" fmla="*/ 48 h 169"/>
                  <a:gd name="T10" fmla="*/ 145 w 230"/>
                  <a:gd name="T11" fmla="*/ 60 h 169"/>
                  <a:gd name="T12" fmla="*/ 174 w 230"/>
                  <a:gd name="T13" fmla="*/ 75 h 169"/>
                  <a:gd name="T14" fmla="*/ 189 w 230"/>
                  <a:gd name="T15" fmla="*/ 87 h 169"/>
                  <a:gd name="T16" fmla="*/ 202 w 230"/>
                  <a:gd name="T17" fmla="*/ 100 h 169"/>
                  <a:gd name="T18" fmla="*/ 212 w 230"/>
                  <a:gd name="T19" fmla="*/ 116 h 169"/>
                  <a:gd name="T20" fmla="*/ 220 w 230"/>
                  <a:gd name="T21" fmla="*/ 133 h 169"/>
                  <a:gd name="T22" fmla="*/ 226 w 230"/>
                  <a:gd name="T23" fmla="*/ 151 h 169"/>
                  <a:gd name="T24" fmla="*/ 230 w 230"/>
                  <a:gd name="T25" fmla="*/ 169 h 169"/>
                  <a:gd name="T26" fmla="*/ 0 w 230"/>
                  <a:gd name="T27" fmla="*/ 169 h 169"/>
                  <a:gd name="T28" fmla="*/ 0 w 230"/>
                  <a:gd name="T2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169">
                    <a:moveTo>
                      <a:pt x="0" y="0"/>
                    </a:moveTo>
                    <a:lnTo>
                      <a:pt x="24" y="14"/>
                    </a:lnTo>
                    <a:lnTo>
                      <a:pt x="53" y="25"/>
                    </a:lnTo>
                    <a:lnTo>
                      <a:pt x="83" y="36"/>
                    </a:lnTo>
                    <a:lnTo>
                      <a:pt x="114" y="48"/>
                    </a:lnTo>
                    <a:lnTo>
                      <a:pt x="145" y="60"/>
                    </a:lnTo>
                    <a:lnTo>
                      <a:pt x="174" y="75"/>
                    </a:lnTo>
                    <a:lnTo>
                      <a:pt x="189" y="87"/>
                    </a:lnTo>
                    <a:lnTo>
                      <a:pt x="202" y="100"/>
                    </a:lnTo>
                    <a:lnTo>
                      <a:pt x="212" y="116"/>
                    </a:lnTo>
                    <a:lnTo>
                      <a:pt x="220" y="133"/>
                    </a:lnTo>
                    <a:lnTo>
                      <a:pt x="226" y="151"/>
                    </a:lnTo>
                    <a:lnTo>
                      <a:pt x="230" y="169"/>
                    </a:lnTo>
                    <a:lnTo>
                      <a:pt x="0" y="169"/>
                    </a:lnTo>
                    <a:lnTo>
                      <a:pt x="0" y="0"/>
                    </a:lnTo>
                    <a:close/>
                  </a:path>
                </a:pathLst>
              </a:custGeom>
              <a:solidFill>
                <a:srgbClr val="FAD15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5" name="Freeform 161">
                <a:extLst>
                  <a:ext uri="{FF2B5EF4-FFF2-40B4-BE49-F238E27FC236}">
                    <a16:creationId xmlns:a16="http://schemas.microsoft.com/office/drawing/2014/main" id="{DC44E01D-3415-4543-8FB0-02C9FE02D69F}"/>
                  </a:ext>
                </a:extLst>
              </p:cNvPr>
              <p:cNvSpPr>
                <a:spLocks/>
              </p:cNvSpPr>
              <p:nvPr/>
            </p:nvSpPr>
            <p:spPr bwMode="auto">
              <a:xfrm>
                <a:off x="11274367" y="3151158"/>
                <a:ext cx="17463" cy="15875"/>
              </a:xfrm>
              <a:custGeom>
                <a:avLst/>
                <a:gdLst>
                  <a:gd name="T0" fmla="*/ 37 w 73"/>
                  <a:gd name="T1" fmla="*/ 0 h 73"/>
                  <a:gd name="T2" fmla="*/ 51 w 73"/>
                  <a:gd name="T3" fmla="*/ 3 h 73"/>
                  <a:gd name="T4" fmla="*/ 62 w 73"/>
                  <a:gd name="T5" fmla="*/ 11 h 73"/>
                  <a:gd name="T6" fmla="*/ 70 w 73"/>
                  <a:gd name="T7" fmla="*/ 22 h 73"/>
                  <a:gd name="T8" fmla="*/ 73 w 73"/>
                  <a:gd name="T9" fmla="*/ 37 h 73"/>
                  <a:gd name="T10" fmla="*/ 70 w 73"/>
                  <a:gd name="T11" fmla="*/ 51 h 73"/>
                  <a:gd name="T12" fmla="*/ 62 w 73"/>
                  <a:gd name="T13" fmla="*/ 63 h 73"/>
                  <a:gd name="T14" fmla="*/ 51 w 73"/>
                  <a:gd name="T15" fmla="*/ 70 h 73"/>
                  <a:gd name="T16" fmla="*/ 37 w 73"/>
                  <a:gd name="T17" fmla="*/ 73 h 73"/>
                  <a:gd name="T18" fmla="*/ 22 w 73"/>
                  <a:gd name="T19" fmla="*/ 70 h 73"/>
                  <a:gd name="T20" fmla="*/ 11 w 73"/>
                  <a:gd name="T21" fmla="*/ 63 h 73"/>
                  <a:gd name="T22" fmla="*/ 3 w 73"/>
                  <a:gd name="T23" fmla="*/ 51 h 73"/>
                  <a:gd name="T24" fmla="*/ 0 w 73"/>
                  <a:gd name="T25" fmla="*/ 37 h 73"/>
                  <a:gd name="T26" fmla="*/ 3 w 73"/>
                  <a:gd name="T27" fmla="*/ 22 h 73"/>
                  <a:gd name="T28" fmla="*/ 11 w 73"/>
                  <a:gd name="T29" fmla="*/ 11 h 73"/>
                  <a:gd name="T30" fmla="*/ 22 w 73"/>
                  <a:gd name="T31" fmla="*/ 3 h 73"/>
                  <a:gd name="T32" fmla="*/ 37 w 73"/>
                  <a:gd name="T3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73">
                    <a:moveTo>
                      <a:pt x="37" y="0"/>
                    </a:moveTo>
                    <a:lnTo>
                      <a:pt x="51" y="3"/>
                    </a:lnTo>
                    <a:lnTo>
                      <a:pt x="62" y="11"/>
                    </a:lnTo>
                    <a:lnTo>
                      <a:pt x="70" y="22"/>
                    </a:lnTo>
                    <a:lnTo>
                      <a:pt x="73" y="37"/>
                    </a:lnTo>
                    <a:lnTo>
                      <a:pt x="70" y="51"/>
                    </a:lnTo>
                    <a:lnTo>
                      <a:pt x="62" y="63"/>
                    </a:lnTo>
                    <a:lnTo>
                      <a:pt x="51" y="70"/>
                    </a:lnTo>
                    <a:lnTo>
                      <a:pt x="37" y="73"/>
                    </a:lnTo>
                    <a:lnTo>
                      <a:pt x="22" y="70"/>
                    </a:lnTo>
                    <a:lnTo>
                      <a:pt x="11" y="63"/>
                    </a:lnTo>
                    <a:lnTo>
                      <a:pt x="3" y="51"/>
                    </a:lnTo>
                    <a:lnTo>
                      <a:pt x="0" y="37"/>
                    </a:lnTo>
                    <a:lnTo>
                      <a:pt x="3" y="22"/>
                    </a:lnTo>
                    <a:lnTo>
                      <a:pt x="11" y="11"/>
                    </a:lnTo>
                    <a:lnTo>
                      <a:pt x="22" y="3"/>
                    </a:lnTo>
                    <a:lnTo>
                      <a:pt x="37" y="0"/>
                    </a:lnTo>
                    <a:close/>
                  </a:path>
                </a:pathLst>
              </a:custGeom>
              <a:solidFill>
                <a:srgbClr val="28813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6" name="Freeform 162">
                <a:extLst>
                  <a:ext uri="{FF2B5EF4-FFF2-40B4-BE49-F238E27FC236}">
                    <a16:creationId xmlns:a16="http://schemas.microsoft.com/office/drawing/2014/main" id="{E6D81F1D-625F-41FF-9355-196C70D37E08}"/>
                  </a:ext>
                </a:extLst>
              </p:cNvPr>
              <p:cNvSpPr>
                <a:spLocks/>
              </p:cNvSpPr>
              <p:nvPr/>
            </p:nvSpPr>
            <p:spPr bwMode="auto">
              <a:xfrm>
                <a:off x="11256904" y="3201958"/>
                <a:ext cx="23813" cy="23813"/>
              </a:xfrm>
              <a:custGeom>
                <a:avLst/>
                <a:gdLst>
                  <a:gd name="T0" fmla="*/ 55 w 110"/>
                  <a:gd name="T1" fmla="*/ 0 h 111"/>
                  <a:gd name="T2" fmla="*/ 73 w 110"/>
                  <a:gd name="T3" fmla="*/ 3 h 111"/>
                  <a:gd name="T4" fmla="*/ 87 w 110"/>
                  <a:gd name="T5" fmla="*/ 11 h 111"/>
                  <a:gd name="T6" fmla="*/ 99 w 110"/>
                  <a:gd name="T7" fmla="*/ 23 h 111"/>
                  <a:gd name="T8" fmla="*/ 108 w 110"/>
                  <a:gd name="T9" fmla="*/ 38 h 111"/>
                  <a:gd name="T10" fmla="*/ 110 w 110"/>
                  <a:gd name="T11" fmla="*/ 55 h 111"/>
                  <a:gd name="T12" fmla="*/ 108 w 110"/>
                  <a:gd name="T13" fmla="*/ 73 h 111"/>
                  <a:gd name="T14" fmla="*/ 99 w 110"/>
                  <a:gd name="T15" fmla="*/ 88 h 111"/>
                  <a:gd name="T16" fmla="*/ 87 w 110"/>
                  <a:gd name="T17" fmla="*/ 99 h 111"/>
                  <a:gd name="T18" fmla="*/ 73 w 110"/>
                  <a:gd name="T19" fmla="*/ 108 h 111"/>
                  <a:gd name="T20" fmla="*/ 55 w 110"/>
                  <a:gd name="T21" fmla="*/ 111 h 111"/>
                  <a:gd name="T22" fmla="*/ 38 w 110"/>
                  <a:gd name="T23" fmla="*/ 108 h 111"/>
                  <a:gd name="T24" fmla="*/ 22 w 110"/>
                  <a:gd name="T25" fmla="*/ 99 h 111"/>
                  <a:gd name="T26" fmla="*/ 10 w 110"/>
                  <a:gd name="T27" fmla="*/ 88 h 111"/>
                  <a:gd name="T28" fmla="*/ 3 w 110"/>
                  <a:gd name="T29" fmla="*/ 73 h 111"/>
                  <a:gd name="T30" fmla="*/ 0 w 110"/>
                  <a:gd name="T31" fmla="*/ 55 h 111"/>
                  <a:gd name="T32" fmla="*/ 3 w 110"/>
                  <a:gd name="T33" fmla="*/ 38 h 111"/>
                  <a:gd name="T34" fmla="*/ 10 w 110"/>
                  <a:gd name="T35" fmla="*/ 23 h 111"/>
                  <a:gd name="T36" fmla="*/ 22 w 110"/>
                  <a:gd name="T37" fmla="*/ 11 h 111"/>
                  <a:gd name="T38" fmla="*/ 38 w 110"/>
                  <a:gd name="T39" fmla="*/ 3 h 111"/>
                  <a:gd name="T40" fmla="*/ 55 w 110"/>
                  <a:gd name="T4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11">
                    <a:moveTo>
                      <a:pt x="55" y="0"/>
                    </a:moveTo>
                    <a:lnTo>
                      <a:pt x="73" y="3"/>
                    </a:lnTo>
                    <a:lnTo>
                      <a:pt x="87" y="11"/>
                    </a:lnTo>
                    <a:lnTo>
                      <a:pt x="99" y="23"/>
                    </a:lnTo>
                    <a:lnTo>
                      <a:pt x="108" y="38"/>
                    </a:lnTo>
                    <a:lnTo>
                      <a:pt x="110" y="55"/>
                    </a:lnTo>
                    <a:lnTo>
                      <a:pt x="108" y="73"/>
                    </a:lnTo>
                    <a:lnTo>
                      <a:pt x="99" y="88"/>
                    </a:lnTo>
                    <a:lnTo>
                      <a:pt x="87" y="99"/>
                    </a:lnTo>
                    <a:lnTo>
                      <a:pt x="73" y="108"/>
                    </a:lnTo>
                    <a:lnTo>
                      <a:pt x="55" y="111"/>
                    </a:lnTo>
                    <a:lnTo>
                      <a:pt x="38" y="108"/>
                    </a:lnTo>
                    <a:lnTo>
                      <a:pt x="22" y="99"/>
                    </a:lnTo>
                    <a:lnTo>
                      <a:pt x="10" y="88"/>
                    </a:lnTo>
                    <a:lnTo>
                      <a:pt x="3" y="73"/>
                    </a:lnTo>
                    <a:lnTo>
                      <a:pt x="0" y="55"/>
                    </a:lnTo>
                    <a:lnTo>
                      <a:pt x="3" y="38"/>
                    </a:lnTo>
                    <a:lnTo>
                      <a:pt x="10" y="23"/>
                    </a:lnTo>
                    <a:lnTo>
                      <a:pt x="22" y="11"/>
                    </a:lnTo>
                    <a:lnTo>
                      <a:pt x="38" y="3"/>
                    </a:lnTo>
                    <a:lnTo>
                      <a:pt x="55" y="0"/>
                    </a:lnTo>
                    <a:close/>
                  </a:path>
                </a:pathLst>
              </a:custGeom>
              <a:solidFill>
                <a:srgbClr val="D07507"/>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7" name="Freeform 163">
                <a:extLst>
                  <a:ext uri="{FF2B5EF4-FFF2-40B4-BE49-F238E27FC236}">
                    <a16:creationId xmlns:a16="http://schemas.microsoft.com/office/drawing/2014/main" id="{115C67C3-C645-46EB-AC5F-0A095BFA9B5F}"/>
                  </a:ext>
                </a:extLst>
              </p:cNvPr>
              <p:cNvSpPr>
                <a:spLocks/>
              </p:cNvSpPr>
              <p:nvPr/>
            </p:nvSpPr>
            <p:spPr bwMode="auto">
              <a:xfrm>
                <a:off x="11247379" y="3122583"/>
                <a:ext cx="15875" cy="17463"/>
              </a:xfrm>
              <a:custGeom>
                <a:avLst/>
                <a:gdLst>
                  <a:gd name="T0" fmla="*/ 35 w 71"/>
                  <a:gd name="T1" fmla="*/ 0 h 72"/>
                  <a:gd name="T2" fmla="*/ 49 w 71"/>
                  <a:gd name="T3" fmla="*/ 2 h 72"/>
                  <a:gd name="T4" fmla="*/ 61 w 71"/>
                  <a:gd name="T5" fmla="*/ 10 h 72"/>
                  <a:gd name="T6" fmla="*/ 68 w 71"/>
                  <a:gd name="T7" fmla="*/ 21 h 72"/>
                  <a:gd name="T8" fmla="*/ 71 w 71"/>
                  <a:gd name="T9" fmla="*/ 36 h 72"/>
                  <a:gd name="T10" fmla="*/ 68 w 71"/>
                  <a:gd name="T11" fmla="*/ 49 h 72"/>
                  <a:gd name="T12" fmla="*/ 61 w 71"/>
                  <a:gd name="T13" fmla="*/ 61 h 72"/>
                  <a:gd name="T14" fmla="*/ 49 w 71"/>
                  <a:gd name="T15" fmla="*/ 68 h 72"/>
                  <a:gd name="T16" fmla="*/ 35 w 71"/>
                  <a:gd name="T17" fmla="*/ 72 h 72"/>
                  <a:gd name="T18" fmla="*/ 22 w 71"/>
                  <a:gd name="T19" fmla="*/ 68 h 72"/>
                  <a:gd name="T20" fmla="*/ 10 w 71"/>
                  <a:gd name="T21" fmla="*/ 61 h 72"/>
                  <a:gd name="T22" fmla="*/ 2 w 71"/>
                  <a:gd name="T23" fmla="*/ 49 h 72"/>
                  <a:gd name="T24" fmla="*/ 0 w 71"/>
                  <a:gd name="T25" fmla="*/ 36 h 72"/>
                  <a:gd name="T26" fmla="*/ 2 w 71"/>
                  <a:gd name="T27" fmla="*/ 21 h 72"/>
                  <a:gd name="T28" fmla="*/ 10 w 71"/>
                  <a:gd name="T29" fmla="*/ 10 h 72"/>
                  <a:gd name="T30" fmla="*/ 22 w 71"/>
                  <a:gd name="T31" fmla="*/ 2 h 72"/>
                  <a:gd name="T32" fmla="*/ 35 w 71"/>
                  <a:gd name="T3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72">
                    <a:moveTo>
                      <a:pt x="35" y="0"/>
                    </a:moveTo>
                    <a:lnTo>
                      <a:pt x="49" y="2"/>
                    </a:lnTo>
                    <a:lnTo>
                      <a:pt x="61" y="10"/>
                    </a:lnTo>
                    <a:lnTo>
                      <a:pt x="68" y="21"/>
                    </a:lnTo>
                    <a:lnTo>
                      <a:pt x="71" y="36"/>
                    </a:lnTo>
                    <a:lnTo>
                      <a:pt x="68" y="49"/>
                    </a:lnTo>
                    <a:lnTo>
                      <a:pt x="61" y="61"/>
                    </a:lnTo>
                    <a:lnTo>
                      <a:pt x="49" y="68"/>
                    </a:lnTo>
                    <a:lnTo>
                      <a:pt x="35" y="72"/>
                    </a:lnTo>
                    <a:lnTo>
                      <a:pt x="22" y="68"/>
                    </a:lnTo>
                    <a:lnTo>
                      <a:pt x="10" y="61"/>
                    </a:lnTo>
                    <a:lnTo>
                      <a:pt x="2" y="49"/>
                    </a:lnTo>
                    <a:lnTo>
                      <a:pt x="0" y="36"/>
                    </a:lnTo>
                    <a:lnTo>
                      <a:pt x="2" y="21"/>
                    </a:lnTo>
                    <a:lnTo>
                      <a:pt x="10" y="10"/>
                    </a:lnTo>
                    <a:lnTo>
                      <a:pt x="22" y="2"/>
                    </a:lnTo>
                    <a:lnTo>
                      <a:pt x="35" y="0"/>
                    </a:lnTo>
                    <a:close/>
                  </a:path>
                </a:pathLst>
              </a:custGeom>
              <a:solidFill>
                <a:srgbClr val="007AC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8" name="Freeform 164">
                <a:extLst>
                  <a:ext uri="{FF2B5EF4-FFF2-40B4-BE49-F238E27FC236}">
                    <a16:creationId xmlns:a16="http://schemas.microsoft.com/office/drawing/2014/main" id="{6D5004A3-C777-4615-9FD5-CBB785E5D6DB}"/>
                  </a:ext>
                </a:extLst>
              </p:cNvPr>
              <p:cNvSpPr>
                <a:spLocks/>
              </p:cNvSpPr>
              <p:nvPr/>
            </p:nvSpPr>
            <p:spPr bwMode="auto">
              <a:xfrm>
                <a:off x="11404542" y="3187670"/>
                <a:ext cx="17463" cy="15875"/>
              </a:xfrm>
              <a:custGeom>
                <a:avLst/>
                <a:gdLst>
                  <a:gd name="T0" fmla="*/ 36 w 72"/>
                  <a:gd name="T1" fmla="*/ 0 h 72"/>
                  <a:gd name="T2" fmla="*/ 50 w 72"/>
                  <a:gd name="T3" fmla="*/ 3 h 72"/>
                  <a:gd name="T4" fmla="*/ 61 w 72"/>
                  <a:gd name="T5" fmla="*/ 10 h 72"/>
                  <a:gd name="T6" fmla="*/ 69 w 72"/>
                  <a:gd name="T7" fmla="*/ 22 h 72"/>
                  <a:gd name="T8" fmla="*/ 72 w 72"/>
                  <a:gd name="T9" fmla="*/ 36 h 72"/>
                  <a:gd name="T10" fmla="*/ 69 w 72"/>
                  <a:gd name="T11" fmla="*/ 50 h 72"/>
                  <a:gd name="T12" fmla="*/ 61 w 72"/>
                  <a:gd name="T13" fmla="*/ 61 h 72"/>
                  <a:gd name="T14" fmla="*/ 50 w 72"/>
                  <a:gd name="T15" fmla="*/ 70 h 72"/>
                  <a:gd name="T16" fmla="*/ 36 w 72"/>
                  <a:gd name="T17" fmla="*/ 72 h 72"/>
                  <a:gd name="T18" fmla="*/ 22 w 72"/>
                  <a:gd name="T19" fmla="*/ 70 h 72"/>
                  <a:gd name="T20" fmla="*/ 10 w 72"/>
                  <a:gd name="T21" fmla="*/ 61 h 72"/>
                  <a:gd name="T22" fmla="*/ 3 w 72"/>
                  <a:gd name="T23" fmla="*/ 50 h 72"/>
                  <a:gd name="T24" fmla="*/ 0 w 72"/>
                  <a:gd name="T25" fmla="*/ 36 h 72"/>
                  <a:gd name="T26" fmla="*/ 3 w 72"/>
                  <a:gd name="T27" fmla="*/ 22 h 72"/>
                  <a:gd name="T28" fmla="*/ 10 w 72"/>
                  <a:gd name="T29" fmla="*/ 10 h 72"/>
                  <a:gd name="T30" fmla="*/ 22 w 72"/>
                  <a:gd name="T31" fmla="*/ 3 h 72"/>
                  <a:gd name="T32" fmla="*/ 36 w 72"/>
                  <a:gd name="T3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lnTo>
                      <a:pt x="50" y="3"/>
                    </a:lnTo>
                    <a:lnTo>
                      <a:pt x="61" y="10"/>
                    </a:lnTo>
                    <a:lnTo>
                      <a:pt x="69" y="22"/>
                    </a:lnTo>
                    <a:lnTo>
                      <a:pt x="72" y="36"/>
                    </a:lnTo>
                    <a:lnTo>
                      <a:pt x="69" y="50"/>
                    </a:lnTo>
                    <a:lnTo>
                      <a:pt x="61" y="61"/>
                    </a:lnTo>
                    <a:lnTo>
                      <a:pt x="50" y="70"/>
                    </a:lnTo>
                    <a:lnTo>
                      <a:pt x="36" y="72"/>
                    </a:lnTo>
                    <a:lnTo>
                      <a:pt x="22" y="70"/>
                    </a:lnTo>
                    <a:lnTo>
                      <a:pt x="10" y="61"/>
                    </a:lnTo>
                    <a:lnTo>
                      <a:pt x="3" y="50"/>
                    </a:lnTo>
                    <a:lnTo>
                      <a:pt x="0" y="36"/>
                    </a:lnTo>
                    <a:lnTo>
                      <a:pt x="3" y="22"/>
                    </a:lnTo>
                    <a:lnTo>
                      <a:pt x="10" y="10"/>
                    </a:lnTo>
                    <a:lnTo>
                      <a:pt x="22" y="3"/>
                    </a:lnTo>
                    <a:lnTo>
                      <a:pt x="36" y="0"/>
                    </a:lnTo>
                    <a:close/>
                  </a:path>
                </a:pathLst>
              </a:custGeom>
              <a:solidFill>
                <a:srgbClr val="F7FF7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09" name="Freeform 165">
                <a:extLst>
                  <a:ext uri="{FF2B5EF4-FFF2-40B4-BE49-F238E27FC236}">
                    <a16:creationId xmlns:a16="http://schemas.microsoft.com/office/drawing/2014/main" id="{9B315385-B622-4C32-9846-E43A5869AB71}"/>
                  </a:ext>
                </a:extLst>
              </p:cNvPr>
              <p:cNvSpPr>
                <a:spLocks noEditPoints="1"/>
              </p:cNvSpPr>
              <p:nvPr/>
            </p:nvSpPr>
            <p:spPr bwMode="auto">
              <a:xfrm>
                <a:off x="11018779" y="3065433"/>
                <a:ext cx="485775" cy="355600"/>
              </a:xfrm>
              <a:custGeom>
                <a:avLst/>
                <a:gdLst>
                  <a:gd name="T0" fmla="*/ 1237 w 2136"/>
                  <a:gd name="T1" fmla="*/ 1293 h 1574"/>
                  <a:gd name="T2" fmla="*/ 1124 w 2136"/>
                  <a:gd name="T3" fmla="*/ 1405 h 1574"/>
                  <a:gd name="T4" fmla="*/ 1349 w 2136"/>
                  <a:gd name="T5" fmla="*/ 1237 h 1574"/>
                  <a:gd name="T6" fmla="*/ 1462 w 2136"/>
                  <a:gd name="T7" fmla="*/ 1405 h 1574"/>
                  <a:gd name="T8" fmla="*/ 1349 w 2136"/>
                  <a:gd name="T9" fmla="*/ 1237 h 1574"/>
                  <a:gd name="T10" fmla="*/ 1686 w 2136"/>
                  <a:gd name="T11" fmla="*/ 1124 h 1574"/>
                  <a:gd name="T12" fmla="*/ 1574 w 2136"/>
                  <a:gd name="T13" fmla="*/ 1405 h 1574"/>
                  <a:gd name="T14" fmla="*/ 843 w 2136"/>
                  <a:gd name="T15" fmla="*/ 1012 h 1574"/>
                  <a:gd name="T16" fmla="*/ 2024 w 2136"/>
                  <a:gd name="T17" fmla="*/ 1462 h 1574"/>
                  <a:gd name="T18" fmla="*/ 843 w 2136"/>
                  <a:gd name="T19" fmla="*/ 1012 h 1574"/>
                  <a:gd name="T20" fmla="*/ 393 w 2136"/>
                  <a:gd name="T21" fmla="*/ 1181 h 1574"/>
                  <a:gd name="T22" fmla="*/ 559 w 2136"/>
                  <a:gd name="T23" fmla="*/ 1211 h 1574"/>
                  <a:gd name="T24" fmla="*/ 539 w 2136"/>
                  <a:gd name="T25" fmla="*/ 1266 h 1574"/>
                  <a:gd name="T26" fmla="*/ 502 w 2136"/>
                  <a:gd name="T27" fmla="*/ 1310 h 1574"/>
                  <a:gd name="T28" fmla="*/ 452 w 2136"/>
                  <a:gd name="T29" fmla="*/ 1338 h 1574"/>
                  <a:gd name="T30" fmla="*/ 393 w 2136"/>
                  <a:gd name="T31" fmla="*/ 1349 h 1574"/>
                  <a:gd name="T32" fmla="*/ 335 w 2136"/>
                  <a:gd name="T33" fmla="*/ 1338 h 1574"/>
                  <a:gd name="T34" fmla="*/ 284 w 2136"/>
                  <a:gd name="T35" fmla="*/ 1310 h 1574"/>
                  <a:gd name="T36" fmla="*/ 247 w 2136"/>
                  <a:gd name="T37" fmla="*/ 1266 h 1574"/>
                  <a:gd name="T38" fmla="*/ 227 w 2136"/>
                  <a:gd name="T39" fmla="*/ 1211 h 1574"/>
                  <a:gd name="T40" fmla="*/ 227 w 2136"/>
                  <a:gd name="T41" fmla="*/ 1150 h 1574"/>
                  <a:gd name="T42" fmla="*/ 247 w 2136"/>
                  <a:gd name="T43" fmla="*/ 1095 h 1574"/>
                  <a:gd name="T44" fmla="*/ 284 w 2136"/>
                  <a:gd name="T45" fmla="*/ 1051 h 1574"/>
                  <a:gd name="T46" fmla="*/ 335 w 2136"/>
                  <a:gd name="T47" fmla="*/ 1023 h 1574"/>
                  <a:gd name="T48" fmla="*/ 393 w 2136"/>
                  <a:gd name="T49" fmla="*/ 1012 h 1574"/>
                  <a:gd name="T50" fmla="*/ 480 w 2136"/>
                  <a:gd name="T51" fmla="*/ 958 h 1574"/>
                  <a:gd name="T52" fmla="*/ 535 w 2136"/>
                  <a:gd name="T53" fmla="*/ 978 h 1574"/>
                  <a:gd name="T54" fmla="*/ 579 w 2136"/>
                  <a:gd name="T55" fmla="*/ 1015 h 1574"/>
                  <a:gd name="T56" fmla="*/ 607 w 2136"/>
                  <a:gd name="T57" fmla="*/ 1066 h 1574"/>
                  <a:gd name="T58" fmla="*/ 618 w 2136"/>
                  <a:gd name="T59" fmla="*/ 1124 h 1574"/>
                  <a:gd name="T60" fmla="*/ 450 w 2136"/>
                  <a:gd name="T61" fmla="*/ 956 h 1574"/>
                  <a:gd name="T62" fmla="*/ 618 w 2136"/>
                  <a:gd name="T63" fmla="*/ 675 h 1574"/>
                  <a:gd name="T64" fmla="*/ 225 w 2136"/>
                  <a:gd name="T65" fmla="*/ 787 h 1574"/>
                  <a:gd name="T66" fmla="*/ 225 w 2136"/>
                  <a:gd name="T67" fmla="*/ 450 h 1574"/>
                  <a:gd name="T68" fmla="*/ 618 w 2136"/>
                  <a:gd name="T69" fmla="*/ 562 h 1574"/>
                  <a:gd name="T70" fmla="*/ 225 w 2136"/>
                  <a:gd name="T71" fmla="*/ 450 h 1574"/>
                  <a:gd name="T72" fmla="*/ 618 w 2136"/>
                  <a:gd name="T73" fmla="*/ 225 h 1574"/>
                  <a:gd name="T74" fmla="*/ 225 w 2136"/>
                  <a:gd name="T75" fmla="*/ 337 h 1574"/>
                  <a:gd name="T76" fmla="*/ 843 w 2136"/>
                  <a:gd name="T77" fmla="*/ 112 h 1574"/>
                  <a:gd name="T78" fmla="*/ 2024 w 2136"/>
                  <a:gd name="T79" fmla="*/ 899 h 1574"/>
                  <a:gd name="T80" fmla="*/ 843 w 2136"/>
                  <a:gd name="T81" fmla="*/ 112 h 1574"/>
                  <a:gd name="T82" fmla="*/ 112 w 2136"/>
                  <a:gd name="T83" fmla="*/ 1462 h 1574"/>
                  <a:gd name="T84" fmla="*/ 731 w 2136"/>
                  <a:gd name="T85" fmla="*/ 112 h 1574"/>
                  <a:gd name="T86" fmla="*/ 0 w 2136"/>
                  <a:gd name="T87" fmla="*/ 0 h 1574"/>
                  <a:gd name="T88" fmla="*/ 2136 w 2136"/>
                  <a:gd name="T89" fmla="*/ 1574 h 1574"/>
                  <a:gd name="T90" fmla="*/ 0 w 2136"/>
                  <a:gd name="T91" fmla="*/ 0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36" h="1574">
                    <a:moveTo>
                      <a:pt x="1124" y="1293"/>
                    </a:moveTo>
                    <a:lnTo>
                      <a:pt x="1237" y="1293"/>
                    </a:lnTo>
                    <a:lnTo>
                      <a:pt x="1237" y="1405"/>
                    </a:lnTo>
                    <a:lnTo>
                      <a:pt x="1124" y="1405"/>
                    </a:lnTo>
                    <a:lnTo>
                      <a:pt x="1124" y="1293"/>
                    </a:lnTo>
                    <a:close/>
                    <a:moveTo>
                      <a:pt x="1349" y="1237"/>
                    </a:moveTo>
                    <a:lnTo>
                      <a:pt x="1462" y="1237"/>
                    </a:lnTo>
                    <a:lnTo>
                      <a:pt x="1462" y="1405"/>
                    </a:lnTo>
                    <a:lnTo>
                      <a:pt x="1349" y="1405"/>
                    </a:lnTo>
                    <a:lnTo>
                      <a:pt x="1349" y="1237"/>
                    </a:lnTo>
                    <a:close/>
                    <a:moveTo>
                      <a:pt x="1574" y="1124"/>
                    </a:moveTo>
                    <a:lnTo>
                      <a:pt x="1686" y="1124"/>
                    </a:lnTo>
                    <a:lnTo>
                      <a:pt x="1686" y="1405"/>
                    </a:lnTo>
                    <a:lnTo>
                      <a:pt x="1574" y="1405"/>
                    </a:lnTo>
                    <a:lnTo>
                      <a:pt x="1574" y="1124"/>
                    </a:lnTo>
                    <a:close/>
                    <a:moveTo>
                      <a:pt x="843" y="1012"/>
                    </a:moveTo>
                    <a:lnTo>
                      <a:pt x="843" y="1462"/>
                    </a:lnTo>
                    <a:lnTo>
                      <a:pt x="2024" y="1462"/>
                    </a:lnTo>
                    <a:lnTo>
                      <a:pt x="2024" y="1012"/>
                    </a:lnTo>
                    <a:lnTo>
                      <a:pt x="843" y="1012"/>
                    </a:lnTo>
                    <a:close/>
                    <a:moveTo>
                      <a:pt x="393" y="1012"/>
                    </a:moveTo>
                    <a:lnTo>
                      <a:pt x="393" y="1181"/>
                    </a:lnTo>
                    <a:lnTo>
                      <a:pt x="562" y="1181"/>
                    </a:lnTo>
                    <a:lnTo>
                      <a:pt x="559" y="1211"/>
                    </a:lnTo>
                    <a:lnTo>
                      <a:pt x="551" y="1239"/>
                    </a:lnTo>
                    <a:lnTo>
                      <a:pt x="539" y="1266"/>
                    </a:lnTo>
                    <a:lnTo>
                      <a:pt x="522" y="1289"/>
                    </a:lnTo>
                    <a:lnTo>
                      <a:pt x="502" y="1310"/>
                    </a:lnTo>
                    <a:lnTo>
                      <a:pt x="479" y="1326"/>
                    </a:lnTo>
                    <a:lnTo>
                      <a:pt x="452" y="1338"/>
                    </a:lnTo>
                    <a:lnTo>
                      <a:pt x="424" y="1347"/>
                    </a:lnTo>
                    <a:lnTo>
                      <a:pt x="393" y="1349"/>
                    </a:lnTo>
                    <a:lnTo>
                      <a:pt x="363" y="1347"/>
                    </a:lnTo>
                    <a:lnTo>
                      <a:pt x="335" y="1338"/>
                    </a:lnTo>
                    <a:lnTo>
                      <a:pt x="308" y="1326"/>
                    </a:lnTo>
                    <a:lnTo>
                      <a:pt x="284" y="1310"/>
                    </a:lnTo>
                    <a:lnTo>
                      <a:pt x="264" y="1289"/>
                    </a:lnTo>
                    <a:lnTo>
                      <a:pt x="247" y="1266"/>
                    </a:lnTo>
                    <a:lnTo>
                      <a:pt x="236" y="1239"/>
                    </a:lnTo>
                    <a:lnTo>
                      <a:pt x="227" y="1211"/>
                    </a:lnTo>
                    <a:lnTo>
                      <a:pt x="225" y="1181"/>
                    </a:lnTo>
                    <a:lnTo>
                      <a:pt x="227" y="1150"/>
                    </a:lnTo>
                    <a:lnTo>
                      <a:pt x="236" y="1122"/>
                    </a:lnTo>
                    <a:lnTo>
                      <a:pt x="247" y="1095"/>
                    </a:lnTo>
                    <a:lnTo>
                      <a:pt x="264" y="1072"/>
                    </a:lnTo>
                    <a:lnTo>
                      <a:pt x="284" y="1051"/>
                    </a:lnTo>
                    <a:lnTo>
                      <a:pt x="308" y="1035"/>
                    </a:lnTo>
                    <a:lnTo>
                      <a:pt x="335" y="1023"/>
                    </a:lnTo>
                    <a:lnTo>
                      <a:pt x="363" y="1014"/>
                    </a:lnTo>
                    <a:lnTo>
                      <a:pt x="393" y="1012"/>
                    </a:lnTo>
                    <a:close/>
                    <a:moveTo>
                      <a:pt x="450" y="956"/>
                    </a:moveTo>
                    <a:lnTo>
                      <a:pt x="480" y="958"/>
                    </a:lnTo>
                    <a:lnTo>
                      <a:pt x="508" y="967"/>
                    </a:lnTo>
                    <a:lnTo>
                      <a:pt x="535" y="978"/>
                    </a:lnTo>
                    <a:lnTo>
                      <a:pt x="558" y="995"/>
                    </a:lnTo>
                    <a:lnTo>
                      <a:pt x="579" y="1015"/>
                    </a:lnTo>
                    <a:lnTo>
                      <a:pt x="595" y="1039"/>
                    </a:lnTo>
                    <a:lnTo>
                      <a:pt x="607" y="1066"/>
                    </a:lnTo>
                    <a:lnTo>
                      <a:pt x="616" y="1094"/>
                    </a:lnTo>
                    <a:lnTo>
                      <a:pt x="618" y="1124"/>
                    </a:lnTo>
                    <a:lnTo>
                      <a:pt x="450" y="1124"/>
                    </a:lnTo>
                    <a:lnTo>
                      <a:pt x="450" y="956"/>
                    </a:lnTo>
                    <a:close/>
                    <a:moveTo>
                      <a:pt x="225" y="675"/>
                    </a:moveTo>
                    <a:lnTo>
                      <a:pt x="618" y="675"/>
                    </a:lnTo>
                    <a:lnTo>
                      <a:pt x="618" y="787"/>
                    </a:lnTo>
                    <a:lnTo>
                      <a:pt x="225" y="787"/>
                    </a:lnTo>
                    <a:lnTo>
                      <a:pt x="225" y="675"/>
                    </a:lnTo>
                    <a:close/>
                    <a:moveTo>
                      <a:pt x="225" y="450"/>
                    </a:moveTo>
                    <a:lnTo>
                      <a:pt x="618" y="450"/>
                    </a:lnTo>
                    <a:lnTo>
                      <a:pt x="618" y="562"/>
                    </a:lnTo>
                    <a:lnTo>
                      <a:pt x="225" y="562"/>
                    </a:lnTo>
                    <a:lnTo>
                      <a:pt x="225" y="450"/>
                    </a:lnTo>
                    <a:close/>
                    <a:moveTo>
                      <a:pt x="225" y="225"/>
                    </a:moveTo>
                    <a:lnTo>
                      <a:pt x="618" y="225"/>
                    </a:lnTo>
                    <a:lnTo>
                      <a:pt x="618" y="337"/>
                    </a:lnTo>
                    <a:lnTo>
                      <a:pt x="225" y="337"/>
                    </a:lnTo>
                    <a:lnTo>
                      <a:pt x="225" y="225"/>
                    </a:lnTo>
                    <a:close/>
                    <a:moveTo>
                      <a:pt x="843" y="112"/>
                    </a:moveTo>
                    <a:lnTo>
                      <a:pt x="843" y="899"/>
                    </a:lnTo>
                    <a:lnTo>
                      <a:pt x="2024" y="899"/>
                    </a:lnTo>
                    <a:lnTo>
                      <a:pt x="2024" y="112"/>
                    </a:lnTo>
                    <a:lnTo>
                      <a:pt x="843" y="112"/>
                    </a:lnTo>
                    <a:close/>
                    <a:moveTo>
                      <a:pt x="112" y="112"/>
                    </a:moveTo>
                    <a:lnTo>
                      <a:pt x="112" y="1462"/>
                    </a:lnTo>
                    <a:lnTo>
                      <a:pt x="731" y="1462"/>
                    </a:lnTo>
                    <a:lnTo>
                      <a:pt x="731" y="112"/>
                    </a:lnTo>
                    <a:lnTo>
                      <a:pt x="112" y="112"/>
                    </a:lnTo>
                    <a:close/>
                    <a:moveTo>
                      <a:pt x="0" y="0"/>
                    </a:moveTo>
                    <a:lnTo>
                      <a:pt x="2136" y="0"/>
                    </a:lnTo>
                    <a:lnTo>
                      <a:pt x="2136" y="1574"/>
                    </a:lnTo>
                    <a:lnTo>
                      <a:pt x="0" y="1574"/>
                    </a:lnTo>
                    <a:lnTo>
                      <a:pt x="0"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grpSp>
          <p:nvGrpSpPr>
            <p:cNvPr id="111" name="Group 110">
              <a:extLst>
                <a:ext uri="{FF2B5EF4-FFF2-40B4-BE49-F238E27FC236}">
                  <a16:creationId xmlns:a16="http://schemas.microsoft.com/office/drawing/2014/main" id="{F1269BA4-D38E-4D12-B69F-E833BF95CA16}"/>
                </a:ext>
              </a:extLst>
            </p:cNvPr>
            <p:cNvGrpSpPr/>
            <p:nvPr/>
          </p:nvGrpSpPr>
          <p:grpSpPr>
            <a:xfrm>
              <a:off x="9900884" y="3785115"/>
              <a:ext cx="433275" cy="349296"/>
              <a:chOff x="3887300" y="2454702"/>
              <a:chExt cx="567198" cy="567198"/>
            </a:xfrm>
          </p:grpSpPr>
          <p:sp useBgFill="1">
            <p:nvSpPr>
              <p:cNvPr id="112" name="Freeform 6">
                <a:extLst>
                  <a:ext uri="{FF2B5EF4-FFF2-40B4-BE49-F238E27FC236}">
                    <a16:creationId xmlns:a16="http://schemas.microsoft.com/office/drawing/2014/main" id="{3BADD3CC-3CF9-4324-B6E4-06B790E5C736}"/>
                  </a:ext>
                </a:extLst>
              </p:cNvPr>
              <p:cNvSpPr>
                <a:spLocks/>
              </p:cNvSpPr>
              <p:nvPr/>
            </p:nvSpPr>
            <p:spPr bwMode="auto">
              <a:xfrm>
                <a:off x="3887300" y="2454702"/>
                <a:ext cx="567198" cy="567198"/>
              </a:xfrm>
              <a:custGeom>
                <a:avLst/>
                <a:gdLst>
                  <a:gd name="T0" fmla="*/ 1304 w 2362"/>
                  <a:gd name="T1" fmla="*/ 3 h 2362"/>
                  <a:gd name="T2" fmla="*/ 1384 w 2362"/>
                  <a:gd name="T3" fmla="*/ 42 h 2362"/>
                  <a:gd name="T4" fmla="*/ 1433 w 2362"/>
                  <a:gd name="T5" fmla="*/ 117 h 2362"/>
                  <a:gd name="T6" fmla="*/ 1755 w 2362"/>
                  <a:gd name="T7" fmla="*/ 250 h 2362"/>
                  <a:gd name="T8" fmla="*/ 1832 w 2362"/>
                  <a:gd name="T9" fmla="*/ 232 h 2362"/>
                  <a:gd name="T10" fmla="*/ 1909 w 2362"/>
                  <a:gd name="T11" fmla="*/ 250 h 2362"/>
                  <a:gd name="T12" fmla="*/ 2081 w 2362"/>
                  <a:gd name="T13" fmla="*/ 411 h 2362"/>
                  <a:gd name="T14" fmla="*/ 2125 w 2362"/>
                  <a:gd name="T15" fmla="*/ 489 h 2362"/>
                  <a:gd name="T16" fmla="*/ 2123 w 2362"/>
                  <a:gd name="T17" fmla="*/ 578 h 2362"/>
                  <a:gd name="T18" fmla="*/ 2067 w 2362"/>
                  <a:gd name="T19" fmla="*/ 871 h 2362"/>
                  <a:gd name="T20" fmla="*/ 2299 w 2362"/>
                  <a:gd name="T21" fmla="*/ 958 h 2362"/>
                  <a:gd name="T22" fmla="*/ 2350 w 2362"/>
                  <a:gd name="T23" fmla="*/ 1030 h 2362"/>
                  <a:gd name="T24" fmla="*/ 2362 w 2362"/>
                  <a:gd name="T25" fmla="*/ 1273 h 2362"/>
                  <a:gd name="T26" fmla="*/ 2338 w 2362"/>
                  <a:gd name="T27" fmla="*/ 1360 h 2362"/>
                  <a:gd name="T28" fmla="*/ 2273 w 2362"/>
                  <a:gd name="T29" fmla="*/ 1421 h 2362"/>
                  <a:gd name="T30" fmla="*/ 2026 w 2362"/>
                  <a:gd name="T31" fmla="*/ 1590 h 2362"/>
                  <a:gd name="T32" fmla="*/ 2129 w 2362"/>
                  <a:gd name="T33" fmla="*/ 1814 h 2362"/>
                  <a:gd name="T34" fmla="*/ 2115 w 2362"/>
                  <a:gd name="T35" fmla="*/ 1901 h 2362"/>
                  <a:gd name="T36" fmla="*/ 1951 w 2362"/>
                  <a:gd name="T37" fmla="*/ 2081 h 2362"/>
                  <a:gd name="T38" fmla="*/ 1885 w 2362"/>
                  <a:gd name="T39" fmla="*/ 2122 h 2362"/>
                  <a:gd name="T40" fmla="*/ 1805 w 2362"/>
                  <a:gd name="T41" fmla="*/ 2128 h 2362"/>
                  <a:gd name="T42" fmla="*/ 1590 w 2362"/>
                  <a:gd name="T43" fmla="*/ 2026 h 2362"/>
                  <a:gd name="T44" fmla="*/ 1421 w 2362"/>
                  <a:gd name="T45" fmla="*/ 2273 h 2362"/>
                  <a:gd name="T46" fmla="*/ 1360 w 2362"/>
                  <a:gd name="T47" fmla="*/ 2338 h 2362"/>
                  <a:gd name="T48" fmla="*/ 1273 w 2362"/>
                  <a:gd name="T49" fmla="*/ 2362 h 2362"/>
                  <a:gd name="T50" fmla="*/ 1030 w 2362"/>
                  <a:gd name="T51" fmla="*/ 2350 h 2362"/>
                  <a:gd name="T52" fmla="*/ 958 w 2362"/>
                  <a:gd name="T53" fmla="*/ 2299 h 2362"/>
                  <a:gd name="T54" fmla="*/ 871 w 2362"/>
                  <a:gd name="T55" fmla="*/ 2067 h 2362"/>
                  <a:gd name="T56" fmla="*/ 582 w 2362"/>
                  <a:gd name="T57" fmla="*/ 2121 h 2362"/>
                  <a:gd name="T58" fmla="*/ 504 w 2362"/>
                  <a:gd name="T59" fmla="*/ 2128 h 2362"/>
                  <a:gd name="T60" fmla="*/ 431 w 2362"/>
                  <a:gd name="T61" fmla="*/ 2098 h 2362"/>
                  <a:gd name="T62" fmla="*/ 262 w 2362"/>
                  <a:gd name="T63" fmla="*/ 1928 h 2362"/>
                  <a:gd name="T64" fmla="*/ 232 w 2362"/>
                  <a:gd name="T65" fmla="*/ 1843 h 2362"/>
                  <a:gd name="T66" fmla="*/ 250 w 2362"/>
                  <a:gd name="T67" fmla="*/ 1755 h 2362"/>
                  <a:gd name="T68" fmla="*/ 117 w 2362"/>
                  <a:gd name="T69" fmla="*/ 1433 h 2362"/>
                  <a:gd name="T70" fmla="*/ 42 w 2362"/>
                  <a:gd name="T71" fmla="*/ 1384 h 2362"/>
                  <a:gd name="T72" fmla="*/ 3 w 2362"/>
                  <a:gd name="T73" fmla="*/ 1304 h 2362"/>
                  <a:gd name="T74" fmla="*/ 3 w 2362"/>
                  <a:gd name="T75" fmla="*/ 1058 h 2362"/>
                  <a:gd name="T76" fmla="*/ 42 w 2362"/>
                  <a:gd name="T77" fmla="*/ 978 h 2362"/>
                  <a:gd name="T78" fmla="*/ 117 w 2362"/>
                  <a:gd name="T79" fmla="*/ 929 h 2362"/>
                  <a:gd name="T80" fmla="*/ 250 w 2362"/>
                  <a:gd name="T81" fmla="*/ 607 h 2362"/>
                  <a:gd name="T82" fmla="*/ 232 w 2362"/>
                  <a:gd name="T83" fmla="*/ 519 h 2362"/>
                  <a:gd name="T84" fmla="*/ 262 w 2362"/>
                  <a:gd name="T85" fmla="*/ 434 h 2362"/>
                  <a:gd name="T86" fmla="*/ 431 w 2362"/>
                  <a:gd name="T87" fmla="*/ 264 h 2362"/>
                  <a:gd name="T88" fmla="*/ 504 w 2362"/>
                  <a:gd name="T89" fmla="*/ 234 h 2362"/>
                  <a:gd name="T90" fmla="*/ 582 w 2362"/>
                  <a:gd name="T91" fmla="*/ 241 h 2362"/>
                  <a:gd name="T92" fmla="*/ 871 w 2362"/>
                  <a:gd name="T93" fmla="*/ 295 h 2362"/>
                  <a:gd name="T94" fmla="*/ 958 w 2362"/>
                  <a:gd name="T95" fmla="*/ 63 h 2362"/>
                  <a:gd name="T96" fmla="*/ 1030 w 2362"/>
                  <a:gd name="T97" fmla="*/ 1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62" h="2362">
                    <a:moveTo>
                      <a:pt x="1089" y="0"/>
                    </a:moveTo>
                    <a:lnTo>
                      <a:pt x="1273" y="0"/>
                    </a:lnTo>
                    <a:lnTo>
                      <a:pt x="1304" y="3"/>
                    </a:lnTo>
                    <a:lnTo>
                      <a:pt x="1332" y="12"/>
                    </a:lnTo>
                    <a:lnTo>
                      <a:pt x="1360" y="24"/>
                    </a:lnTo>
                    <a:lnTo>
                      <a:pt x="1384" y="42"/>
                    </a:lnTo>
                    <a:lnTo>
                      <a:pt x="1404" y="63"/>
                    </a:lnTo>
                    <a:lnTo>
                      <a:pt x="1421" y="89"/>
                    </a:lnTo>
                    <a:lnTo>
                      <a:pt x="1433" y="117"/>
                    </a:lnTo>
                    <a:lnTo>
                      <a:pt x="1491" y="295"/>
                    </a:lnTo>
                    <a:lnTo>
                      <a:pt x="1590" y="336"/>
                    </a:lnTo>
                    <a:lnTo>
                      <a:pt x="1755" y="250"/>
                    </a:lnTo>
                    <a:lnTo>
                      <a:pt x="1780" y="241"/>
                    </a:lnTo>
                    <a:lnTo>
                      <a:pt x="1805" y="234"/>
                    </a:lnTo>
                    <a:lnTo>
                      <a:pt x="1832" y="232"/>
                    </a:lnTo>
                    <a:lnTo>
                      <a:pt x="1858" y="234"/>
                    </a:lnTo>
                    <a:lnTo>
                      <a:pt x="1885" y="240"/>
                    </a:lnTo>
                    <a:lnTo>
                      <a:pt x="1909" y="250"/>
                    </a:lnTo>
                    <a:lnTo>
                      <a:pt x="1931" y="264"/>
                    </a:lnTo>
                    <a:lnTo>
                      <a:pt x="1951" y="281"/>
                    </a:lnTo>
                    <a:lnTo>
                      <a:pt x="2081" y="411"/>
                    </a:lnTo>
                    <a:lnTo>
                      <a:pt x="2100" y="434"/>
                    </a:lnTo>
                    <a:lnTo>
                      <a:pt x="2115" y="461"/>
                    </a:lnTo>
                    <a:lnTo>
                      <a:pt x="2125" y="489"/>
                    </a:lnTo>
                    <a:lnTo>
                      <a:pt x="2130" y="519"/>
                    </a:lnTo>
                    <a:lnTo>
                      <a:pt x="2129" y="548"/>
                    </a:lnTo>
                    <a:lnTo>
                      <a:pt x="2123" y="578"/>
                    </a:lnTo>
                    <a:lnTo>
                      <a:pt x="2112" y="607"/>
                    </a:lnTo>
                    <a:lnTo>
                      <a:pt x="2026" y="772"/>
                    </a:lnTo>
                    <a:lnTo>
                      <a:pt x="2067" y="871"/>
                    </a:lnTo>
                    <a:lnTo>
                      <a:pt x="2245" y="929"/>
                    </a:lnTo>
                    <a:lnTo>
                      <a:pt x="2273" y="941"/>
                    </a:lnTo>
                    <a:lnTo>
                      <a:pt x="2299" y="958"/>
                    </a:lnTo>
                    <a:lnTo>
                      <a:pt x="2320" y="978"/>
                    </a:lnTo>
                    <a:lnTo>
                      <a:pt x="2338" y="1002"/>
                    </a:lnTo>
                    <a:lnTo>
                      <a:pt x="2350" y="1030"/>
                    </a:lnTo>
                    <a:lnTo>
                      <a:pt x="2359" y="1058"/>
                    </a:lnTo>
                    <a:lnTo>
                      <a:pt x="2362" y="1089"/>
                    </a:lnTo>
                    <a:lnTo>
                      <a:pt x="2362" y="1273"/>
                    </a:lnTo>
                    <a:lnTo>
                      <a:pt x="2359" y="1304"/>
                    </a:lnTo>
                    <a:lnTo>
                      <a:pt x="2350" y="1332"/>
                    </a:lnTo>
                    <a:lnTo>
                      <a:pt x="2338" y="1360"/>
                    </a:lnTo>
                    <a:lnTo>
                      <a:pt x="2320" y="1384"/>
                    </a:lnTo>
                    <a:lnTo>
                      <a:pt x="2299" y="1404"/>
                    </a:lnTo>
                    <a:lnTo>
                      <a:pt x="2273" y="1421"/>
                    </a:lnTo>
                    <a:lnTo>
                      <a:pt x="2245" y="1433"/>
                    </a:lnTo>
                    <a:lnTo>
                      <a:pt x="2067" y="1491"/>
                    </a:lnTo>
                    <a:lnTo>
                      <a:pt x="2026" y="1590"/>
                    </a:lnTo>
                    <a:lnTo>
                      <a:pt x="2112" y="1755"/>
                    </a:lnTo>
                    <a:lnTo>
                      <a:pt x="2123" y="1784"/>
                    </a:lnTo>
                    <a:lnTo>
                      <a:pt x="2129" y="1814"/>
                    </a:lnTo>
                    <a:lnTo>
                      <a:pt x="2130" y="1843"/>
                    </a:lnTo>
                    <a:lnTo>
                      <a:pt x="2125" y="1873"/>
                    </a:lnTo>
                    <a:lnTo>
                      <a:pt x="2115" y="1901"/>
                    </a:lnTo>
                    <a:lnTo>
                      <a:pt x="2100" y="1928"/>
                    </a:lnTo>
                    <a:lnTo>
                      <a:pt x="2081" y="1951"/>
                    </a:lnTo>
                    <a:lnTo>
                      <a:pt x="1951" y="2081"/>
                    </a:lnTo>
                    <a:lnTo>
                      <a:pt x="1931" y="2098"/>
                    </a:lnTo>
                    <a:lnTo>
                      <a:pt x="1909" y="2112"/>
                    </a:lnTo>
                    <a:lnTo>
                      <a:pt x="1885" y="2122"/>
                    </a:lnTo>
                    <a:lnTo>
                      <a:pt x="1858" y="2128"/>
                    </a:lnTo>
                    <a:lnTo>
                      <a:pt x="1832" y="2130"/>
                    </a:lnTo>
                    <a:lnTo>
                      <a:pt x="1805" y="2128"/>
                    </a:lnTo>
                    <a:lnTo>
                      <a:pt x="1780" y="2121"/>
                    </a:lnTo>
                    <a:lnTo>
                      <a:pt x="1755" y="2112"/>
                    </a:lnTo>
                    <a:lnTo>
                      <a:pt x="1590" y="2026"/>
                    </a:lnTo>
                    <a:lnTo>
                      <a:pt x="1491" y="2067"/>
                    </a:lnTo>
                    <a:lnTo>
                      <a:pt x="1433" y="2245"/>
                    </a:lnTo>
                    <a:lnTo>
                      <a:pt x="1421" y="2273"/>
                    </a:lnTo>
                    <a:lnTo>
                      <a:pt x="1404" y="2299"/>
                    </a:lnTo>
                    <a:lnTo>
                      <a:pt x="1384" y="2320"/>
                    </a:lnTo>
                    <a:lnTo>
                      <a:pt x="1360" y="2338"/>
                    </a:lnTo>
                    <a:lnTo>
                      <a:pt x="1332" y="2350"/>
                    </a:lnTo>
                    <a:lnTo>
                      <a:pt x="1304" y="2359"/>
                    </a:lnTo>
                    <a:lnTo>
                      <a:pt x="1273" y="2362"/>
                    </a:lnTo>
                    <a:lnTo>
                      <a:pt x="1089" y="2362"/>
                    </a:lnTo>
                    <a:lnTo>
                      <a:pt x="1058" y="2359"/>
                    </a:lnTo>
                    <a:lnTo>
                      <a:pt x="1030" y="2350"/>
                    </a:lnTo>
                    <a:lnTo>
                      <a:pt x="1002" y="2338"/>
                    </a:lnTo>
                    <a:lnTo>
                      <a:pt x="978" y="2320"/>
                    </a:lnTo>
                    <a:lnTo>
                      <a:pt x="958" y="2299"/>
                    </a:lnTo>
                    <a:lnTo>
                      <a:pt x="941" y="2273"/>
                    </a:lnTo>
                    <a:lnTo>
                      <a:pt x="929" y="2245"/>
                    </a:lnTo>
                    <a:lnTo>
                      <a:pt x="871" y="2067"/>
                    </a:lnTo>
                    <a:lnTo>
                      <a:pt x="772" y="2026"/>
                    </a:lnTo>
                    <a:lnTo>
                      <a:pt x="607" y="2112"/>
                    </a:lnTo>
                    <a:lnTo>
                      <a:pt x="582" y="2121"/>
                    </a:lnTo>
                    <a:lnTo>
                      <a:pt x="557" y="2128"/>
                    </a:lnTo>
                    <a:lnTo>
                      <a:pt x="530" y="2130"/>
                    </a:lnTo>
                    <a:lnTo>
                      <a:pt x="504" y="2128"/>
                    </a:lnTo>
                    <a:lnTo>
                      <a:pt x="477" y="2122"/>
                    </a:lnTo>
                    <a:lnTo>
                      <a:pt x="453" y="2112"/>
                    </a:lnTo>
                    <a:lnTo>
                      <a:pt x="431" y="2098"/>
                    </a:lnTo>
                    <a:lnTo>
                      <a:pt x="411" y="2081"/>
                    </a:lnTo>
                    <a:lnTo>
                      <a:pt x="281" y="1951"/>
                    </a:lnTo>
                    <a:lnTo>
                      <a:pt x="262" y="1928"/>
                    </a:lnTo>
                    <a:lnTo>
                      <a:pt x="247" y="1901"/>
                    </a:lnTo>
                    <a:lnTo>
                      <a:pt x="237" y="1873"/>
                    </a:lnTo>
                    <a:lnTo>
                      <a:pt x="232" y="1843"/>
                    </a:lnTo>
                    <a:lnTo>
                      <a:pt x="233" y="1814"/>
                    </a:lnTo>
                    <a:lnTo>
                      <a:pt x="239" y="1784"/>
                    </a:lnTo>
                    <a:lnTo>
                      <a:pt x="250" y="1755"/>
                    </a:lnTo>
                    <a:lnTo>
                      <a:pt x="336" y="1590"/>
                    </a:lnTo>
                    <a:lnTo>
                      <a:pt x="295" y="1491"/>
                    </a:lnTo>
                    <a:lnTo>
                      <a:pt x="117" y="1433"/>
                    </a:lnTo>
                    <a:lnTo>
                      <a:pt x="89" y="1421"/>
                    </a:lnTo>
                    <a:lnTo>
                      <a:pt x="63" y="1404"/>
                    </a:lnTo>
                    <a:lnTo>
                      <a:pt x="42" y="1384"/>
                    </a:lnTo>
                    <a:lnTo>
                      <a:pt x="24" y="1360"/>
                    </a:lnTo>
                    <a:lnTo>
                      <a:pt x="12" y="1332"/>
                    </a:lnTo>
                    <a:lnTo>
                      <a:pt x="3" y="1304"/>
                    </a:lnTo>
                    <a:lnTo>
                      <a:pt x="0" y="1273"/>
                    </a:lnTo>
                    <a:lnTo>
                      <a:pt x="0" y="1089"/>
                    </a:lnTo>
                    <a:lnTo>
                      <a:pt x="3" y="1058"/>
                    </a:lnTo>
                    <a:lnTo>
                      <a:pt x="12" y="1030"/>
                    </a:lnTo>
                    <a:lnTo>
                      <a:pt x="24" y="1002"/>
                    </a:lnTo>
                    <a:lnTo>
                      <a:pt x="42" y="978"/>
                    </a:lnTo>
                    <a:lnTo>
                      <a:pt x="63" y="958"/>
                    </a:lnTo>
                    <a:lnTo>
                      <a:pt x="89" y="941"/>
                    </a:lnTo>
                    <a:lnTo>
                      <a:pt x="117" y="929"/>
                    </a:lnTo>
                    <a:lnTo>
                      <a:pt x="295" y="871"/>
                    </a:lnTo>
                    <a:lnTo>
                      <a:pt x="336" y="772"/>
                    </a:lnTo>
                    <a:lnTo>
                      <a:pt x="250" y="607"/>
                    </a:lnTo>
                    <a:lnTo>
                      <a:pt x="239" y="578"/>
                    </a:lnTo>
                    <a:lnTo>
                      <a:pt x="233" y="548"/>
                    </a:lnTo>
                    <a:lnTo>
                      <a:pt x="232" y="519"/>
                    </a:lnTo>
                    <a:lnTo>
                      <a:pt x="237" y="489"/>
                    </a:lnTo>
                    <a:lnTo>
                      <a:pt x="247" y="461"/>
                    </a:lnTo>
                    <a:lnTo>
                      <a:pt x="262" y="434"/>
                    </a:lnTo>
                    <a:lnTo>
                      <a:pt x="281" y="411"/>
                    </a:lnTo>
                    <a:lnTo>
                      <a:pt x="411" y="281"/>
                    </a:lnTo>
                    <a:lnTo>
                      <a:pt x="431" y="264"/>
                    </a:lnTo>
                    <a:lnTo>
                      <a:pt x="453" y="250"/>
                    </a:lnTo>
                    <a:lnTo>
                      <a:pt x="477" y="240"/>
                    </a:lnTo>
                    <a:lnTo>
                      <a:pt x="504" y="234"/>
                    </a:lnTo>
                    <a:lnTo>
                      <a:pt x="530" y="232"/>
                    </a:lnTo>
                    <a:lnTo>
                      <a:pt x="557" y="234"/>
                    </a:lnTo>
                    <a:lnTo>
                      <a:pt x="582" y="241"/>
                    </a:lnTo>
                    <a:lnTo>
                      <a:pt x="607" y="250"/>
                    </a:lnTo>
                    <a:lnTo>
                      <a:pt x="772" y="336"/>
                    </a:lnTo>
                    <a:lnTo>
                      <a:pt x="871" y="295"/>
                    </a:lnTo>
                    <a:lnTo>
                      <a:pt x="929" y="117"/>
                    </a:lnTo>
                    <a:lnTo>
                      <a:pt x="941" y="89"/>
                    </a:lnTo>
                    <a:lnTo>
                      <a:pt x="958" y="63"/>
                    </a:lnTo>
                    <a:lnTo>
                      <a:pt x="978" y="42"/>
                    </a:lnTo>
                    <a:lnTo>
                      <a:pt x="1002" y="24"/>
                    </a:lnTo>
                    <a:lnTo>
                      <a:pt x="1030" y="12"/>
                    </a:lnTo>
                    <a:lnTo>
                      <a:pt x="1058" y="3"/>
                    </a:lnTo>
                    <a:lnTo>
                      <a:pt x="1089" y="0"/>
                    </a:lnTo>
                    <a:close/>
                  </a:path>
                </a:pathLst>
              </a:custGeom>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13" name="Freeform 7">
                <a:extLst>
                  <a:ext uri="{FF2B5EF4-FFF2-40B4-BE49-F238E27FC236}">
                    <a16:creationId xmlns:a16="http://schemas.microsoft.com/office/drawing/2014/main" id="{62305BA1-FCB7-478F-8D54-1AB4BD1919D0}"/>
                  </a:ext>
                </a:extLst>
              </p:cNvPr>
              <p:cNvSpPr>
                <a:spLocks noEditPoints="1"/>
              </p:cNvSpPr>
              <p:nvPr/>
            </p:nvSpPr>
            <p:spPr bwMode="auto">
              <a:xfrm>
                <a:off x="3914149" y="2481551"/>
                <a:ext cx="513498" cy="513498"/>
              </a:xfrm>
              <a:custGeom>
                <a:avLst/>
                <a:gdLst>
                  <a:gd name="T0" fmla="*/ 891 w 2136"/>
                  <a:gd name="T1" fmla="*/ 535 h 2136"/>
                  <a:gd name="T2" fmla="*/ 691 w 2136"/>
                  <a:gd name="T3" fmla="*/ 651 h 2136"/>
                  <a:gd name="T4" fmla="*/ 556 w 2136"/>
                  <a:gd name="T5" fmla="*/ 836 h 2136"/>
                  <a:gd name="T6" fmla="*/ 506 w 2136"/>
                  <a:gd name="T7" fmla="*/ 1068 h 2136"/>
                  <a:gd name="T8" fmla="*/ 556 w 2136"/>
                  <a:gd name="T9" fmla="*/ 1300 h 2136"/>
                  <a:gd name="T10" fmla="*/ 691 w 2136"/>
                  <a:gd name="T11" fmla="*/ 1485 h 2136"/>
                  <a:gd name="T12" fmla="*/ 891 w 2136"/>
                  <a:gd name="T13" fmla="*/ 1601 h 2136"/>
                  <a:gd name="T14" fmla="*/ 1129 w 2136"/>
                  <a:gd name="T15" fmla="*/ 1627 h 2136"/>
                  <a:gd name="T16" fmla="*/ 1352 w 2136"/>
                  <a:gd name="T17" fmla="*/ 1554 h 2136"/>
                  <a:gd name="T18" fmla="*/ 1522 w 2136"/>
                  <a:gd name="T19" fmla="*/ 1400 h 2136"/>
                  <a:gd name="T20" fmla="*/ 1617 w 2136"/>
                  <a:gd name="T21" fmla="*/ 1188 h 2136"/>
                  <a:gd name="T22" fmla="*/ 1617 w 2136"/>
                  <a:gd name="T23" fmla="*/ 948 h 2136"/>
                  <a:gd name="T24" fmla="*/ 1522 w 2136"/>
                  <a:gd name="T25" fmla="*/ 736 h 2136"/>
                  <a:gd name="T26" fmla="*/ 1352 w 2136"/>
                  <a:gd name="T27" fmla="*/ 582 h 2136"/>
                  <a:gd name="T28" fmla="*/ 1129 w 2136"/>
                  <a:gd name="T29" fmla="*/ 509 h 2136"/>
                  <a:gd name="T30" fmla="*/ 1177 w 2136"/>
                  <a:gd name="T31" fmla="*/ 2 h 2136"/>
                  <a:gd name="T32" fmla="*/ 1278 w 2136"/>
                  <a:gd name="T33" fmla="*/ 241 h 2136"/>
                  <a:gd name="T34" fmla="*/ 1458 w 2136"/>
                  <a:gd name="T35" fmla="*/ 336 h 2136"/>
                  <a:gd name="T36" fmla="*/ 1693 w 2136"/>
                  <a:gd name="T37" fmla="*/ 238 h 2136"/>
                  <a:gd name="T38" fmla="*/ 1759 w 2136"/>
                  <a:gd name="T39" fmla="*/ 248 h 2136"/>
                  <a:gd name="T40" fmla="*/ 1904 w 2136"/>
                  <a:gd name="T41" fmla="*/ 426 h 2136"/>
                  <a:gd name="T42" fmla="*/ 1796 w 2136"/>
                  <a:gd name="T43" fmla="*/ 662 h 2136"/>
                  <a:gd name="T44" fmla="*/ 1880 w 2136"/>
                  <a:gd name="T45" fmla="*/ 850 h 2136"/>
                  <a:gd name="T46" fmla="*/ 2125 w 2136"/>
                  <a:gd name="T47" fmla="*/ 943 h 2136"/>
                  <a:gd name="T48" fmla="*/ 2134 w 2136"/>
                  <a:gd name="T49" fmla="*/ 1177 h 2136"/>
                  <a:gd name="T50" fmla="*/ 1895 w 2136"/>
                  <a:gd name="T51" fmla="*/ 1278 h 2136"/>
                  <a:gd name="T52" fmla="*/ 1800 w 2136"/>
                  <a:gd name="T53" fmla="*/ 1458 h 2136"/>
                  <a:gd name="T54" fmla="*/ 1898 w 2136"/>
                  <a:gd name="T55" fmla="*/ 1693 h 2136"/>
                  <a:gd name="T56" fmla="*/ 1888 w 2136"/>
                  <a:gd name="T57" fmla="*/ 1759 h 2136"/>
                  <a:gd name="T58" fmla="*/ 1710 w 2136"/>
                  <a:gd name="T59" fmla="*/ 1904 h 2136"/>
                  <a:gd name="T60" fmla="*/ 1474 w 2136"/>
                  <a:gd name="T61" fmla="*/ 1796 h 2136"/>
                  <a:gd name="T62" fmla="*/ 1286 w 2136"/>
                  <a:gd name="T63" fmla="*/ 1880 h 2136"/>
                  <a:gd name="T64" fmla="*/ 1193 w 2136"/>
                  <a:gd name="T65" fmla="*/ 2125 h 2136"/>
                  <a:gd name="T66" fmla="*/ 959 w 2136"/>
                  <a:gd name="T67" fmla="*/ 2134 h 2136"/>
                  <a:gd name="T68" fmla="*/ 858 w 2136"/>
                  <a:gd name="T69" fmla="*/ 1895 h 2136"/>
                  <a:gd name="T70" fmla="*/ 678 w 2136"/>
                  <a:gd name="T71" fmla="*/ 1800 h 2136"/>
                  <a:gd name="T72" fmla="*/ 443 w 2136"/>
                  <a:gd name="T73" fmla="*/ 1898 h 2136"/>
                  <a:gd name="T74" fmla="*/ 377 w 2136"/>
                  <a:gd name="T75" fmla="*/ 1888 h 2136"/>
                  <a:gd name="T76" fmla="*/ 232 w 2136"/>
                  <a:gd name="T77" fmla="*/ 1710 h 2136"/>
                  <a:gd name="T78" fmla="*/ 340 w 2136"/>
                  <a:gd name="T79" fmla="*/ 1474 h 2136"/>
                  <a:gd name="T80" fmla="*/ 256 w 2136"/>
                  <a:gd name="T81" fmla="*/ 1286 h 2136"/>
                  <a:gd name="T82" fmla="*/ 11 w 2136"/>
                  <a:gd name="T83" fmla="*/ 1193 h 2136"/>
                  <a:gd name="T84" fmla="*/ 2 w 2136"/>
                  <a:gd name="T85" fmla="*/ 959 h 2136"/>
                  <a:gd name="T86" fmla="*/ 241 w 2136"/>
                  <a:gd name="T87" fmla="*/ 858 h 2136"/>
                  <a:gd name="T88" fmla="*/ 336 w 2136"/>
                  <a:gd name="T89" fmla="*/ 678 h 2136"/>
                  <a:gd name="T90" fmla="*/ 238 w 2136"/>
                  <a:gd name="T91" fmla="*/ 443 h 2136"/>
                  <a:gd name="T92" fmla="*/ 248 w 2136"/>
                  <a:gd name="T93" fmla="*/ 377 h 2136"/>
                  <a:gd name="T94" fmla="*/ 426 w 2136"/>
                  <a:gd name="T95" fmla="*/ 232 h 2136"/>
                  <a:gd name="T96" fmla="*/ 662 w 2136"/>
                  <a:gd name="T97" fmla="*/ 340 h 2136"/>
                  <a:gd name="T98" fmla="*/ 850 w 2136"/>
                  <a:gd name="T99" fmla="*/ 256 h 2136"/>
                  <a:gd name="T100" fmla="*/ 943 w 2136"/>
                  <a:gd name="T101" fmla="*/ 11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6" h="2136">
                    <a:moveTo>
                      <a:pt x="1068" y="506"/>
                    </a:moveTo>
                    <a:lnTo>
                      <a:pt x="1007" y="509"/>
                    </a:lnTo>
                    <a:lnTo>
                      <a:pt x="948" y="519"/>
                    </a:lnTo>
                    <a:lnTo>
                      <a:pt x="891" y="535"/>
                    </a:lnTo>
                    <a:lnTo>
                      <a:pt x="836" y="556"/>
                    </a:lnTo>
                    <a:lnTo>
                      <a:pt x="784" y="582"/>
                    </a:lnTo>
                    <a:lnTo>
                      <a:pt x="736" y="614"/>
                    </a:lnTo>
                    <a:lnTo>
                      <a:pt x="691" y="651"/>
                    </a:lnTo>
                    <a:lnTo>
                      <a:pt x="651" y="691"/>
                    </a:lnTo>
                    <a:lnTo>
                      <a:pt x="614" y="736"/>
                    </a:lnTo>
                    <a:lnTo>
                      <a:pt x="582" y="784"/>
                    </a:lnTo>
                    <a:lnTo>
                      <a:pt x="556" y="836"/>
                    </a:lnTo>
                    <a:lnTo>
                      <a:pt x="535" y="891"/>
                    </a:lnTo>
                    <a:lnTo>
                      <a:pt x="519" y="948"/>
                    </a:lnTo>
                    <a:lnTo>
                      <a:pt x="509" y="1007"/>
                    </a:lnTo>
                    <a:lnTo>
                      <a:pt x="506" y="1068"/>
                    </a:lnTo>
                    <a:lnTo>
                      <a:pt x="509" y="1129"/>
                    </a:lnTo>
                    <a:lnTo>
                      <a:pt x="519" y="1188"/>
                    </a:lnTo>
                    <a:lnTo>
                      <a:pt x="535" y="1245"/>
                    </a:lnTo>
                    <a:lnTo>
                      <a:pt x="556" y="1300"/>
                    </a:lnTo>
                    <a:lnTo>
                      <a:pt x="582" y="1352"/>
                    </a:lnTo>
                    <a:lnTo>
                      <a:pt x="614" y="1400"/>
                    </a:lnTo>
                    <a:lnTo>
                      <a:pt x="651" y="1445"/>
                    </a:lnTo>
                    <a:lnTo>
                      <a:pt x="691" y="1485"/>
                    </a:lnTo>
                    <a:lnTo>
                      <a:pt x="736" y="1522"/>
                    </a:lnTo>
                    <a:lnTo>
                      <a:pt x="784" y="1554"/>
                    </a:lnTo>
                    <a:lnTo>
                      <a:pt x="836" y="1580"/>
                    </a:lnTo>
                    <a:lnTo>
                      <a:pt x="891" y="1601"/>
                    </a:lnTo>
                    <a:lnTo>
                      <a:pt x="948" y="1617"/>
                    </a:lnTo>
                    <a:lnTo>
                      <a:pt x="1007" y="1627"/>
                    </a:lnTo>
                    <a:lnTo>
                      <a:pt x="1068" y="1630"/>
                    </a:lnTo>
                    <a:lnTo>
                      <a:pt x="1129" y="1627"/>
                    </a:lnTo>
                    <a:lnTo>
                      <a:pt x="1188" y="1617"/>
                    </a:lnTo>
                    <a:lnTo>
                      <a:pt x="1245" y="1601"/>
                    </a:lnTo>
                    <a:lnTo>
                      <a:pt x="1300" y="1580"/>
                    </a:lnTo>
                    <a:lnTo>
                      <a:pt x="1352" y="1554"/>
                    </a:lnTo>
                    <a:lnTo>
                      <a:pt x="1400" y="1522"/>
                    </a:lnTo>
                    <a:lnTo>
                      <a:pt x="1445" y="1485"/>
                    </a:lnTo>
                    <a:lnTo>
                      <a:pt x="1485" y="1445"/>
                    </a:lnTo>
                    <a:lnTo>
                      <a:pt x="1522" y="1400"/>
                    </a:lnTo>
                    <a:lnTo>
                      <a:pt x="1554" y="1352"/>
                    </a:lnTo>
                    <a:lnTo>
                      <a:pt x="1580" y="1300"/>
                    </a:lnTo>
                    <a:lnTo>
                      <a:pt x="1601" y="1245"/>
                    </a:lnTo>
                    <a:lnTo>
                      <a:pt x="1617" y="1188"/>
                    </a:lnTo>
                    <a:lnTo>
                      <a:pt x="1627" y="1129"/>
                    </a:lnTo>
                    <a:lnTo>
                      <a:pt x="1630" y="1068"/>
                    </a:lnTo>
                    <a:lnTo>
                      <a:pt x="1627" y="1007"/>
                    </a:lnTo>
                    <a:lnTo>
                      <a:pt x="1617" y="948"/>
                    </a:lnTo>
                    <a:lnTo>
                      <a:pt x="1601" y="891"/>
                    </a:lnTo>
                    <a:lnTo>
                      <a:pt x="1580" y="836"/>
                    </a:lnTo>
                    <a:lnTo>
                      <a:pt x="1554" y="784"/>
                    </a:lnTo>
                    <a:lnTo>
                      <a:pt x="1522" y="736"/>
                    </a:lnTo>
                    <a:lnTo>
                      <a:pt x="1485" y="691"/>
                    </a:lnTo>
                    <a:lnTo>
                      <a:pt x="1445" y="651"/>
                    </a:lnTo>
                    <a:lnTo>
                      <a:pt x="1400" y="614"/>
                    </a:lnTo>
                    <a:lnTo>
                      <a:pt x="1352" y="582"/>
                    </a:lnTo>
                    <a:lnTo>
                      <a:pt x="1300" y="556"/>
                    </a:lnTo>
                    <a:lnTo>
                      <a:pt x="1245" y="535"/>
                    </a:lnTo>
                    <a:lnTo>
                      <a:pt x="1188" y="519"/>
                    </a:lnTo>
                    <a:lnTo>
                      <a:pt x="1129" y="509"/>
                    </a:lnTo>
                    <a:lnTo>
                      <a:pt x="1068" y="506"/>
                    </a:lnTo>
                    <a:close/>
                    <a:moveTo>
                      <a:pt x="976" y="0"/>
                    </a:moveTo>
                    <a:lnTo>
                      <a:pt x="1160" y="0"/>
                    </a:lnTo>
                    <a:lnTo>
                      <a:pt x="1177" y="2"/>
                    </a:lnTo>
                    <a:lnTo>
                      <a:pt x="1193" y="11"/>
                    </a:lnTo>
                    <a:lnTo>
                      <a:pt x="1205" y="23"/>
                    </a:lnTo>
                    <a:lnTo>
                      <a:pt x="1213" y="39"/>
                    </a:lnTo>
                    <a:lnTo>
                      <a:pt x="1278" y="241"/>
                    </a:lnTo>
                    <a:lnTo>
                      <a:pt x="1286" y="256"/>
                    </a:lnTo>
                    <a:lnTo>
                      <a:pt x="1296" y="267"/>
                    </a:lnTo>
                    <a:lnTo>
                      <a:pt x="1310" y="276"/>
                    </a:lnTo>
                    <a:lnTo>
                      <a:pt x="1458" y="336"/>
                    </a:lnTo>
                    <a:lnTo>
                      <a:pt x="1474" y="340"/>
                    </a:lnTo>
                    <a:lnTo>
                      <a:pt x="1489" y="340"/>
                    </a:lnTo>
                    <a:lnTo>
                      <a:pt x="1504" y="335"/>
                    </a:lnTo>
                    <a:lnTo>
                      <a:pt x="1693" y="238"/>
                    </a:lnTo>
                    <a:lnTo>
                      <a:pt x="1710" y="232"/>
                    </a:lnTo>
                    <a:lnTo>
                      <a:pt x="1727" y="232"/>
                    </a:lnTo>
                    <a:lnTo>
                      <a:pt x="1744" y="238"/>
                    </a:lnTo>
                    <a:lnTo>
                      <a:pt x="1759" y="248"/>
                    </a:lnTo>
                    <a:lnTo>
                      <a:pt x="1888" y="377"/>
                    </a:lnTo>
                    <a:lnTo>
                      <a:pt x="1898" y="392"/>
                    </a:lnTo>
                    <a:lnTo>
                      <a:pt x="1904" y="409"/>
                    </a:lnTo>
                    <a:lnTo>
                      <a:pt x="1904" y="426"/>
                    </a:lnTo>
                    <a:lnTo>
                      <a:pt x="1898" y="443"/>
                    </a:lnTo>
                    <a:lnTo>
                      <a:pt x="1801" y="632"/>
                    </a:lnTo>
                    <a:lnTo>
                      <a:pt x="1796" y="647"/>
                    </a:lnTo>
                    <a:lnTo>
                      <a:pt x="1796" y="662"/>
                    </a:lnTo>
                    <a:lnTo>
                      <a:pt x="1800" y="678"/>
                    </a:lnTo>
                    <a:lnTo>
                      <a:pt x="1860" y="826"/>
                    </a:lnTo>
                    <a:lnTo>
                      <a:pt x="1869" y="840"/>
                    </a:lnTo>
                    <a:lnTo>
                      <a:pt x="1880" y="850"/>
                    </a:lnTo>
                    <a:lnTo>
                      <a:pt x="1895" y="858"/>
                    </a:lnTo>
                    <a:lnTo>
                      <a:pt x="2097" y="923"/>
                    </a:lnTo>
                    <a:lnTo>
                      <a:pt x="2113" y="931"/>
                    </a:lnTo>
                    <a:lnTo>
                      <a:pt x="2125" y="943"/>
                    </a:lnTo>
                    <a:lnTo>
                      <a:pt x="2134" y="959"/>
                    </a:lnTo>
                    <a:lnTo>
                      <a:pt x="2136" y="976"/>
                    </a:lnTo>
                    <a:lnTo>
                      <a:pt x="2136" y="1160"/>
                    </a:lnTo>
                    <a:lnTo>
                      <a:pt x="2134" y="1177"/>
                    </a:lnTo>
                    <a:lnTo>
                      <a:pt x="2125" y="1193"/>
                    </a:lnTo>
                    <a:lnTo>
                      <a:pt x="2113" y="1205"/>
                    </a:lnTo>
                    <a:lnTo>
                      <a:pt x="2097" y="1213"/>
                    </a:lnTo>
                    <a:lnTo>
                      <a:pt x="1895" y="1278"/>
                    </a:lnTo>
                    <a:lnTo>
                      <a:pt x="1880" y="1286"/>
                    </a:lnTo>
                    <a:lnTo>
                      <a:pt x="1869" y="1296"/>
                    </a:lnTo>
                    <a:lnTo>
                      <a:pt x="1860" y="1310"/>
                    </a:lnTo>
                    <a:lnTo>
                      <a:pt x="1800" y="1458"/>
                    </a:lnTo>
                    <a:lnTo>
                      <a:pt x="1796" y="1474"/>
                    </a:lnTo>
                    <a:lnTo>
                      <a:pt x="1796" y="1489"/>
                    </a:lnTo>
                    <a:lnTo>
                      <a:pt x="1801" y="1504"/>
                    </a:lnTo>
                    <a:lnTo>
                      <a:pt x="1898" y="1693"/>
                    </a:lnTo>
                    <a:lnTo>
                      <a:pt x="1904" y="1710"/>
                    </a:lnTo>
                    <a:lnTo>
                      <a:pt x="1904" y="1727"/>
                    </a:lnTo>
                    <a:lnTo>
                      <a:pt x="1898" y="1744"/>
                    </a:lnTo>
                    <a:lnTo>
                      <a:pt x="1888" y="1759"/>
                    </a:lnTo>
                    <a:lnTo>
                      <a:pt x="1759" y="1888"/>
                    </a:lnTo>
                    <a:lnTo>
                      <a:pt x="1744" y="1898"/>
                    </a:lnTo>
                    <a:lnTo>
                      <a:pt x="1727" y="1904"/>
                    </a:lnTo>
                    <a:lnTo>
                      <a:pt x="1710" y="1904"/>
                    </a:lnTo>
                    <a:lnTo>
                      <a:pt x="1693" y="1898"/>
                    </a:lnTo>
                    <a:lnTo>
                      <a:pt x="1504" y="1801"/>
                    </a:lnTo>
                    <a:lnTo>
                      <a:pt x="1489" y="1796"/>
                    </a:lnTo>
                    <a:lnTo>
                      <a:pt x="1474" y="1796"/>
                    </a:lnTo>
                    <a:lnTo>
                      <a:pt x="1458" y="1800"/>
                    </a:lnTo>
                    <a:lnTo>
                      <a:pt x="1310" y="1860"/>
                    </a:lnTo>
                    <a:lnTo>
                      <a:pt x="1296" y="1869"/>
                    </a:lnTo>
                    <a:lnTo>
                      <a:pt x="1286" y="1880"/>
                    </a:lnTo>
                    <a:lnTo>
                      <a:pt x="1278" y="1895"/>
                    </a:lnTo>
                    <a:lnTo>
                      <a:pt x="1213" y="2097"/>
                    </a:lnTo>
                    <a:lnTo>
                      <a:pt x="1205" y="2113"/>
                    </a:lnTo>
                    <a:lnTo>
                      <a:pt x="1193" y="2125"/>
                    </a:lnTo>
                    <a:lnTo>
                      <a:pt x="1177" y="2134"/>
                    </a:lnTo>
                    <a:lnTo>
                      <a:pt x="1160" y="2136"/>
                    </a:lnTo>
                    <a:lnTo>
                      <a:pt x="976" y="2136"/>
                    </a:lnTo>
                    <a:lnTo>
                      <a:pt x="959" y="2134"/>
                    </a:lnTo>
                    <a:lnTo>
                      <a:pt x="943" y="2125"/>
                    </a:lnTo>
                    <a:lnTo>
                      <a:pt x="931" y="2113"/>
                    </a:lnTo>
                    <a:lnTo>
                      <a:pt x="923" y="2097"/>
                    </a:lnTo>
                    <a:lnTo>
                      <a:pt x="858" y="1895"/>
                    </a:lnTo>
                    <a:lnTo>
                      <a:pt x="850" y="1880"/>
                    </a:lnTo>
                    <a:lnTo>
                      <a:pt x="840" y="1869"/>
                    </a:lnTo>
                    <a:lnTo>
                      <a:pt x="826" y="1860"/>
                    </a:lnTo>
                    <a:lnTo>
                      <a:pt x="678" y="1800"/>
                    </a:lnTo>
                    <a:lnTo>
                      <a:pt x="662" y="1796"/>
                    </a:lnTo>
                    <a:lnTo>
                      <a:pt x="647" y="1796"/>
                    </a:lnTo>
                    <a:lnTo>
                      <a:pt x="632" y="1801"/>
                    </a:lnTo>
                    <a:lnTo>
                      <a:pt x="443" y="1898"/>
                    </a:lnTo>
                    <a:lnTo>
                      <a:pt x="426" y="1904"/>
                    </a:lnTo>
                    <a:lnTo>
                      <a:pt x="409" y="1904"/>
                    </a:lnTo>
                    <a:lnTo>
                      <a:pt x="392" y="1898"/>
                    </a:lnTo>
                    <a:lnTo>
                      <a:pt x="377" y="1888"/>
                    </a:lnTo>
                    <a:lnTo>
                      <a:pt x="248" y="1759"/>
                    </a:lnTo>
                    <a:lnTo>
                      <a:pt x="238" y="1744"/>
                    </a:lnTo>
                    <a:lnTo>
                      <a:pt x="232" y="1727"/>
                    </a:lnTo>
                    <a:lnTo>
                      <a:pt x="232" y="1710"/>
                    </a:lnTo>
                    <a:lnTo>
                      <a:pt x="238" y="1693"/>
                    </a:lnTo>
                    <a:lnTo>
                      <a:pt x="335" y="1504"/>
                    </a:lnTo>
                    <a:lnTo>
                      <a:pt x="340" y="1489"/>
                    </a:lnTo>
                    <a:lnTo>
                      <a:pt x="340" y="1474"/>
                    </a:lnTo>
                    <a:lnTo>
                      <a:pt x="336" y="1458"/>
                    </a:lnTo>
                    <a:lnTo>
                      <a:pt x="276" y="1310"/>
                    </a:lnTo>
                    <a:lnTo>
                      <a:pt x="267" y="1296"/>
                    </a:lnTo>
                    <a:lnTo>
                      <a:pt x="256" y="1286"/>
                    </a:lnTo>
                    <a:lnTo>
                      <a:pt x="241" y="1278"/>
                    </a:lnTo>
                    <a:lnTo>
                      <a:pt x="39" y="1213"/>
                    </a:lnTo>
                    <a:lnTo>
                      <a:pt x="23" y="1205"/>
                    </a:lnTo>
                    <a:lnTo>
                      <a:pt x="11" y="1193"/>
                    </a:lnTo>
                    <a:lnTo>
                      <a:pt x="2" y="1177"/>
                    </a:lnTo>
                    <a:lnTo>
                      <a:pt x="0" y="1160"/>
                    </a:lnTo>
                    <a:lnTo>
                      <a:pt x="0" y="976"/>
                    </a:lnTo>
                    <a:lnTo>
                      <a:pt x="2" y="959"/>
                    </a:lnTo>
                    <a:lnTo>
                      <a:pt x="11" y="943"/>
                    </a:lnTo>
                    <a:lnTo>
                      <a:pt x="23" y="931"/>
                    </a:lnTo>
                    <a:lnTo>
                      <a:pt x="39" y="923"/>
                    </a:lnTo>
                    <a:lnTo>
                      <a:pt x="241" y="858"/>
                    </a:lnTo>
                    <a:lnTo>
                      <a:pt x="256" y="850"/>
                    </a:lnTo>
                    <a:lnTo>
                      <a:pt x="267" y="840"/>
                    </a:lnTo>
                    <a:lnTo>
                      <a:pt x="276" y="826"/>
                    </a:lnTo>
                    <a:lnTo>
                      <a:pt x="336" y="678"/>
                    </a:lnTo>
                    <a:lnTo>
                      <a:pt x="340" y="662"/>
                    </a:lnTo>
                    <a:lnTo>
                      <a:pt x="340" y="647"/>
                    </a:lnTo>
                    <a:lnTo>
                      <a:pt x="335" y="632"/>
                    </a:lnTo>
                    <a:lnTo>
                      <a:pt x="238" y="443"/>
                    </a:lnTo>
                    <a:lnTo>
                      <a:pt x="232" y="426"/>
                    </a:lnTo>
                    <a:lnTo>
                      <a:pt x="232" y="409"/>
                    </a:lnTo>
                    <a:lnTo>
                      <a:pt x="238" y="392"/>
                    </a:lnTo>
                    <a:lnTo>
                      <a:pt x="248" y="377"/>
                    </a:lnTo>
                    <a:lnTo>
                      <a:pt x="377" y="248"/>
                    </a:lnTo>
                    <a:lnTo>
                      <a:pt x="392" y="238"/>
                    </a:lnTo>
                    <a:lnTo>
                      <a:pt x="409" y="232"/>
                    </a:lnTo>
                    <a:lnTo>
                      <a:pt x="426" y="232"/>
                    </a:lnTo>
                    <a:lnTo>
                      <a:pt x="443" y="238"/>
                    </a:lnTo>
                    <a:lnTo>
                      <a:pt x="632" y="335"/>
                    </a:lnTo>
                    <a:lnTo>
                      <a:pt x="647" y="340"/>
                    </a:lnTo>
                    <a:lnTo>
                      <a:pt x="662" y="340"/>
                    </a:lnTo>
                    <a:lnTo>
                      <a:pt x="678" y="336"/>
                    </a:lnTo>
                    <a:lnTo>
                      <a:pt x="826" y="276"/>
                    </a:lnTo>
                    <a:lnTo>
                      <a:pt x="840" y="267"/>
                    </a:lnTo>
                    <a:lnTo>
                      <a:pt x="850" y="256"/>
                    </a:lnTo>
                    <a:lnTo>
                      <a:pt x="858" y="241"/>
                    </a:lnTo>
                    <a:lnTo>
                      <a:pt x="923" y="39"/>
                    </a:lnTo>
                    <a:lnTo>
                      <a:pt x="931" y="23"/>
                    </a:lnTo>
                    <a:lnTo>
                      <a:pt x="943" y="11"/>
                    </a:lnTo>
                    <a:lnTo>
                      <a:pt x="959" y="2"/>
                    </a:lnTo>
                    <a:lnTo>
                      <a:pt x="976" y="0"/>
                    </a:lnTo>
                    <a:close/>
                  </a:path>
                </a:pathLst>
              </a:custGeom>
              <a:solidFill>
                <a:srgbClr val="95959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sp>
            <p:nvSpPr>
              <p:cNvPr id="114" name="Freeform 8">
                <a:extLst>
                  <a:ext uri="{FF2B5EF4-FFF2-40B4-BE49-F238E27FC236}">
                    <a16:creationId xmlns:a16="http://schemas.microsoft.com/office/drawing/2014/main" id="{D8078776-1D8F-4BF5-883C-AF775C12B333}"/>
                  </a:ext>
                </a:extLst>
              </p:cNvPr>
              <p:cNvSpPr>
                <a:spLocks noEditPoints="1"/>
              </p:cNvSpPr>
              <p:nvPr/>
            </p:nvSpPr>
            <p:spPr bwMode="auto">
              <a:xfrm>
                <a:off x="4076925" y="2644327"/>
                <a:ext cx="187947" cy="187947"/>
              </a:xfrm>
              <a:custGeom>
                <a:avLst/>
                <a:gdLst>
                  <a:gd name="T0" fmla="*/ 357 w 788"/>
                  <a:gd name="T1" fmla="*/ 172 h 788"/>
                  <a:gd name="T2" fmla="*/ 290 w 788"/>
                  <a:gd name="T3" fmla="*/ 194 h 788"/>
                  <a:gd name="T4" fmla="*/ 234 w 788"/>
                  <a:gd name="T5" fmla="*/ 234 h 788"/>
                  <a:gd name="T6" fmla="*/ 194 w 788"/>
                  <a:gd name="T7" fmla="*/ 290 h 788"/>
                  <a:gd name="T8" fmla="*/ 172 w 788"/>
                  <a:gd name="T9" fmla="*/ 357 h 788"/>
                  <a:gd name="T10" fmla="*/ 172 w 788"/>
                  <a:gd name="T11" fmla="*/ 431 h 788"/>
                  <a:gd name="T12" fmla="*/ 194 w 788"/>
                  <a:gd name="T13" fmla="*/ 498 h 788"/>
                  <a:gd name="T14" fmla="*/ 234 w 788"/>
                  <a:gd name="T15" fmla="*/ 554 h 788"/>
                  <a:gd name="T16" fmla="*/ 290 w 788"/>
                  <a:gd name="T17" fmla="*/ 594 h 788"/>
                  <a:gd name="T18" fmla="*/ 357 w 788"/>
                  <a:gd name="T19" fmla="*/ 616 h 788"/>
                  <a:gd name="T20" fmla="*/ 431 w 788"/>
                  <a:gd name="T21" fmla="*/ 616 h 788"/>
                  <a:gd name="T22" fmla="*/ 498 w 788"/>
                  <a:gd name="T23" fmla="*/ 594 h 788"/>
                  <a:gd name="T24" fmla="*/ 554 w 788"/>
                  <a:gd name="T25" fmla="*/ 554 h 788"/>
                  <a:gd name="T26" fmla="*/ 594 w 788"/>
                  <a:gd name="T27" fmla="*/ 498 h 788"/>
                  <a:gd name="T28" fmla="*/ 616 w 788"/>
                  <a:gd name="T29" fmla="*/ 431 h 788"/>
                  <a:gd name="T30" fmla="*/ 616 w 788"/>
                  <a:gd name="T31" fmla="*/ 357 h 788"/>
                  <a:gd name="T32" fmla="*/ 594 w 788"/>
                  <a:gd name="T33" fmla="*/ 290 h 788"/>
                  <a:gd name="T34" fmla="*/ 554 w 788"/>
                  <a:gd name="T35" fmla="*/ 234 h 788"/>
                  <a:gd name="T36" fmla="*/ 498 w 788"/>
                  <a:gd name="T37" fmla="*/ 194 h 788"/>
                  <a:gd name="T38" fmla="*/ 431 w 788"/>
                  <a:gd name="T39" fmla="*/ 172 h 788"/>
                  <a:gd name="T40" fmla="*/ 394 w 788"/>
                  <a:gd name="T41" fmla="*/ 0 h 788"/>
                  <a:gd name="T42" fmla="*/ 491 w 788"/>
                  <a:gd name="T43" fmla="*/ 13 h 788"/>
                  <a:gd name="T44" fmla="*/ 579 w 788"/>
                  <a:gd name="T45" fmla="*/ 46 h 788"/>
                  <a:gd name="T46" fmla="*/ 655 w 788"/>
                  <a:gd name="T47" fmla="*/ 99 h 788"/>
                  <a:gd name="T48" fmla="*/ 717 w 788"/>
                  <a:gd name="T49" fmla="*/ 169 h 788"/>
                  <a:gd name="T50" fmla="*/ 762 w 788"/>
                  <a:gd name="T51" fmla="*/ 251 h 788"/>
                  <a:gd name="T52" fmla="*/ 785 w 788"/>
                  <a:gd name="T53" fmla="*/ 344 h 788"/>
                  <a:gd name="T54" fmla="*/ 785 w 788"/>
                  <a:gd name="T55" fmla="*/ 444 h 788"/>
                  <a:gd name="T56" fmla="*/ 762 w 788"/>
                  <a:gd name="T57" fmla="*/ 537 h 788"/>
                  <a:gd name="T58" fmla="*/ 717 w 788"/>
                  <a:gd name="T59" fmla="*/ 619 h 788"/>
                  <a:gd name="T60" fmla="*/ 655 w 788"/>
                  <a:gd name="T61" fmla="*/ 689 h 788"/>
                  <a:gd name="T62" fmla="*/ 579 w 788"/>
                  <a:gd name="T63" fmla="*/ 742 h 788"/>
                  <a:gd name="T64" fmla="*/ 491 w 788"/>
                  <a:gd name="T65" fmla="*/ 775 h 788"/>
                  <a:gd name="T66" fmla="*/ 394 w 788"/>
                  <a:gd name="T67" fmla="*/ 788 h 788"/>
                  <a:gd name="T68" fmla="*/ 297 w 788"/>
                  <a:gd name="T69" fmla="*/ 775 h 788"/>
                  <a:gd name="T70" fmla="*/ 209 w 788"/>
                  <a:gd name="T71" fmla="*/ 742 h 788"/>
                  <a:gd name="T72" fmla="*/ 133 w 788"/>
                  <a:gd name="T73" fmla="*/ 689 h 788"/>
                  <a:gd name="T74" fmla="*/ 71 w 788"/>
                  <a:gd name="T75" fmla="*/ 619 h 788"/>
                  <a:gd name="T76" fmla="*/ 26 w 788"/>
                  <a:gd name="T77" fmla="*/ 537 h 788"/>
                  <a:gd name="T78" fmla="*/ 3 w 788"/>
                  <a:gd name="T79" fmla="*/ 444 h 788"/>
                  <a:gd name="T80" fmla="*/ 3 w 788"/>
                  <a:gd name="T81" fmla="*/ 344 h 788"/>
                  <a:gd name="T82" fmla="*/ 26 w 788"/>
                  <a:gd name="T83" fmla="*/ 251 h 788"/>
                  <a:gd name="T84" fmla="*/ 71 w 788"/>
                  <a:gd name="T85" fmla="*/ 169 h 788"/>
                  <a:gd name="T86" fmla="*/ 133 w 788"/>
                  <a:gd name="T87" fmla="*/ 99 h 788"/>
                  <a:gd name="T88" fmla="*/ 209 w 788"/>
                  <a:gd name="T89" fmla="*/ 46 h 788"/>
                  <a:gd name="T90" fmla="*/ 297 w 788"/>
                  <a:gd name="T91" fmla="*/ 13 h 788"/>
                  <a:gd name="T92" fmla="*/ 394 w 788"/>
                  <a:gd name="T9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8" h="788">
                    <a:moveTo>
                      <a:pt x="394" y="169"/>
                    </a:moveTo>
                    <a:lnTo>
                      <a:pt x="357" y="172"/>
                    </a:lnTo>
                    <a:lnTo>
                      <a:pt x="323" y="181"/>
                    </a:lnTo>
                    <a:lnTo>
                      <a:pt x="290" y="194"/>
                    </a:lnTo>
                    <a:lnTo>
                      <a:pt x="261" y="212"/>
                    </a:lnTo>
                    <a:lnTo>
                      <a:pt x="234" y="234"/>
                    </a:lnTo>
                    <a:lnTo>
                      <a:pt x="212" y="261"/>
                    </a:lnTo>
                    <a:lnTo>
                      <a:pt x="194" y="290"/>
                    </a:lnTo>
                    <a:lnTo>
                      <a:pt x="181" y="323"/>
                    </a:lnTo>
                    <a:lnTo>
                      <a:pt x="172" y="357"/>
                    </a:lnTo>
                    <a:lnTo>
                      <a:pt x="169" y="394"/>
                    </a:lnTo>
                    <a:lnTo>
                      <a:pt x="172" y="431"/>
                    </a:lnTo>
                    <a:lnTo>
                      <a:pt x="181" y="465"/>
                    </a:lnTo>
                    <a:lnTo>
                      <a:pt x="194" y="498"/>
                    </a:lnTo>
                    <a:lnTo>
                      <a:pt x="212" y="527"/>
                    </a:lnTo>
                    <a:lnTo>
                      <a:pt x="234" y="554"/>
                    </a:lnTo>
                    <a:lnTo>
                      <a:pt x="261" y="576"/>
                    </a:lnTo>
                    <a:lnTo>
                      <a:pt x="290" y="594"/>
                    </a:lnTo>
                    <a:lnTo>
                      <a:pt x="323" y="607"/>
                    </a:lnTo>
                    <a:lnTo>
                      <a:pt x="357" y="616"/>
                    </a:lnTo>
                    <a:lnTo>
                      <a:pt x="394" y="619"/>
                    </a:lnTo>
                    <a:lnTo>
                      <a:pt x="431" y="616"/>
                    </a:lnTo>
                    <a:lnTo>
                      <a:pt x="465" y="607"/>
                    </a:lnTo>
                    <a:lnTo>
                      <a:pt x="498" y="594"/>
                    </a:lnTo>
                    <a:lnTo>
                      <a:pt x="527" y="576"/>
                    </a:lnTo>
                    <a:lnTo>
                      <a:pt x="554" y="554"/>
                    </a:lnTo>
                    <a:lnTo>
                      <a:pt x="576" y="527"/>
                    </a:lnTo>
                    <a:lnTo>
                      <a:pt x="594" y="498"/>
                    </a:lnTo>
                    <a:lnTo>
                      <a:pt x="607" y="465"/>
                    </a:lnTo>
                    <a:lnTo>
                      <a:pt x="616" y="431"/>
                    </a:lnTo>
                    <a:lnTo>
                      <a:pt x="619" y="394"/>
                    </a:lnTo>
                    <a:lnTo>
                      <a:pt x="616" y="357"/>
                    </a:lnTo>
                    <a:lnTo>
                      <a:pt x="607" y="323"/>
                    </a:lnTo>
                    <a:lnTo>
                      <a:pt x="594" y="290"/>
                    </a:lnTo>
                    <a:lnTo>
                      <a:pt x="576" y="261"/>
                    </a:lnTo>
                    <a:lnTo>
                      <a:pt x="554" y="234"/>
                    </a:lnTo>
                    <a:lnTo>
                      <a:pt x="527" y="212"/>
                    </a:lnTo>
                    <a:lnTo>
                      <a:pt x="498" y="194"/>
                    </a:lnTo>
                    <a:lnTo>
                      <a:pt x="465" y="181"/>
                    </a:lnTo>
                    <a:lnTo>
                      <a:pt x="431" y="172"/>
                    </a:lnTo>
                    <a:lnTo>
                      <a:pt x="394" y="169"/>
                    </a:lnTo>
                    <a:close/>
                    <a:moveTo>
                      <a:pt x="394" y="0"/>
                    </a:moveTo>
                    <a:lnTo>
                      <a:pt x="444" y="3"/>
                    </a:lnTo>
                    <a:lnTo>
                      <a:pt x="491" y="13"/>
                    </a:lnTo>
                    <a:lnTo>
                      <a:pt x="537" y="26"/>
                    </a:lnTo>
                    <a:lnTo>
                      <a:pt x="579" y="46"/>
                    </a:lnTo>
                    <a:lnTo>
                      <a:pt x="619" y="71"/>
                    </a:lnTo>
                    <a:lnTo>
                      <a:pt x="655" y="99"/>
                    </a:lnTo>
                    <a:lnTo>
                      <a:pt x="689" y="133"/>
                    </a:lnTo>
                    <a:lnTo>
                      <a:pt x="717" y="169"/>
                    </a:lnTo>
                    <a:lnTo>
                      <a:pt x="742" y="209"/>
                    </a:lnTo>
                    <a:lnTo>
                      <a:pt x="762" y="251"/>
                    </a:lnTo>
                    <a:lnTo>
                      <a:pt x="775" y="297"/>
                    </a:lnTo>
                    <a:lnTo>
                      <a:pt x="785" y="344"/>
                    </a:lnTo>
                    <a:lnTo>
                      <a:pt x="788" y="394"/>
                    </a:lnTo>
                    <a:lnTo>
                      <a:pt x="785" y="444"/>
                    </a:lnTo>
                    <a:lnTo>
                      <a:pt x="775" y="491"/>
                    </a:lnTo>
                    <a:lnTo>
                      <a:pt x="762" y="537"/>
                    </a:lnTo>
                    <a:lnTo>
                      <a:pt x="742" y="579"/>
                    </a:lnTo>
                    <a:lnTo>
                      <a:pt x="717" y="619"/>
                    </a:lnTo>
                    <a:lnTo>
                      <a:pt x="689" y="655"/>
                    </a:lnTo>
                    <a:lnTo>
                      <a:pt x="655" y="689"/>
                    </a:lnTo>
                    <a:lnTo>
                      <a:pt x="619" y="717"/>
                    </a:lnTo>
                    <a:lnTo>
                      <a:pt x="579" y="742"/>
                    </a:lnTo>
                    <a:lnTo>
                      <a:pt x="537" y="762"/>
                    </a:lnTo>
                    <a:lnTo>
                      <a:pt x="491" y="775"/>
                    </a:lnTo>
                    <a:lnTo>
                      <a:pt x="444" y="785"/>
                    </a:lnTo>
                    <a:lnTo>
                      <a:pt x="394" y="788"/>
                    </a:lnTo>
                    <a:lnTo>
                      <a:pt x="344" y="785"/>
                    </a:lnTo>
                    <a:lnTo>
                      <a:pt x="297" y="775"/>
                    </a:lnTo>
                    <a:lnTo>
                      <a:pt x="251" y="762"/>
                    </a:lnTo>
                    <a:lnTo>
                      <a:pt x="209" y="742"/>
                    </a:lnTo>
                    <a:lnTo>
                      <a:pt x="169" y="717"/>
                    </a:lnTo>
                    <a:lnTo>
                      <a:pt x="133" y="689"/>
                    </a:lnTo>
                    <a:lnTo>
                      <a:pt x="99" y="655"/>
                    </a:lnTo>
                    <a:lnTo>
                      <a:pt x="71" y="619"/>
                    </a:lnTo>
                    <a:lnTo>
                      <a:pt x="46" y="579"/>
                    </a:lnTo>
                    <a:lnTo>
                      <a:pt x="26" y="537"/>
                    </a:lnTo>
                    <a:lnTo>
                      <a:pt x="13" y="491"/>
                    </a:lnTo>
                    <a:lnTo>
                      <a:pt x="3" y="444"/>
                    </a:lnTo>
                    <a:lnTo>
                      <a:pt x="0" y="394"/>
                    </a:lnTo>
                    <a:lnTo>
                      <a:pt x="3" y="344"/>
                    </a:lnTo>
                    <a:lnTo>
                      <a:pt x="13" y="297"/>
                    </a:lnTo>
                    <a:lnTo>
                      <a:pt x="26" y="251"/>
                    </a:lnTo>
                    <a:lnTo>
                      <a:pt x="46" y="209"/>
                    </a:lnTo>
                    <a:lnTo>
                      <a:pt x="71" y="169"/>
                    </a:lnTo>
                    <a:lnTo>
                      <a:pt x="99" y="133"/>
                    </a:lnTo>
                    <a:lnTo>
                      <a:pt x="133" y="99"/>
                    </a:lnTo>
                    <a:lnTo>
                      <a:pt x="169" y="71"/>
                    </a:lnTo>
                    <a:lnTo>
                      <a:pt x="209" y="46"/>
                    </a:lnTo>
                    <a:lnTo>
                      <a:pt x="251" y="26"/>
                    </a:lnTo>
                    <a:lnTo>
                      <a:pt x="297" y="13"/>
                    </a:lnTo>
                    <a:lnTo>
                      <a:pt x="344" y="3"/>
                    </a:lnTo>
                    <a:lnTo>
                      <a:pt x="394" y="0"/>
                    </a:lnTo>
                    <a:close/>
                  </a:path>
                </a:pathLst>
              </a:custGeom>
              <a:solidFill>
                <a:srgbClr val="EE985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dirty="0"/>
              </a:p>
            </p:txBody>
          </p:sp>
        </p:grpSp>
        <p:grpSp>
          <p:nvGrpSpPr>
            <p:cNvPr id="115" name="Group 114">
              <a:extLst>
                <a:ext uri="{FF2B5EF4-FFF2-40B4-BE49-F238E27FC236}">
                  <a16:creationId xmlns:a16="http://schemas.microsoft.com/office/drawing/2014/main" id="{25802270-3A06-4097-ADAA-BA15871C225B}"/>
                </a:ext>
              </a:extLst>
            </p:cNvPr>
            <p:cNvGrpSpPr/>
            <p:nvPr/>
          </p:nvGrpSpPr>
          <p:grpSpPr>
            <a:xfrm>
              <a:off x="9909713" y="4209486"/>
              <a:ext cx="466406" cy="365760"/>
              <a:chOff x="4931804" y="2475325"/>
              <a:chExt cx="771525" cy="665798"/>
            </a:xfrm>
          </p:grpSpPr>
          <p:sp useBgFill="1">
            <p:nvSpPr>
              <p:cNvPr id="116" name="Freeform 23">
                <a:extLst>
                  <a:ext uri="{FF2B5EF4-FFF2-40B4-BE49-F238E27FC236}">
                    <a16:creationId xmlns:a16="http://schemas.microsoft.com/office/drawing/2014/main" id="{B1F2E167-4647-4846-8579-8AFB1D588BF5}"/>
                  </a:ext>
                </a:extLst>
              </p:cNvPr>
              <p:cNvSpPr>
                <a:spLocks noEditPoints="1"/>
              </p:cNvSpPr>
              <p:nvPr/>
            </p:nvSpPr>
            <p:spPr bwMode="auto">
              <a:xfrm>
                <a:off x="4931804" y="2475325"/>
                <a:ext cx="771525" cy="665798"/>
              </a:xfrm>
              <a:custGeom>
                <a:avLst/>
                <a:gdLst>
                  <a:gd name="T0" fmla="*/ 7600 w 7600"/>
                  <a:gd name="T1" fmla="*/ 5626 h 6693"/>
                  <a:gd name="T2" fmla="*/ 7600 w 7600"/>
                  <a:gd name="T3" fmla="*/ 5893 h 6693"/>
                  <a:gd name="T4" fmla="*/ 7333 w 7600"/>
                  <a:gd name="T5" fmla="*/ 6160 h 6693"/>
                  <a:gd name="T6" fmla="*/ 5733 w 7600"/>
                  <a:gd name="T7" fmla="*/ 6160 h 6693"/>
                  <a:gd name="T8" fmla="*/ 5466 w 7600"/>
                  <a:gd name="T9" fmla="*/ 5893 h 6693"/>
                  <a:gd name="T10" fmla="*/ 5466 w 7600"/>
                  <a:gd name="T11" fmla="*/ 5626 h 6693"/>
                  <a:gd name="T12" fmla="*/ 5066 w 7600"/>
                  <a:gd name="T13" fmla="*/ 5626 h 6693"/>
                  <a:gd name="T14" fmla="*/ 5066 w 7600"/>
                  <a:gd name="T15" fmla="*/ 6426 h 6693"/>
                  <a:gd name="T16" fmla="*/ 4800 w 7600"/>
                  <a:gd name="T17" fmla="*/ 6693 h 6693"/>
                  <a:gd name="T18" fmla="*/ 4611 w 7600"/>
                  <a:gd name="T19" fmla="*/ 6615 h 6693"/>
                  <a:gd name="T20" fmla="*/ 2878 w 7600"/>
                  <a:gd name="T21" fmla="*/ 4882 h 6693"/>
                  <a:gd name="T22" fmla="*/ 2878 w 7600"/>
                  <a:gd name="T23" fmla="*/ 4505 h 6693"/>
                  <a:gd name="T24" fmla="*/ 2878 w 7600"/>
                  <a:gd name="T25" fmla="*/ 4504 h 6693"/>
                  <a:gd name="T26" fmla="*/ 4611 w 7600"/>
                  <a:gd name="T27" fmla="*/ 2771 h 6693"/>
                  <a:gd name="T28" fmla="*/ 4988 w 7600"/>
                  <a:gd name="T29" fmla="*/ 2771 h 6693"/>
                  <a:gd name="T30" fmla="*/ 5066 w 7600"/>
                  <a:gd name="T31" fmla="*/ 2960 h 6693"/>
                  <a:gd name="T32" fmla="*/ 5066 w 7600"/>
                  <a:gd name="T33" fmla="*/ 3760 h 6693"/>
                  <a:gd name="T34" fmla="*/ 6933 w 7600"/>
                  <a:gd name="T35" fmla="*/ 3760 h 6693"/>
                  <a:gd name="T36" fmla="*/ 7200 w 7600"/>
                  <a:gd name="T37" fmla="*/ 4026 h 6693"/>
                  <a:gd name="T38" fmla="*/ 7200 w 7600"/>
                  <a:gd name="T39" fmla="*/ 5360 h 6693"/>
                  <a:gd name="T40" fmla="*/ 7333 w 7600"/>
                  <a:gd name="T41" fmla="*/ 5360 h 6693"/>
                  <a:gd name="T42" fmla="*/ 7600 w 7600"/>
                  <a:gd name="T43" fmla="*/ 5626 h 6693"/>
                  <a:gd name="T44" fmla="*/ 4722 w 7600"/>
                  <a:gd name="T45" fmla="*/ 2215 h 6693"/>
                  <a:gd name="T46" fmla="*/ 4722 w 7600"/>
                  <a:gd name="T47" fmla="*/ 1838 h 6693"/>
                  <a:gd name="T48" fmla="*/ 4722 w 7600"/>
                  <a:gd name="T49" fmla="*/ 1838 h 6693"/>
                  <a:gd name="T50" fmla="*/ 2988 w 7600"/>
                  <a:gd name="T51" fmla="*/ 104 h 6693"/>
                  <a:gd name="T52" fmla="*/ 2611 w 7600"/>
                  <a:gd name="T53" fmla="*/ 104 h 6693"/>
                  <a:gd name="T54" fmla="*/ 2533 w 7600"/>
                  <a:gd name="T55" fmla="*/ 293 h 6693"/>
                  <a:gd name="T56" fmla="*/ 2533 w 7600"/>
                  <a:gd name="T57" fmla="*/ 1093 h 6693"/>
                  <a:gd name="T58" fmla="*/ 2133 w 7600"/>
                  <a:gd name="T59" fmla="*/ 1093 h 6693"/>
                  <a:gd name="T60" fmla="*/ 2133 w 7600"/>
                  <a:gd name="T61" fmla="*/ 826 h 6693"/>
                  <a:gd name="T62" fmla="*/ 1866 w 7600"/>
                  <a:gd name="T63" fmla="*/ 560 h 6693"/>
                  <a:gd name="T64" fmla="*/ 266 w 7600"/>
                  <a:gd name="T65" fmla="*/ 560 h 6693"/>
                  <a:gd name="T66" fmla="*/ 0 w 7600"/>
                  <a:gd name="T67" fmla="*/ 826 h 6693"/>
                  <a:gd name="T68" fmla="*/ 0 w 7600"/>
                  <a:gd name="T69" fmla="*/ 1093 h 6693"/>
                  <a:gd name="T70" fmla="*/ 266 w 7600"/>
                  <a:gd name="T71" fmla="*/ 1360 h 6693"/>
                  <a:gd name="T72" fmla="*/ 400 w 7600"/>
                  <a:gd name="T73" fmla="*/ 1360 h 6693"/>
                  <a:gd name="T74" fmla="*/ 400 w 7600"/>
                  <a:gd name="T75" fmla="*/ 2693 h 6693"/>
                  <a:gd name="T76" fmla="*/ 666 w 7600"/>
                  <a:gd name="T77" fmla="*/ 2960 h 6693"/>
                  <a:gd name="T78" fmla="*/ 2533 w 7600"/>
                  <a:gd name="T79" fmla="*/ 2960 h 6693"/>
                  <a:gd name="T80" fmla="*/ 2533 w 7600"/>
                  <a:gd name="T81" fmla="*/ 3760 h 6693"/>
                  <a:gd name="T82" fmla="*/ 2800 w 7600"/>
                  <a:gd name="T83" fmla="*/ 4026 h 6693"/>
                  <a:gd name="T84" fmla="*/ 2988 w 7600"/>
                  <a:gd name="T85" fmla="*/ 3948 h 6693"/>
                  <a:gd name="T86" fmla="*/ 4722 w 7600"/>
                  <a:gd name="T87" fmla="*/ 2215 h 6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00" h="6693">
                    <a:moveTo>
                      <a:pt x="7600" y="5626"/>
                    </a:moveTo>
                    <a:cubicBezTo>
                      <a:pt x="7600" y="5893"/>
                      <a:pt x="7600" y="5893"/>
                      <a:pt x="7600" y="5893"/>
                    </a:cubicBezTo>
                    <a:cubicBezTo>
                      <a:pt x="7600" y="6040"/>
                      <a:pt x="7480" y="6160"/>
                      <a:pt x="7333" y="6160"/>
                    </a:cubicBezTo>
                    <a:cubicBezTo>
                      <a:pt x="5733" y="6160"/>
                      <a:pt x="5733" y="6160"/>
                      <a:pt x="5733" y="6160"/>
                    </a:cubicBezTo>
                    <a:cubicBezTo>
                      <a:pt x="5586" y="6160"/>
                      <a:pt x="5466" y="6040"/>
                      <a:pt x="5466" y="5893"/>
                    </a:cubicBezTo>
                    <a:cubicBezTo>
                      <a:pt x="5466" y="5626"/>
                      <a:pt x="5466" y="5626"/>
                      <a:pt x="5466" y="5626"/>
                    </a:cubicBezTo>
                    <a:cubicBezTo>
                      <a:pt x="5066" y="5626"/>
                      <a:pt x="5066" y="5626"/>
                      <a:pt x="5066" y="5626"/>
                    </a:cubicBezTo>
                    <a:cubicBezTo>
                      <a:pt x="5066" y="6426"/>
                      <a:pt x="5066" y="6426"/>
                      <a:pt x="5066" y="6426"/>
                    </a:cubicBezTo>
                    <a:cubicBezTo>
                      <a:pt x="5066" y="6574"/>
                      <a:pt x="4947" y="6693"/>
                      <a:pt x="4800" y="6693"/>
                    </a:cubicBezTo>
                    <a:cubicBezTo>
                      <a:pt x="4729" y="6693"/>
                      <a:pt x="4661" y="6665"/>
                      <a:pt x="4611" y="6615"/>
                    </a:cubicBezTo>
                    <a:cubicBezTo>
                      <a:pt x="2878" y="4882"/>
                      <a:pt x="2878" y="4882"/>
                      <a:pt x="2878" y="4882"/>
                    </a:cubicBezTo>
                    <a:cubicBezTo>
                      <a:pt x="2774" y="4777"/>
                      <a:pt x="2774" y="4609"/>
                      <a:pt x="2878" y="4505"/>
                    </a:cubicBezTo>
                    <a:cubicBezTo>
                      <a:pt x="2878" y="4505"/>
                      <a:pt x="2878" y="4504"/>
                      <a:pt x="2878" y="4504"/>
                    </a:cubicBezTo>
                    <a:cubicBezTo>
                      <a:pt x="4611" y="2771"/>
                      <a:pt x="4611" y="2771"/>
                      <a:pt x="4611" y="2771"/>
                    </a:cubicBezTo>
                    <a:cubicBezTo>
                      <a:pt x="4715" y="2667"/>
                      <a:pt x="4884" y="2667"/>
                      <a:pt x="4988" y="2771"/>
                    </a:cubicBezTo>
                    <a:cubicBezTo>
                      <a:pt x="5038" y="2821"/>
                      <a:pt x="5066" y="2889"/>
                      <a:pt x="5066" y="2960"/>
                    </a:cubicBezTo>
                    <a:cubicBezTo>
                      <a:pt x="5066" y="3760"/>
                      <a:pt x="5066" y="3760"/>
                      <a:pt x="5066" y="3760"/>
                    </a:cubicBezTo>
                    <a:cubicBezTo>
                      <a:pt x="6933" y="3760"/>
                      <a:pt x="6933" y="3760"/>
                      <a:pt x="6933" y="3760"/>
                    </a:cubicBezTo>
                    <a:cubicBezTo>
                      <a:pt x="7080" y="3760"/>
                      <a:pt x="7200" y="3879"/>
                      <a:pt x="7200" y="4026"/>
                    </a:cubicBezTo>
                    <a:cubicBezTo>
                      <a:pt x="7200" y="5360"/>
                      <a:pt x="7200" y="5360"/>
                      <a:pt x="7200" y="5360"/>
                    </a:cubicBezTo>
                    <a:cubicBezTo>
                      <a:pt x="7333" y="5360"/>
                      <a:pt x="7333" y="5360"/>
                      <a:pt x="7333" y="5360"/>
                    </a:cubicBezTo>
                    <a:cubicBezTo>
                      <a:pt x="7480" y="5360"/>
                      <a:pt x="7600" y="5479"/>
                      <a:pt x="7600" y="5626"/>
                    </a:cubicBezTo>
                    <a:close/>
                    <a:moveTo>
                      <a:pt x="4722" y="2215"/>
                    </a:moveTo>
                    <a:cubicBezTo>
                      <a:pt x="4826" y="2111"/>
                      <a:pt x="4826" y="1942"/>
                      <a:pt x="4722" y="1838"/>
                    </a:cubicBezTo>
                    <a:cubicBezTo>
                      <a:pt x="4722" y="1838"/>
                      <a:pt x="4722" y="1838"/>
                      <a:pt x="4722" y="1838"/>
                    </a:cubicBezTo>
                    <a:cubicBezTo>
                      <a:pt x="2988" y="104"/>
                      <a:pt x="2988" y="104"/>
                      <a:pt x="2988" y="104"/>
                    </a:cubicBezTo>
                    <a:cubicBezTo>
                      <a:pt x="2884" y="0"/>
                      <a:pt x="2715" y="0"/>
                      <a:pt x="2611" y="104"/>
                    </a:cubicBezTo>
                    <a:cubicBezTo>
                      <a:pt x="2561" y="154"/>
                      <a:pt x="2533" y="222"/>
                      <a:pt x="2533" y="293"/>
                    </a:cubicBezTo>
                    <a:cubicBezTo>
                      <a:pt x="2533" y="1093"/>
                      <a:pt x="2533" y="1093"/>
                      <a:pt x="2533" y="1093"/>
                    </a:cubicBezTo>
                    <a:cubicBezTo>
                      <a:pt x="2133" y="1093"/>
                      <a:pt x="2133" y="1093"/>
                      <a:pt x="2133" y="1093"/>
                    </a:cubicBezTo>
                    <a:cubicBezTo>
                      <a:pt x="2133" y="826"/>
                      <a:pt x="2133" y="826"/>
                      <a:pt x="2133" y="826"/>
                    </a:cubicBezTo>
                    <a:cubicBezTo>
                      <a:pt x="2133" y="679"/>
                      <a:pt x="2014" y="560"/>
                      <a:pt x="1866" y="560"/>
                    </a:cubicBezTo>
                    <a:cubicBezTo>
                      <a:pt x="266" y="560"/>
                      <a:pt x="266" y="560"/>
                      <a:pt x="266" y="560"/>
                    </a:cubicBezTo>
                    <a:cubicBezTo>
                      <a:pt x="119" y="560"/>
                      <a:pt x="0" y="679"/>
                      <a:pt x="0" y="826"/>
                    </a:cubicBezTo>
                    <a:cubicBezTo>
                      <a:pt x="0" y="1093"/>
                      <a:pt x="0" y="1093"/>
                      <a:pt x="0" y="1093"/>
                    </a:cubicBezTo>
                    <a:cubicBezTo>
                      <a:pt x="0" y="1240"/>
                      <a:pt x="119" y="1360"/>
                      <a:pt x="266" y="1360"/>
                    </a:cubicBezTo>
                    <a:cubicBezTo>
                      <a:pt x="400" y="1360"/>
                      <a:pt x="400" y="1360"/>
                      <a:pt x="400" y="1360"/>
                    </a:cubicBezTo>
                    <a:cubicBezTo>
                      <a:pt x="400" y="2693"/>
                      <a:pt x="400" y="2693"/>
                      <a:pt x="400" y="2693"/>
                    </a:cubicBezTo>
                    <a:cubicBezTo>
                      <a:pt x="400" y="2840"/>
                      <a:pt x="519" y="2960"/>
                      <a:pt x="666" y="2960"/>
                    </a:cubicBezTo>
                    <a:cubicBezTo>
                      <a:pt x="2533" y="2960"/>
                      <a:pt x="2533" y="2960"/>
                      <a:pt x="2533" y="2960"/>
                    </a:cubicBezTo>
                    <a:cubicBezTo>
                      <a:pt x="2533" y="3760"/>
                      <a:pt x="2533" y="3760"/>
                      <a:pt x="2533" y="3760"/>
                    </a:cubicBezTo>
                    <a:cubicBezTo>
                      <a:pt x="2533" y="3907"/>
                      <a:pt x="2652" y="4026"/>
                      <a:pt x="2800" y="4026"/>
                    </a:cubicBezTo>
                    <a:cubicBezTo>
                      <a:pt x="2870" y="4026"/>
                      <a:pt x="2938" y="3998"/>
                      <a:pt x="2988" y="3948"/>
                    </a:cubicBezTo>
                    <a:lnTo>
                      <a:pt x="4722" y="2215"/>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a:extLst>
                  <a:ext uri="{FF2B5EF4-FFF2-40B4-BE49-F238E27FC236}">
                    <a16:creationId xmlns:a16="http://schemas.microsoft.com/office/drawing/2014/main" id="{C8D24546-1653-4EBD-B87F-8E1981108C34}"/>
                  </a:ext>
                </a:extLst>
              </p:cNvPr>
              <p:cNvSpPr>
                <a:spLocks noEditPoints="1"/>
              </p:cNvSpPr>
              <p:nvPr/>
            </p:nvSpPr>
            <p:spPr bwMode="auto">
              <a:xfrm>
                <a:off x="4958950" y="2558192"/>
                <a:ext cx="717232" cy="504349"/>
              </a:xfrm>
              <a:custGeom>
                <a:avLst/>
                <a:gdLst>
                  <a:gd name="T0" fmla="*/ 114 w 502"/>
                  <a:gd name="T1" fmla="*/ 18 h 353"/>
                  <a:gd name="T2" fmla="*/ 0 w 502"/>
                  <a:gd name="T3" fmla="*/ 18 h 353"/>
                  <a:gd name="T4" fmla="*/ 0 w 502"/>
                  <a:gd name="T5" fmla="*/ 0 h 353"/>
                  <a:gd name="T6" fmla="*/ 114 w 502"/>
                  <a:gd name="T7" fmla="*/ 0 h 353"/>
                  <a:gd name="T8" fmla="*/ 114 w 502"/>
                  <a:gd name="T9" fmla="*/ 18 h 353"/>
                  <a:gd name="T10" fmla="*/ 502 w 502"/>
                  <a:gd name="T11" fmla="*/ 334 h 353"/>
                  <a:gd name="T12" fmla="*/ 388 w 502"/>
                  <a:gd name="T13" fmla="*/ 334 h 353"/>
                  <a:gd name="T14" fmla="*/ 388 w 502"/>
                  <a:gd name="T15" fmla="*/ 353 h 353"/>
                  <a:gd name="T16" fmla="*/ 502 w 502"/>
                  <a:gd name="T17" fmla="*/ 353 h 353"/>
                  <a:gd name="T18" fmla="*/ 502 w 502"/>
                  <a:gd name="T19" fmla="*/ 33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353">
                    <a:moveTo>
                      <a:pt x="114" y="18"/>
                    </a:moveTo>
                    <a:lnTo>
                      <a:pt x="0" y="18"/>
                    </a:lnTo>
                    <a:lnTo>
                      <a:pt x="0" y="0"/>
                    </a:lnTo>
                    <a:lnTo>
                      <a:pt x="114" y="0"/>
                    </a:lnTo>
                    <a:lnTo>
                      <a:pt x="114" y="18"/>
                    </a:lnTo>
                    <a:close/>
                    <a:moveTo>
                      <a:pt x="502" y="334"/>
                    </a:moveTo>
                    <a:lnTo>
                      <a:pt x="388" y="334"/>
                    </a:lnTo>
                    <a:lnTo>
                      <a:pt x="388" y="353"/>
                    </a:lnTo>
                    <a:lnTo>
                      <a:pt x="502" y="353"/>
                    </a:lnTo>
                    <a:lnTo>
                      <a:pt x="502" y="334"/>
                    </a:lnTo>
                    <a:close/>
                  </a:path>
                </a:pathLst>
              </a:custGeom>
              <a:solidFill>
                <a:srgbClr val="EE9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a:extLst>
                  <a:ext uri="{FF2B5EF4-FFF2-40B4-BE49-F238E27FC236}">
                    <a16:creationId xmlns:a16="http://schemas.microsoft.com/office/drawing/2014/main" id="{03783931-9687-4100-B963-1D77243B58FD}"/>
                  </a:ext>
                </a:extLst>
              </p:cNvPr>
              <p:cNvSpPr>
                <a:spLocks noEditPoints="1"/>
              </p:cNvSpPr>
              <p:nvPr/>
            </p:nvSpPr>
            <p:spPr bwMode="auto">
              <a:xfrm>
                <a:off x="4998955" y="2503900"/>
                <a:ext cx="635794" cy="611505"/>
              </a:xfrm>
              <a:custGeom>
                <a:avLst/>
                <a:gdLst>
                  <a:gd name="T0" fmla="*/ 171 w 445"/>
                  <a:gd name="T1" fmla="*/ 307 h 428"/>
                  <a:gd name="T2" fmla="*/ 294 w 445"/>
                  <a:gd name="T3" fmla="*/ 428 h 428"/>
                  <a:gd name="T4" fmla="*/ 294 w 445"/>
                  <a:gd name="T5" fmla="*/ 353 h 428"/>
                  <a:gd name="T6" fmla="*/ 445 w 445"/>
                  <a:gd name="T7" fmla="*/ 353 h 428"/>
                  <a:gd name="T8" fmla="*/ 445 w 445"/>
                  <a:gd name="T9" fmla="*/ 260 h 428"/>
                  <a:gd name="T10" fmla="*/ 294 w 445"/>
                  <a:gd name="T11" fmla="*/ 260 h 428"/>
                  <a:gd name="T12" fmla="*/ 294 w 445"/>
                  <a:gd name="T13" fmla="*/ 186 h 428"/>
                  <a:gd name="T14" fmla="*/ 171 w 445"/>
                  <a:gd name="T15" fmla="*/ 307 h 428"/>
                  <a:gd name="T16" fmla="*/ 152 w 445"/>
                  <a:gd name="T17" fmla="*/ 0 h 428"/>
                  <a:gd name="T18" fmla="*/ 152 w 445"/>
                  <a:gd name="T19" fmla="*/ 75 h 428"/>
                  <a:gd name="T20" fmla="*/ 0 w 445"/>
                  <a:gd name="T21" fmla="*/ 75 h 428"/>
                  <a:gd name="T22" fmla="*/ 0 w 445"/>
                  <a:gd name="T23" fmla="*/ 168 h 428"/>
                  <a:gd name="T24" fmla="*/ 152 w 445"/>
                  <a:gd name="T25" fmla="*/ 168 h 428"/>
                  <a:gd name="T26" fmla="*/ 152 w 445"/>
                  <a:gd name="T27" fmla="*/ 242 h 428"/>
                  <a:gd name="T28" fmla="*/ 275 w 445"/>
                  <a:gd name="T29" fmla="*/ 121 h 428"/>
                  <a:gd name="T30" fmla="*/ 152 w 445"/>
                  <a:gd name="T31"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5" h="428">
                    <a:moveTo>
                      <a:pt x="171" y="307"/>
                    </a:moveTo>
                    <a:lnTo>
                      <a:pt x="294" y="428"/>
                    </a:lnTo>
                    <a:lnTo>
                      <a:pt x="294" y="353"/>
                    </a:lnTo>
                    <a:lnTo>
                      <a:pt x="445" y="353"/>
                    </a:lnTo>
                    <a:lnTo>
                      <a:pt x="445" y="260"/>
                    </a:lnTo>
                    <a:lnTo>
                      <a:pt x="294" y="260"/>
                    </a:lnTo>
                    <a:lnTo>
                      <a:pt x="294" y="186"/>
                    </a:lnTo>
                    <a:lnTo>
                      <a:pt x="171" y="307"/>
                    </a:lnTo>
                    <a:close/>
                    <a:moveTo>
                      <a:pt x="152" y="0"/>
                    </a:moveTo>
                    <a:lnTo>
                      <a:pt x="152" y="75"/>
                    </a:lnTo>
                    <a:lnTo>
                      <a:pt x="0" y="75"/>
                    </a:lnTo>
                    <a:lnTo>
                      <a:pt x="0" y="168"/>
                    </a:lnTo>
                    <a:lnTo>
                      <a:pt x="152" y="168"/>
                    </a:lnTo>
                    <a:lnTo>
                      <a:pt x="152" y="242"/>
                    </a:lnTo>
                    <a:lnTo>
                      <a:pt x="275" y="121"/>
                    </a:lnTo>
                    <a:lnTo>
                      <a:pt x="152"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9" name="TextBox 118">
              <a:extLst>
                <a:ext uri="{FF2B5EF4-FFF2-40B4-BE49-F238E27FC236}">
                  <a16:creationId xmlns:a16="http://schemas.microsoft.com/office/drawing/2014/main" id="{C87280B5-151A-45D4-AC95-B41CEDA29316}"/>
                </a:ext>
              </a:extLst>
            </p:cNvPr>
            <p:cNvSpPr txBox="1">
              <a:spLocks/>
            </p:cNvSpPr>
            <p:nvPr/>
          </p:nvSpPr>
          <p:spPr>
            <a:xfrm>
              <a:off x="10146187" y="4225184"/>
              <a:ext cx="1834302"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Integration with other</a:t>
              </a:r>
            </a:p>
            <a:p>
              <a:r>
                <a:rPr lang="en-US" dirty="0"/>
                <a:t>business systems</a:t>
              </a:r>
            </a:p>
          </p:txBody>
        </p:sp>
        <p:sp>
          <p:nvSpPr>
            <p:cNvPr id="120" name="TextBox 119">
              <a:extLst>
                <a:ext uri="{FF2B5EF4-FFF2-40B4-BE49-F238E27FC236}">
                  <a16:creationId xmlns:a16="http://schemas.microsoft.com/office/drawing/2014/main" id="{4B55F02B-198A-42E0-B86D-8E3CB1F90209}"/>
                </a:ext>
              </a:extLst>
            </p:cNvPr>
            <p:cNvSpPr txBox="1">
              <a:spLocks/>
            </p:cNvSpPr>
            <p:nvPr/>
          </p:nvSpPr>
          <p:spPr>
            <a:xfrm>
              <a:off x="10242378" y="3672883"/>
              <a:ext cx="1614050"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API’s for developers</a:t>
              </a:r>
            </a:p>
          </p:txBody>
        </p:sp>
        <p:sp>
          <p:nvSpPr>
            <p:cNvPr id="121" name="TextBox 120">
              <a:extLst>
                <a:ext uri="{FF2B5EF4-FFF2-40B4-BE49-F238E27FC236}">
                  <a16:creationId xmlns:a16="http://schemas.microsoft.com/office/drawing/2014/main" id="{D6985BA3-4409-42AB-9568-91031B3DDC27}"/>
                </a:ext>
              </a:extLst>
            </p:cNvPr>
            <p:cNvSpPr txBox="1">
              <a:spLocks/>
            </p:cNvSpPr>
            <p:nvPr/>
          </p:nvSpPr>
          <p:spPr>
            <a:xfrm>
              <a:off x="10402587" y="3180897"/>
              <a:ext cx="1272730"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Web maps &amp; apps</a:t>
              </a:r>
            </a:p>
          </p:txBody>
        </p:sp>
        <p:sp>
          <p:nvSpPr>
            <p:cNvPr id="122" name="TextBox 121">
              <a:extLst>
                <a:ext uri="{FF2B5EF4-FFF2-40B4-BE49-F238E27FC236}">
                  <a16:creationId xmlns:a16="http://schemas.microsoft.com/office/drawing/2014/main" id="{8BB0ACA5-CF8E-491C-A6D8-537F66835E36}"/>
                </a:ext>
              </a:extLst>
            </p:cNvPr>
            <p:cNvSpPr txBox="1">
              <a:spLocks/>
            </p:cNvSpPr>
            <p:nvPr/>
          </p:nvSpPr>
          <p:spPr>
            <a:xfrm>
              <a:off x="10114351" y="2706510"/>
              <a:ext cx="1363046" cy="365760"/>
            </a:xfrm>
            <a:prstGeom prst="rect">
              <a:avLst/>
            </a:prstGeom>
            <a:noFill/>
            <a:ln>
              <a:noFill/>
            </a:ln>
            <a:effectLst/>
          </p:spPr>
          <p:txBody>
            <a:bodyPr wrap="square" lIns="0" tIns="0" rIns="0" bIns="0" rtlCol="0" anchor="b" anchorCtr="0">
              <a:noAutofit/>
            </a:bodyPr>
            <a:lstStyle>
              <a:defPPr>
                <a:defRPr lang="en-US"/>
              </a:defPPr>
              <a:lvl1pPr algn="ctr" eaLnBrk="0" hangingPunct="0">
                <a:defRPr sz="1200"/>
              </a:lvl1pPr>
            </a:lstStyle>
            <a:p>
              <a:r>
                <a:rPr lang="en-US" dirty="0"/>
                <a:t>Mobile devices</a:t>
              </a:r>
            </a:p>
          </p:txBody>
        </p:sp>
      </p:grpSp>
      <p:sp>
        <p:nvSpPr>
          <p:cNvPr id="123" name="TextBox 122">
            <a:extLst>
              <a:ext uri="{FF2B5EF4-FFF2-40B4-BE49-F238E27FC236}">
                <a16:creationId xmlns:a16="http://schemas.microsoft.com/office/drawing/2014/main" id="{DBBC33AE-0C9D-4E3E-B748-A2BAA795779E}"/>
              </a:ext>
            </a:extLst>
          </p:cNvPr>
          <p:cNvSpPr txBox="1"/>
          <p:nvPr/>
        </p:nvSpPr>
        <p:spPr>
          <a:xfrm>
            <a:off x="8179780" y="1720172"/>
            <a:ext cx="3740986" cy="994267"/>
          </a:xfrm>
          <a:prstGeom prst="rect">
            <a:avLst/>
          </a:prstGeom>
          <a:noFill/>
          <a:effectLst/>
        </p:spPr>
        <p:txBody>
          <a:bodyPr wrap="square" lIns="0" tIns="0" rIns="0" bIns="0" rtlCol="0" anchor="b">
            <a:noAutofit/>
          </a:bodyPr>
          <a:lstStyle/>
          <a:p>
            <a:pPr algn="ctr" eaLnBrk="0" hangingPunct="0"/>
            <a:r>
              <a:rPr lang="en-US" dirty="0"/>
              <a:t>Online Content</a:t>
            </a:r>
            <a:endParaRPr lang="en-US" dirty="0">
              <a:ea typeface="+mn-ea"/>
              <a:cs typeface="+mn-cs"/>
            </a:endParaRPr>
          </a:p>
          <a:p>
            <a:pPr algn="ctr" eaLnBrk="0" hangingPunct="0"/>
            <a:r>
              <a:rPr lang="en-US" dirty="0"/>
              <a:t>&amp; Services</a:t>
            </a:r>
            <a:endParaRPr lang="en-US" sz="900" dirty="0"/>
          </a:p>
          <a:p>
            <a:pPr algn="ctr" eaLnBrk="0" hangingPunct="0"/>
            <a:endParaRPr lang="en-US" sz="900" dirty="0"/>
          </a:p>
        </p:txBody>
      </p:sp>
      <p:sp>
        <p:nvSpPr>
          <p:cNvPr id="12" name="Rectangle 11">
            <a:extLst>
              <a:ext uri="{FF2B5EF4-FFF2-40B4-BE49-F238E27FC236}">
                <a16:creationId xmlns:a16="http://schemas.microsoft.com/office/drawing/2014/main" id="{8C914E1E-C123-4FA3-915A-9F29F94814E5}"/>
              </a:ext>
            </a:extLst>
          </p:cNvPr>
          <p:cNvSpPr/>
          <p:nvPr/>
        </p:nvSpPr>
        <p:spPr bwMode="auto">
          <a:xfrm>
            <a:off x="233261" y="1604865"/>
            <a:ext cx="2124398" cy="5066523"/>
          </a:xfrm>
          <a:prstGeom prst="rect">
            <a:avLst/>
          </a:prstGeom>
          <a:noFill/>
          <a:ln>
            <a:solidFill>
              <a:srgbClr val="FF0000"/>
            </a:solidFill>
            <a:prstDash val="sys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4" name="TextBox 123">
            <a:extLst>
              <a:ext uri="{FF2B5EF4-FFF2-40B4-BE49-F238E27FC236}">
                <a16:creationId xmlns:a16="http://schemas.microsoft.com/office/drawing/2014/main" id="{E365A852-8D33-4459-8585-D8DEA807D8D1}"/>
              </a:ext>
            </a:extLst>
          </p:cNvPr>
          <p:cNvSpPr txBox="1"/>
          <p:nvPr/>
        </p:nvSpPr>
        <p:spPr>
          <a:xfrm>
            <a:off x="746436" y="6375342"/>
            <a:ext cx="1694577"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(on-premise)</a:t>
            </a:r>
          </a:p>
        </p:txBody>
      </p:sp>
      <p:sp>
        <p:nvSpPr>
          <p:cNvPr id="84" name="TextBox 83">
            <a:extLst>
              <a:ext uri="{FF2B5EF4-FFF2-40B4-BE49-F238E27FC236}">
                <a16:creationId xmlns:a16="http://schemas.microsoft.com/office/drawing/2014/main" id="{1180CB55-8B2A-41E7-9604-4CE8DBA33DD4}"/>
              </a:ext>
            </a:extLst>
          </p:cNvPr>
          <p:cNvSpPr txBox="1"/>
          <p:nvPr/>
        </p:nvSpPr>
        <p:spPr>
          <a:xfrm>
            <a:off x="4564926" y="6446549"/>
            <a:ext cx="3013158" cy="224839"/>
          </a:xfrm>
          <a:prstGeom prst="rect">
            <a:avLst/>
          </a:prstGeom>
          <a:noFill/>
          <a:effectLst/>
        </p:spPr>
        <p:txBody>
          <a:bodyPr wrap="square" lIns="0" tIns="0" rIns="0" bIns="0" rtlCol="0">
            <a:noAutofit/>
          </a:bodyPr>
          <a:lstStyle/>
          <a:p>
            <a:pPr algn="l" eaLnBrk="0" hangingPunct="0"/>
            <a:r>
              <a:rPr lang="en-US" sz="1400" dirty="0">
                <a:solidFill>
                  <a:srgbClr val="FF0000"/>
                </a:solidFill>
              </a:rPr>
              <a:t>(cloud hosted: Azure/AWS/other ?)</a:t>
            </a:r>
          </a:p>
        </p:txBody>
      </p:sp>
      <p:sp>
        <p:nvSpPr>
          <p:cNvPr id="2" name="Arrow: Left-Right 1">
            <a:extLst>
              <a:ext uri="{FF2B5EF4-FFF2-40B4-BE49-F238E27FC236}">
                <a16:creationId xmlns:a16="http://schemas.microsoft.com/office/drawing/2014/main" id="{C7E964CF-FCC7-4E94-97C9-5D2EEB2F5AD0}"/>
              </a:ext>
            </a:extLst>
          </p:cNvPr>
          <p:cNvSpPr/>
          <p:nvPr/>
        </p:nvSpPr>
        <p:spPr bwMode="auto">
          <a:xfrm>
            <a:off x="2203991" y="3316580"/>
            <a:ext cx="2593898"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9" name="Arrow: Left-Right 68">
            <a:extLst>
              <a:ext uri="{FF2B5EF4-FFF2-40B4-BE49-F238E27FC236}">
                <a16:creationId xmlns:a16="http://schemas.microsoft.com/office/drawing/2014/main" id="{C831EBCE-8BB4-46C0-9850-F119C5D810F4}"/>
              </a:ext>
            </a:extLst>
          </p:cNvPr>
          <p:cNvSpPr/>
          <p:nvPr/>
        </p:nvSpPr>
        <p:spPr bwMode="auto">
          <a:xfrm>
            <a:off x="6598813" y="3324971"/>
            <a:ext cx="2593898" cy="224839"/>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88" name="Rectangle 87">
            <a:extLst>
              <a:ext uri="{FF2B5EF4-FFF2-40B4-BE49-F238E27FC236}">
                <a16:creationId xmlns:a16="http://schemas.microsoft.com/office/drawing/2014/main" id="{62CCFD8E-2DF8-4FFA-86C6-F9060E872EFD}"/>
              </a:ext>
            </a:extLst>
          </p:cNvPr>
          <p:cNvSpPr/>
          <p:nvPr/>
        </p:nvSpPr>
        <p:spPr>
          <a:xfrm>
            <a:off x="8561028" y="5304320"/>
            <a:ext cx="3256320" cy="1754326"/>
          </a:xfrm>
          <a:prstGeom prst="rect">
            <a:avLst/>
          </a:prstGeom>
        </p:spPr>
        <p:txBody>
          <a:bodyPr wrap="square">
            <a:spAutoFit/>
          </a:bodyPr>
          <a:lstStyle/>
          <a:p>
            <a:r>
              <a:rPr lang="en-US" b="1" dirty="0">
                <a:latin typeface="Calibri" panose="020F0502020204030204" pitchFamily="34" charset="0"/>
                <a:ea typeface="Calibri" panose="020F0502020204030204" pitchFamily="34" charset="0"/>
              </a:rPr>
              <a:t>Example/Use Case:</a:t>
            </a:r>
            <a:r>
              <a:rPr lang="en-US" dirty="0">
                <a:latin typeface="Calibri" panose="020F0502020204030204" pitchFamily="34" charset="0"/>
                <a:ea typeface="Calibri" panose="020F0502020204030204" pitchFamily="34" charset="0"/>
              </a:rPr>
              <a:t>  Similar to on-premise hosted Enterprise , but in the cloud and managed there.  Counties with just access to ArcGIS Pro could use this option.</a:t>
            </a:r>
            <a:endParaRPr lang="en-US" b="1" dirty="0"/>
          </a:p>
        </p:txBody>
      </p:sp>
      <p:sp>
        <p:nvSpPr>
          <p:cNvPr id="89" name="Arrow: Left-Right 88">
            <a:extLst>
              <a:ext uri="{FF2B5EF4-FFF2-40B4-BE49-F238E27FC236}">
                <a16:creationId xmlns:a16="http://schemas.microsoft.com/office/drawing/2014/main" id="{0B913631-4CA5-4410-9D8E-AA986018BEBC}"/>
              </a:ext>
            </a:extLst>
          </p:cNvPr>
          <p:cNvSpPr/>
          <p:nvPr/>
        </p:nvSpPr>
        <p:spPr bwMode="auto">
          <a:xfrm rot="5400000">
            <a:off x="5420254" y="4275348"/>
            <a:ext cx="680217" cy="224839"/>
          </a:xfrm>
          <a:prstGeom prst="leftRightArrow">
            <a:avLst/>
          </a:prstGeom>
          <a:solidFill>
            <a:schemeClr val="accent5">
              <a:lumMod val="60000"/>
              <a:lumOff val="40000"/>
            </a:schemeClr>
          </a:solidFill>
          <a:ln>
            <a:solidFill>
              <a:schemeClr val="accent5">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pic>
        <p:nvPicPr>
          <p:cNvPr id="90" name="Picture 89" descr="A close up of a sign&#10;&#10;Description automatically generated">
            <a:extLst>
              <a:ext uri="{FF2B5EF4-FFF2-40B4-BE49-F238E27FC236}">
                <a16:creationId xmlns:a16="http://schemas.microsoft.com/office/drawing/2014/main" id="{CA82D983-BF91-4F71-A432-C091D2F32E04}"/>
              </a:ext>
            </a:extLst>
          </p:cNvPr>
          <p:cNvPicPr>
            <a:picLocks noChangeAspect="1"/>
          </p:cNvPicPr>
          <p:nvPr/>
        </p:nvPicPr>
        <p:blipFill>
          <a:blip r:embed="rId5"/>
          <a:stretch>
            <a:fillRect/>
          </a:stretch>
        </p:blipFill>
        <p:spPr>
          <a:xfrm>
            <a:off x="5433351" y="5128179"/>
            <a:ext cx="605595" cy="605595"/>
          </a:xfrm>
          <a:prstGeom prst="rect">
            <a:avLst/>
          </a:prstGeom>
        </p:spPr>
      </p:pic>
    </p:spTree>
    <p:extLst>
      <p:ext uri="{BB962C8B-B14F-4D97-AF65-F5344CB8AC3E}">
        <p14:creationId xmlns:p14="http://schemas.microsoft.com/office/powerpoint/2010/main" val="30962384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0A5B-15FA-42B4-BABC-0FA8915BF5F8}"/>
              </a:ext>
            </a:extLst>
          </p:cNvPr>
          <p:cNvSpPr>
            <a:spLocks noGrp="1"/>
          </p:cNvSpPr>
          <p:nvPr>
            <p:ph type="title"/>
          </p:nvPr>
        </p:nvSpPr>
        <p:spPr/>
        <p:txBody>
          <a:bodyPr/>
          <a:lstStyle/>
          <a:p>
            <a:r>
              <a:rPr lang="en-US" dirty="0"/>
              <a:t>Land Records in Oregon</a:t>
            </a:r>
          </a:p>
        </p:txBody>
      </p:sp>
      <p:sp>
        <p:nvSpPr>
          <p:cNvPr id="3" name="Content Placeholder 2">
            <a:extLst>
              <a:ext uri="{FF2B5EF4-FFF2-40B4-BE49-F238E27FC236}">
                <a16:creationId xmlns:a16="http://schemas.microsoft.com/office/drawing/2014/main" id="{57A06BF9-49BF-4F35-A6E9-4319A43D63F3}"/>
              </a:ext>
            </a:extLst>
          </p:cNvPr>
          <p:cNvSpPr>
            <a:spLocks noGrp="1"/>
          </p:cNvSpPr>
          <p:nvPr>
            <p:ph sz="quarter" idx="10"/>
          </p:nvPr>
        </p:nvSpPr>
        <p:spPr/>
        <p:txBody>
          <a:bodyPr/>
          <a:lstStyle/>
          <a:p>
            <a:r>
              <a:rPr lang="en-US" dirty="0"/>
              <a:t>Who is doing land records maintenance in Oregon ?: Counties themselves </a:t>
            </a:r>
            <a:r>
              <a:rPr lang="en-US"/>
              <a:t>(23),ODOR (9),  </a:t>
            </a:r>
            <a:r>
              <a:rPr lang="en-US" dirty="0"/>
              <a:t>Bryce Mertz (3), Deschutes County (1)</a:t>
            </a:r>
          </a:p>
          <a:p>
            <a:r>
              <a:rPr lang="en-US" dirty="0"/>
              <a:t>Esri technology used in all 36 counties in some way</a:t>
            </a:r>
          </a:p>
          <a:p>
            <a:r>
              <a:rPr lang="en-US" dirty="0"/>
              <a:t>34 counties have their land records data in Esri technology</a:t>
            </a:r>
          </a:p>
          <a:p>
            <a:r>
              <a:rPr lang="en-US" dirty="0"/>
              <a:t>Public facing web publishing of parcel data: Esri tech (23), Other (6), Unknown (7)</a:t>
            </a:r>
          </a:p>
          <a:p>
            <a:r>
              <a:rPr lang="en-US" dirty="0"/>
              <a:t>14 Counties are at some stage of implementing ArcGIS Enterprise at base deployment level (level needed to support Parcel Fabric in ArcGIS Pro)</a:t>
            </a:r>
          </a:p>
          <a:p>
            <a:endParaRPr lang="en-US" dirty="0"/>
          </a:p>
          <a:p>
            <a:pPr lvl="1"/>
            <a:endParaRPr lang="en-US" dirty="0"/>
          </a:p>
          <a:p>
            <a:endParaRPr lang="en-US" dirty="0"/>
          </a:p>
        </p:txBody>
      </p:sp>
    </p:spTree>
    <p:extLst>
      <p:ext uri="{BB962C8B-B14F-4D97-AF65-F5344CB8AC3E}">
        <p14:creationId xmlns:p14="http://schemas.microsoft.com/office/powerpoint/2010/main" val="2982733651"/>
      </p:ext>
    </p:extLst>
  </p:cSld>
  <p:clrMapOvr>
    <a:masterClrMapping/>
  </p:clrMapOvr>
  <p:transition spd="med">
    <p:fade/>
  </p:transition>
</p:sld>
</file>

<file path=ppt/theme/theme1.xml><?xml version="1.0" encoding="utf-8"?>
<a:theme xmlns:a="http://schemas.openxmlformats.org/drawingml/2006/main" name="Esri_Corporate_Template-Light">
  <a:themeElements>
    <a:clrScheme name="Esri Branding Colors 2013_blue hyperlink">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007AC2"/>
      </a:hlink>
      <a:folHlink>
        <a:srgbClr val="004575"/>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defRPr dirty="0" err="1" smtClean="0"/>
        </a:defPPr>
      </a:lstStyle>
    </a:txDef>
  </a:objectDefaults>
  <a:extraClrSchemeLst/>
  <a:extLst>
    <a:ext uri="{05A4C25C-085E-4340-85A3-A5531E510DB2}">
      <thm15:themeFamily xmlns:thm15="http://schemas.microsoft.com/office/thememl/2012/main" name="Esri_Presentation_Icons-Light" id="{743C34E1-D3BE-A742-9535-85A44A4C0584}" vid="{5DE6D06A-524B-AC4F-B96B-5AA395C9C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CB09B909685840A5AA5DC537182835" ma:contentTypeVersion="6" ma:contentTypeDescription="Create a new document." ma:contentTypeScope="" ma:versionID="74515a54bca02139da222085721357b8">
  <xsd:schema xmlns:xsd="http://www.w3.org/2001/XMLSchema" xmlns:xs="http://www.w3.org/2001/XMLSchema" xmlns:p="http://schemas.microsoft.com/office/2006/metadata/properties" xmlns:ns1="http://schemas.microsoft.com/sharepoint/v3" targetNamespace="http://schemas.microsoft.com/office/2006/metadata/properties" ma:root="true" ma:fieldsID="089ac7d328ad090443a1d2513f10f34c" ns1:_="">
    <xsd:import namespace="http://schemas.microsoft.com/sharepoint/v3"/>
    <xsd:element name="properties">
      <xsd:complexType>
        <xsd:sequence>
          <xsd:element name="documentManagement">
            <xsd:complexType>
              <xsd:all>
                <xsd:element ref="ns1:PublishingStartDate" minOccurs="0"/>
                <xsd:element ref="ns1:PublishingExpiration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dlc_Exempt" ma:index="10" nillable="true" ma:displayName="Exempt from Policy"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p:Policy xmlns:p="office.server.policy" id="" local="true">
  <p:Name>Document</p:Name>
  <p:Description/>
  <p:Statement/>
  <p:PolicyItems>
    <p:PolicyItem featureId="Microsoft.Office.RecordsManagement.PolicyFeatures.PolicyAudit" staticId="0x0101007CCB09B909685840A5AA5DC537182835|810367359" UniqueId="13da4d23-1587-4cac-9dba-a207f9b2f19e">
      <p:Name>Auditing</p:Name>
      <p:Description>Audits user actions on documents and list items to the Audit Log.</p:Description>
      <p:CustomData>
        <Audit>
          <Update/>
          <View/>
        </Audit>
      </p:CustomData>
    </p:PolicyItem>
  </p:PolicyItems>
</p:Policy>
</file>

<file path=customXml/itemProps1.xml><?xml version="1.0" encoding="utf-8"?>
<ds:datastoreItem xmlns:ds="http://schemas.openxmlformats.org/officeDocument/2006/customXml" ds:itemID="{A0FE14C7-9BC6-4CB0-8E37-38C47FE59BBF}">
  <ds:schemaRefs>
    <ds:schemaRef ds:uri="http://schemas.microsoft.com/sharepoint/v3/contenttype/forms"/>
  </ds:schemaRefs>
</ds:datastoreItem>
</file>

<file path=customXml/itemProps2.xml><?xml version="1.0" encoding="utf-8"?>
<ds:datastoreItem xmlns:ds="http://schemas.openxmlformats.org/officeDocument/2006/customXml" ds:itemID="{C6CD0EAA-7CE5-4989-9707-5A027F90AA1D}">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7AC06C0-53AE-4988-AD8D-D84D53AD2E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3246624-5222-4137-9060-BEA46AC03CA7}">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Esri_Presentation_Icons-Light</Template>
  <TotalTime>0</TotalTime>
  <Words>1372</Words>
  <Application>Microsoft Office PowerPoint</Application>
  <PresentationFormat>Custom</PresentationFormat>
  <Paragraphs>198</Paragraphs>
  <Slides>17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Lucida Grande</vt:lpstr>
      <vt:lpstr>Esri_Corporate_Template-Light</vt:lpstr>
      <vt:lpstr>Migration to ArcGIS Pro Parcel Fabric in Oregon (ORMAP Tools Committee Presentation)</vt:lpstr>
      <vt:lpstr>County Assessor Office Benefits: (overview for stakeholders)</vt:lpstr>
      <vt:lpstr>County Assessor Office Benefits: (overview for assessor staff)</vt:lpstr>
      <vt:lpstr>Technical Details: Pro Parcel Fabric vs. ArcMap Parcel Fabric</vt:lpstr>
      <vt:lpstr>ArcGIS Land Records Architecture Option:  Single User File Geodatabase </vt:lpstr>
      <vt:lpstr>ArcGIS Land Records Architecture Option:  On-premise </vt:lpstr>
      <vt:lpstr>Land Records Architecture Option: Local ArcGIS Pro =&gt; Hosted Enterprise </vt:lpstr>
      <vt:lpstr>Land Records Deployment Option: Local ArcGIS Pro =&gt; Cloud Hosted Enterprise </vt:lpstr>
      <vt:lpstr>Land Records in Oregon</vt:lpstr>
      <vt:lpstr>Workflow Options :  Independent County =&gt; Central Server   </vt:lpstr>
      <vt:lpstr>Workflow Options :  Contracted maintenance in ArcGIS Pro =&gt; Central Server =&gt; ArcGIS Online   </vt:lpstr>
      <vt:lpstr>Benefits to having a centralized ArcGIS Enterprise to support ORMAP</vt:lpstr>
      <vt:lpstr>Possible roll-out scenario for the new parcel fabric technology in Oregon</vt:lpstr>
      <vt:lpstr>Phase 1:  “Sandbox”</vt:lpstr>
      <vt:lpstr>Phase 2:  “Playground”</vt:lpstr>
      <vt:lpstr>Phase 3:  “Production”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2020-03-04T18:50:41Z</dcterms:created>
  <dcterms:modified xsi:type="dcterms:W3CDTF">2020-07-22T17:52:00Z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0x0101007CCB09B909685840A5AA5DC537182835</vt:lpwstr>
  </property>
</Properties>
</file>