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3" r:id="rId4"/>
    <p:sldId id="266" r:id="rId5"/>
    <p:sldId id="264" r:id="rId6"/>
    <p:sldId id="265" r:id="rId7"/>
    <p:sldId id="259" r:id="rId8"/>
    <p:sldId id="257" r:id="rId9"/>
    <p:sldId id="26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0"/>
    <p:restoredTop sz="94718"/>
  </p:normalViewPr>
  <p:slideViewPr>
    <p:cSldViewPr snapToGrid="0">
      <p:cViewPr>
        <p:scale>
          <a:sx n="111" d="100"/>
          <a:sy n="111" d="100"/>
        </p:scale>
        <p:origin x="4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28C3-79EE-1820-B276-22E0B9AE6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357B8-1413-0BC7-5120-9B5B56CBE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314BE-CB3F-76A9-03AB-AEF8856D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C34C-B1D1-D44A-889A-9873AB933769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E2DE-64EF-BE38-60AD-4F41AE32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CEECE-918F-0EB7-4E62-4D149D1F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2DAA-C072-A84D-9714-3FB270D9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2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E54F-5602-6EF3-B897-977C250F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3F80D-B377-367A-DAEC-886493876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9B7DD-F59B-4EA6-6AF9-4054DB76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C34C-B1D1-D44A-889A-9873AB933769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BFDE6-254E-0E74-31DA-799DAE43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3860D-F53C-8609-DF38-EB526950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2DAA-C072-A84D-9714-3FB270D9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424F2-0FB9-3041-004C-C74DDD23D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28DE5-E6DE-FB4A-80B6-A7520778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8047-240F-590E-37E7-B6BBA7BE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C34C-B1D1-D44A-889A-9873AB933769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AD53-569B-5850-32E3-84800235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5D2F1-4170-1DC8-0BEE-6E7FB330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2DAA-C072-A84D-9714-3FB270D9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3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9556-5996-BF50-08EE-C63F8590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4003-CB27-733C-247C-6FED66FED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2BB20-476A-E749-8B9C-888C2B36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C34C-B1D1-D44A-889A-9873AB933769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25545-A454-14DF-F460-6CB34D12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A5EE-0DE1-50AB-E517-DF6AAC71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2DAA-C072-A84D-9714-3FB270D9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4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D66F-53E7-03D0-2369-46F27842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08F1C-7569-23C6-5228-F4A0590F9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191B-606F-D448-5D58-786E778D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C34C-B1D1-D44A-889A-9873AB933769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22A61-CC03-8F6F-BACF-9748F9F4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27219-0D5E-ADB2-9978-A1E3A5DA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2DAA-C072-A84D-9714-3FB270D9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9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69DD-4071-854E-0712-55E35132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8426-F8C3-B2F3-9A79-DC30130AE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FC632-BC5D-7830-17E3-9D30C1CC7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39347-FA25-A585-74F1-A3A07190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C34C-B1D1-D44A-889A-9873AB933769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89AFA-754A-C9B0-A720-2723FE13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074A1-BC65-AAEF-3E9F-6314DE3E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2DAA-C072-A84D-9714-3FB270D9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8D12-30DC-D288-C9CF-12E41C1D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E7E71-82A0-9EDE-66AD-E7D3275F2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2F73E-64F3-A2F4-241B-CC3F8288C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BF0A0-40D4-0C1D-7306-C3A5D2393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1F91F-6442-AD1F-F3F3-5BAC8F2B1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9206E-11F7-EC26-FD25-32200870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C34C-B1D1-D44A-889A-9873AB933769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F3C97-C0F5-FA80-CC58-27FE0735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7C9BF-7C22-7995-AFF7-73ADDFB6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2DAA-C072-A84D-9714-3FB270D9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02EE-F900-0234-20BE-54746D61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BC25D-5743-D58F-A328-B03150A0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C34C-B1D1-D44A-889A-9873AB933769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653BA-8C5D-0FBD-B57D-DFE6EF0F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1D83A-8EA5-216C-6575-E228E0B9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2DAA-C072-A84D-9714-3FB270D9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7B931-2200-1AFD-8DEF-7F01A9EC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C34C-B1D1-D44A-889A-9873AB933769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077EA-F299-81DA-CDC2-3C6E0A4D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27BF6-25A3-12B4-0524-E0F2B7B8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2DAA-C072-A84D-9714-3FB270D9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4AB0-AB60-BE06-30A0-24807939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8B26-4D58-1EDA-CE1E-7808682AD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7B801-D14D-494B-2E8C-C3680F27E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37308-9ED4-C781-5263-D49D992E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C34C-B1D1-D44A-889A-9873AB933769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82A68-37D6-154A-CD39-831E3CB0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4C8F2-B5CC-861B-6E1F-96CB4F18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2DAA-C072-A84D-9714-3FB270D9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9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1EA3-37F7-9A26-FF43-63261DB21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1795E-4137-346A-203C-CB0B646B9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5F379-A415-20DF-7FA3-45786A4A7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CC59E-5BF6-1F2E-6828-AABFDD9A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C34C-B1D1-D44A-889A-9873AB933769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7C197-7FD1-E3D5-645D-FDB16E4A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6D060-BB92-86DC-64A7-2A7B664E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72DAA-C072-A84D-9714-3FB270D9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8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8045B-EBAA-B229-A446-3AD187DA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C671-8575-6664-5BE3-6C2C0AC60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C8B2E-124A-5198-2979-B48EAFC7C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DEC34C-B1D1-D44A-889A-9873AB933769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8533-146A-9F04-C7BB-834A26CAB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3D5B4-C1C7-F377-09BA-F3874969D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72DAA-C072-A84D-9714-3FB270D9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9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BCD3A-5928-8338-A183-6D35EE914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9838BF-FB5C-0311-6415-20491AF7E63D}"/>
              </a:ext>
            </a:extLst>
          </p:cNvPr>
          <p:cNvSpPr/>
          <p:nvPr/>
        </p:nvSpPr>
        <p:spPr>
          <a:xfrm>
            <a:off x="6628609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28D9EE8-E549-C425-A85E-136D64D3A451}"/>
              </a:ext>
            </a:extLst>
          </p:cNvPr>
          <p:cNvSpPr/>
          <p:nvPr/>
        </p:nvSpPr>
        <p:spPr>
          <a:xfrm>
            <a:off x="4514811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5E5DFF9-6140-1707-AF91-C2B8BAA99698}"/>
              </a:ext>
            </a:extLst>
          </p:cNvPr>
          <p:cNvSpPr/>
          <p:nvPr/>
        </p:nvSpPr>
        <p:spPr>
          <a:xfrm>
            <a:off x="2416414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69EA08-D5C8-2E48-E481-F38D35736393}"/>
              </a:ext>
            </a:extLst>
          </p:cNvPr>
          <p:cNvSpPr/>
          <p:nvPr/>
        </p:nvSpPr>
        <p:spPr>
          <a:xfrm>
            <a:off x="4514811" y="4020429"/>
            <a:ext cx="1581188" cy="7001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5DE7B-66A6-A6CC-46FC-7A0C93D5C560}"/>
              </a:ext>
            </a:extLst>
          </p:cNvPr>
          <p:cNvSpPr txBox="1"/>
          <p:nvPr/>
        </p:nvSpPr>
        <p:spPr>
          <a:xfrm>
            <a:off x="0" y="7357"/>
            <a:ext cx="433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Legal framework for sharing </a:t>
            </a:r>
            <a:r>
              <a:rPr lang="en-US" i="1" dirty="0"/>
              <a:t>research</a:t>
            </a:r>
            <a:r>
              <a:rPr lang="en-US" dirty="0"/>
              <a:t>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F6E71-A0F6-E4C3-FA33-2FE6A5EE913E}"/>
              </a:ext>
            </a:extLst>
          </p:cNvPr>
          <p:cNvSpPr txBox="1"/>
          <p:nvPr/>
        </p:nvSpPr>
        <p:spPr>
          <a:xfrm>
            <a:off x="2138383" y="5020741"/>
            <a:ext cx="214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Study Participant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76AAE-B7EC-8D2C-A77D-894EE6E86FC7}"/>
              </a:ext>
            </a:extLst>
          </p:cNvPr>
          <p:cNvSpPr txBox="1"/>
          <p:nvPr/>
        </p:nvSpPr>
        <p:spPr>
          <a:xfrm>
            <a:off x="4684897" y="5020741"/>
            <a:ext cx="12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D5DE6-45F9-4790-398E-D9B578E13DE5}"/>
              </a:ext>
            </a:extLst>
          </p:cNvPr>
          <p:cNvSpPr txBox="1"/>
          <p:nvPr/>
        </p:nvSpPr>
        <p:spPr>
          <a:xfrm>
            <a:off x="3792420" y="1159231"/>
            <a:ext cx="5157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Researcher</a:t>
            </a:r>
          </a:p>
          <a:p>
            <a:pPr algn="ctr"/>
            <a:r>
              <a:rPr lang="en-US" sz="1200" dirty="0"/>
              <a:t>(in collaboration with Institution and Ethical Committee)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F6C97-12D7-9983-4226-45098CF11E65}"/>
              </a:ext>
            </a:extLst>
          </p:cNvPr>
          <p:cNvSpPr txBox="1"/>
          <p:nvPr/>
        </p:nvSpPr>
        <p:spPr>
          <a:xfrm>
            <a:off x="2608275" y="2765505"/>
            <a:ext cx="120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Consent</a:t>
            </a:r>
          </a:p>
          <a:p>
            <a:pPr algn="ctr"/>
            <a:r>
              <a:rPr lang="en-US" dirty="0"/>
              <a:t>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7E98C-A22B-35AE-330D-7971AAD0E453}"/>
              </a:ext>
            </a:extLst>
          </p:cNvPr>
          <p:cNvSpPr txBox="1"/>
          <p:nvPr/>
        </p:nvSpPr>
        <p:spPr>
          <a:xfrm>
            <a:off x="4627749" y="2627005"/>
            <a:ext cx="136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i="1" dirty="0"/>
              <a:t>User</a:t>
            </a:r>
            <a:r>
              <a:rPr lang="en-US" dirty="0"/>
              <a:t> Agreement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6AE18D-3874-0FE4-8AE4-81840DDB5737}"/>
              </a:ext>
            </a:extLst>
          </p:cNvPr>
          <p:cNvSpPr txBox="1"/>
          <p:nvPr/>
        </p:nvSpPr>
        <p:spPr>
          <a:xfrm>
            <a:off x="6741547" y="2627005"/>
            <a:ext cx="136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i="1" dirty="0"/>
              <a:t>Sharing</a:t>
            </a:r>
            <a:r>
              <a:rPr lang="en-US" dirty="0"/>
              <a:t> Agreement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4FD5B1-04AD-BC9E-CFF3-B904D0E49F2F}"/>
              </a:ext>
            </a:extLst>
          </p:cNvPr>
          <p:cNvSpPr txBox="1"/>
          <p:nvPr/>
        </p:nvSpPr>
        <p:spPr>
          <a:xfrm>
            <a:off x="6798699" y="5020741"/>
            <a:ext cx="12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88A8E-D718-D7BE-6C90-DD345673F05C}"/>
              </a:ext>
            </a:extLst>
          </p:cNvPr>
          <p:cNvSpPr txBox="1"/>
          <p:nvPr/>
        </p:nvSpPr>
        <p:spPr>
          <a:xfrm>
            <a:off x="4627749" y="4006746"/>
            <a:ext cx="136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F4E285-4F25-B8F9-55E4-E8C8F0B74138}"/>
              </a:ext>
            </a:extLst>
          </p:cNvPr>
          <p:cNvCxnSpPr>
            <a:cxnSpLocks/>
          </p:cNvCxnSpPr>
          <p:nvPr/>
        </p:nvCxnSpPr>
        <p:spPr>
          <a:xfrm>
            <a:off x="3212432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26B629-84E3-B8C4-925E-5C7FCD0F861A}"/>
              </a:ext>
            </a:extLst>
          </p:cNvPr>
          <p:cNvCxnSpPr>
            <a:cxnSpLocks/>
          </p:cNvCxnSpPr>
          <p:nvPr/>
        </p:nvCxnSpPr>
        <p:spPr>
          <a:xfrm flipH="1">
            <a:off x="5310828" y="4781856"/>
            <a:ext cx="3" cy="23888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0A08C4-F09E-673D-5936-0573042E3890}"/>
              </a:ext>
            </a:extLst>
          </p:cNvPr>
          <p:cNvCxnSpPr>
            <a:cxnSpLocks/>
          </p:cNvCxnSpPr>
          <p:nvPr/>
        </p:nvCxnSpPr>
        <p:spPr>
          <a:xfrm>
            <a:off x="7418534" y="3714574"/>
            <a:ext cx="0" cy="130616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7C813-AE40-1A24-6E74-1D52980A4E5A}"/>
              </a:ext>
            </a:extLst>
          </p:cNvPr>
          <p:cNvCxnSpPr>
            <a:cxnSpLocks/>
          </p:cNvCxnSpPr>
          <p:nvPr/>
        </p:nvCxnSpPr>
        <p:spPr>
          <a:xfrm flipV="1">
            <a:off x="3209692" y="3719032"/>
            <a:ext cx="0" cy="130170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5598515-72EB-C4FF-A071-EDFB063F1A5C}"/>
              </a:ext>
            </a:extLst>
          </p:cNvPr>
          <p:cNvSpPr/>
          <p:nvPr/>
        </p:nvSpPr>
        <p:spPr>
          <a:xfrm>
            <a:off x="8734099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939A97-7ABA-449A-3243-8B411949D132}"/>
              </a:ext>
            </a:extLst>
          </p:cNvPr>
          <p:cNvSpPr txBox="1"/>
          <p:nvPr/>
        </p:nvSpPr>
        <p:spPr>
          <a:xfrm>
            <a:off x="8681032" y="2765505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Anonymization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6C8D79-7B4A-5520-7978-44AB0B547AC9}"/>
              </a:ext>
            </a:extLst>
          </p:cNvPr>
          <p:cNvCxnSpPr>
            <a:cxnSpLocks/>
          </p:cNvCxnSpPr>
          <p:nvPr/>
        </p:nvCxnSpPr>
        <p:spPr>
          <a:xfrm>
            <a:off x="3205084" y="2102766"/>
            <a:ext cx="6332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EB4D60-1D4C-895B-1A04-45F3C5118ABB}"/>
              </a:ext>
            </a:extLst>
          </p:cNvPr>
          <p:cNvCxnSpPr>
            <a:cxnSpLocks/>
          </p:cNvCxnSpPr>
          <p:nvPr/>
        </p:nvCxnSpPr>
        <p:spPr>
          <a:xfrm>
            <a:off x="5318327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8F20DA-D033-8F5E-BB04-E2F75697D0A6}"/>
              </a:ext>
            </a:extLst>
          </p:cNvPr>
          <p:cNvCxnSpPr>
            <a:cxnSpLocks/>
          </p:cNvCxnSpPr>
          <p:nvPr/>
        </p:nvCxnSpPr>
        <p:spPr>
          <a:xfrm>
            <a:off x="7424222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E325A31-6F87-250A-3B49-6D1F6AB2E55E}"/>
              </a:ext>
            </a:extLst>
          </p:cNvPr>
          <p:cNvCxnSpPr>
            <a:cxnSpLocks/>
          </p:cNvCxnSpPr>
          <p:nvPr/>
        </p:nvCxnSpPr>
        <p:spPr>
          <a:xfrm>
            <a:off x="9530117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35D229-CE2D-E0CD-DF77-42C10E0878E2}"/>
              </a:ext>
            </a:extLst>
          </p:cNvPr>
          <p:cNvCxnSpPr>
            <a:cxnSpLocks/>
          </p:cNvCxnSpPr>
          <p:nvPr/>
        </p:nvCxnSpPr>
        <p:spPr>
          <a:xfrm flipH="1">
            <a:off x="5310825" y="3720291"/>
            <a:ext cx="3" cy="23888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7F08CF8-392D-D1B4-8DAA-56ABD443CDB0}"/>
              </a:ext>
            </a:extLst>
          </p:cNvPr>
          <p:cNvCxnSpPr>
            <a:cxnSpLocks/>
          </p:cNvCxnSpPr>
          <p:nvPr/>
        </p:nvCxnSpPr>
        <p:spPr>
          <a:xfrm>
            <a:off x="6371284" y="174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B560FBE-0E80-9DC2-000C-C8E403BED8FB}"/>
              </a:ext>
            </a:extLst>
          </p:cNvPr>
          <p:cNvSpPr/>
          <p:nvPr/>
        </p:nvSpPr>
        <p:spPr>
          <a:xfrm>
            <a:off x="2138383" y="925975"/>
            <a:ext cx="8461094" cy="46645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0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72394-FFFC-C902-3273-B2D8432D7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5243A24-36D1-2A5B-F6A6-21288372E968}"/>
              </a:ext>
            </a:extLst>
          </p:cNvPr>
          <p:cNvSpPr/>
          <p:nvPr/>
        </p:nvSpPr>
        <p:spPr>
          <a:xfrm>
            <a:off x="6628609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E3326AF-4181-700F-CCCA-BBC54ACACC33}"/>
              </a:ext>
            </a:extLst>
          </p:cNvPr>
          <p:cNvSpPr/>
          <p:nvPr/>
        </p:nvSpPr>
        <p:spPr>
          <a:xfrm>
            <a:off x="4514811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3AC18F4-E255-7291-B2E4-B10FD7A71FB2}"/>
              </a:ext>
            </a:extLst>
          </p:cNvPr>
          <p:cNvSpPr/>
          <p:nvPr/>
        </p:nvSpPr>
        <p:spPr>
          <a:xfrm>
            <a:off x="2416414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DD13EA-A45B-92FC-437F-05EA848AA697}"/>
              </a:ext>
            </a:extLst>
          </p:cNvPr>
          <p:cNvSpPr/>
          <p:nvPr/>
        </p:nvSpPr>
        <p:spPr>
          <a:xfrm>
            <a:off x="4461744" y="4020429"/>
            <a:ext cx="1698170" cy="7001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76A7F-FC66-784E-C713-6C156A739009}"/>
              </a:ext>
            </a:extLst>
          </p:cNvPr>
          <p:cNvSpPr txBox="1"/>
          <p:nvPr/>
        </p:nvSpPr>
        <p:spPr>
          <a:xfrm>
            <a:off x="0" y="7357"/>
            <a:ext cx="433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Legal framework for sharing </a:t>
            </a:r>
            <a:r>
              <a:rPr lang="en-US" i="1" dirty="0"/>
              <a:t>research</a:t>
            </a:r>
            <a:r>
              <a:rPr lang="en-US" dirty="0"/>
              <a:t>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40AD7-F4D2-97E1-8F8D-53C692BFE856}"/>
              </a:ext>
            </a:extLst>
          </p:cNvPr>
          <p:cNvSpPr txBox="1"/>
          <p:nvPr/>
        </p:nvSpPr>
        <p:spPr>
          <a:xfrm>
            <a:off x="2138383" y="5020741"/>
            <a:ext cx="214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Study Participant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BA2BF-832F-D6D7-C29A-B8DC052605B4}"/>
              </a:ext>
            </a:extLst>
          </p:cNvPr>
          <p:cNvSpPr txBox="1"/>
          <p:nvPr/>
        </p:nvSpPr>
        <p:spPr>
          <a:xfrm>
            <a:off x="4684897" y="5020741"/>
            <a:ext cx="12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A813D-484D-A1F5-6EF5-FF6D7F344640}"/>
              </a:ext>
            </a:extLst>
          </p:cNvPr>
          <p:cNvSpPr txBox="1"/>
          <p:nvPr/>
        </p:nvSpPr>
        <p:spPr>
          <a:xfrm>
            <a:off x="3833841" y="1446316"/>
            <a:ext cx="5157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Researcher</a:t>
            </a:r>
          </a:p>
          <a:p>
            <a:pPr algn="ctr"/>
            <a:r>
              <a:rPr lang="en-US" sz="1200" dirty="0"/>
              <a:t>(in collaboration with Institution and Ethical Committee)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7D23C-A802-6CA3-FD53-5F9E5108184D}"/>
              </a:ext>
            </a:extLst>
          </p:cNvPr>
          <p:cNvSpPr txBox="1"/>
          <p:nvPr/>
        </p:nvSpPr>
        <p:spPr>
          <a:xfrm>
            <a:off x="2608275" y="2765505"/>
            <a:ext cx="120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Consent</a:t>
            </a:r>
          </a:p>
          <a:p>
            <a:pPr algn="ctr"/>
            <a:r>
              <a:rPr lang="en-US" dirty="0"/>
              <a:t>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22436-D0EE-697B-6604-A47A83647FAB}"/>
              </a:ext>
            </a:extLst>
          </p:cNvPr>
          <p:cNvSpPr txBox="1"/>
          <p:nvPr/>
        </p:nvSpPr>
        <p:spPr>
          <a:xfrm>
            <a:off x="4627749" y="2627005"/>
            <a:ext cx="136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i="1" dirty="0"/>
              <a:t>User</a:t>
            </a:r>
            <a:r>
              <a:rPr lang="en-US" dirty="0"/>
              <a:t> Agreement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B5F74A-D678-A3E4-9606-94DE336B0C70}"/>
              </a:ext>
            </a:extLst>
          </p:cNvPr>
          <p:cNvSpPr txBox="1"/>
          <p:nvPr/>
        </p:nvSpPr>
        <p:spPr>
          <a:xfrm>
            <a:off x="6741547" y="2627005"/>
            <a:ext cx="136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i="1" dirty="0"/>
              <a:t>Sharing</a:t>
            </a:r>
            <a:r>
              <a:rPr lang="en-US" dirty="0"/>
              <a:t> Agreement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811EF-2D62-6F00-6140-AB3D8A6EB8D7}"/>
              </a:ext>
            </a:extLst>
          </p:cNvPr>
          <p:cNvSpPr txBox="1"/>
          <p:nvPr/>
        </p:nvSpPr>
        <p:spPr>
          <a:xfrm>
            <a:off x="6798699" y="5020741"/>
            <a:ext cx="12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EEB99-FFBD-416B-CFBB-844A405EB4F2}"/>
              </a:ext>
            </a:extLst>
          </p:cNvPr>
          <p:cNvSpPr txBox="1"/>
          <p:nvPr/>
        </p:nvSpPr>
        <p:spPr>
          <a:xfrm>
            <a:off x="4627749" y="4006746"/>
            <a:ext cx="136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D19956-8614-5A3F-16C0-1594D55468EA}"/>
              </a:ext>
            </a:extLst>
          </p:cNvPr>
          <p:cNvCxnSpPr>
            <a:cxnSpLocks/>
          </p:cNvCxnSpPr>
          <p:nvPr/>
        </p:nvCxnSpPr>
        <p:spPr>
          <a:xfrm>
            <a:off x="3212432" y="2090819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67B8E0-A332-A853-8BDA-FEB8AB173E36}"/>
              </a:ext>
            </a:extLst>
          </p:cNvPr>
          <p:cNvCxnSpPr>
            <a:cxnSpLocks/>
          </p:cNvCxnSpPr>
          <p:nvPr/>
        </p:nvCxnSpPr>
        <p:spPr>
          <a:xfrm flipH="1">
            <a:off x="5310828" y="4781856"/>
            <a:ext cx="3" cy="238885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D7BF3E-0B27-9D05-7CFE-A2E239D76112}"/>
              </a:ext>
            </a:extLst>
          </p:cNvPr>
          <p:cNvCxnSpPr>
            <a:cxnSpLocks/>
          </p:cNvCxnSpPr>
          <p:nvPr/>
        </p:nvCxnSpPr>
        <p:spPr>
          <a:xfrm>
            <a:off x="7418534" y="3714574"/>
            <a:ext cx="0" cy="1306167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9350EB-0AE1-C762-9377-0F243FB86674}"/>
              </a:ext>
            </a:extLst>
          </p:cNvPr>
          <p:cNvCxnSpPr>
            <a:cxnSpLocks/>
          </p:cNvCxnSpPr>
          <p:nvPr/>
        </p:nvCxnSpPr>
        <p:spPr>
          <a:xfrm flipV="1">
            <a:off x="3209692" y="3719032"/>
            <a:ext cx="0" cy="1301709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900DF0D-AE63-5BAA-4A46-7757F1357E2E}"/>
              </a:ext>
            </a:extLst>
          </p:cNvPr>
          <p:cNvSpPr/>
          <p:nvPr/>
        </p:nvSpPr>
        <p:spPr>
          <a:xfrm>
            <a:off x="8734099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8D9D73-8ABD-026B-E312-7A76185F069E}"/>
              </a:ext>
            </a:extLst>
          </p:cNvPr>
          <p:cNvSpPr txBox="1"/>
          <p:nvPr/>
        </p:nvSpPr>
        <p:spPr>
          <a:xfrm>
            <a:off x="8681032" y="2765505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Anonymization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1CD557-2260-8C9A-B18B-D457E71D1EC1}"/>
              </a:ext>
            </a:extLst>
          </p:cNvPr>
          <p:cNvCxnSpPr>
            <a:cxnSpLocks/>
          </p:cNvCxnSpPr>
          <p:nvPr/>
        </p:nvCxnSpPr>
        <p:spPr>
          <a:xfrm>
            <a:off x="3209692" y="2102766"/>
            <a:ext cx="632452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3FD66ED-DC25-3597-7985-E668957061D7}"/>
              </a:ext>
            </a:extLst>
          </p:cNvPr>
          <p:cNvCxnSpPr>
            <a:cxnSpLocks/>
          </p:cNvCxnSpPr>
          <p:nvPr/>
        </p:nvCxnSpPr>
        <p:spPr>
          <a:xfrm>
            <a:off x="5318327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0B0BC2-41D8-05DE-9D76-582A4D60AC72}"/>
              </a:ext>
            </a:extLst>
          </p:cNvPr>
          <p:cNvCxnSpPr>
            <a:cxnSpLocks/>
          </p:cNvCxnSpPr>
          <p:nvPr/>
        </p:nvCxnSpPr>
        <p:spPr>
          <a:xfrm>
            <a:off x="7424222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758099-7F9D-F3EB-C19F-4DA2EB1BE49F}"/>
              </a:ext>
            </a:extLst>
          </p:cNvPr>
          <p:cNvCxnSpPr>
            <a:cxnSpLocks/>
          </p:cNvCxnSpPr>
          <p:nvPr/>
        </p:nvCxnSpPr>
        <p:spPr>
          <a:xfrm>
            <a:off x="9530117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FB7B767-666F-6492-889A-B8B34D6C46ED}"/>
              </a:ext>
            </a:extLst>
          </p:cNvPr>
          <p:cNvCxnSpPr>
            <a:cxnSpLocks/>
          </p:cNvCxnSpPr>
          <p:nvPr/>
        </p:nvCxnSpPr>
        <p:spPr>
          <a:xfrm flipH="1">
            <a:off x="5310825" y="3720291"/>
            <a:ext cx="3" cy="238885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706CB68-9966-5F47-FB5C-E607E0F3D5D6}"/>
              </a:ext>
            </a:extLst>
          </p:cNvPr>
          <p:cNvSpPr/>
          <p:nvPr/>
        </p:nvSpPr>
        <p:spPr>
          <a:xfrm>
            <a:off x="4336252" y="2111978"/>
            <a:ext cx="6133628" cy="3440784"/>
          </a:xfrm>
          <a:prstGeom prst="rect">
            <a:avLst/>
          </a:prstGeom>
          <a:solidFill>
            <a:srgbClr val="FFFFFF">
              <a:alpha val="6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8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25C24-8FBD-665D-A055-942DFB400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CAC0823-EAD6-6B92-962F-954EA3D5AE0B}"/>
              </a:ext>
            </a:extLst>
          </p:cNvPr>
          <p:cNvSpPr/>
          <p:nvPr/>
        </p:nvSpPr>
        <p:spPr>
          <a:xfrm>
            <a:off x="6628609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1A26C0-CCB4-5CCA-D064-DF449FDD5184}"/>
              </a:ext>
            </a:extLst>
          </p:cNvPr>
          <p:cNvSpPr/>
          <p:nvPr/>
        </p:nvSpPr>
        <p:spPr>
          <a:xfrm>
            <a:off x="4514811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5D7C4C1-8685-3E8B-3968-C1859B4138AE}"/>
              </a:ext>
            </a:extLst>
          </p:cNvPr>
          <p:cNvSpPr/>
          <p:nvPr/>
        </p:nvSpPr>
        <p:spPr>
          <a:xfrm>
            <a:off x="2416414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F8A5FA-DC48-D167-D421-AB5208BDF273}"/>
              </a:ext>
            </a:extLst>
          </p:cNvPr>
          <p:cNvSpPr/>
          <p:nvPr/>
        </p:nvSpPr>
        <p:spPr>
          <a:xfrm>
            <a:off x="4514811" y="4020429"/>
            <a:ext cx="1581188" cy="7001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4C2E1-E9EA-D14D-8ED1-CBCD8119D86A}"/>
              </a:ext>
            </a:extLst>
          </p:cNvPr>
          <p:cNvSpPr txBox="1"/>
          <p:nvPr/>
        </p:nvSpPr>
        <p:spPr>
          <a:xfrm>
            <a:off x="0" y="7357"/>
            <a:ext cx="433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Legal framework for sharing </a:t>
            </a:r>
            <a:r>
              <a:rPr lang="en-US" i="1" dirty="0"/>
              <a:t>research</a:t>
            </a:r>
            <a:r>
              <a:rPr lang="en-US" dirty="0"/>
              <a:t>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39878-9CF0-9119-9B03-D879FDC4311C}"/>
              </a:ext>
            </a:extLst>
          </p:cNvPr>
          <p:cNvSpPr txBox="1"/>
          <p:nvPr/>
        </p:nvSpPr>
        <p:spPr>
          <a:xfrm>
            <a:off x="2138383" y="5020741"/>
            <a:ext cx="214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Study Participant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D05D1-97F7-709B-ABB0-8DD8F1687F81}"/>
              </a:ext>
            </a:extLst>
          </p:cNvPr>
          <p:cNvSpPr txBox="1"/>
          <p:nvPr/>
        </p:nvSpPr>
        <p:spPr>
          <a:xfrm>
            <a:off x="4684897" y="5020741"/>
            <a:ext cx="12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361C86-01F0-E078-FA20-7EF6C55090E1}"/>
              </a:ext>
            </a:extLst>
          </p:cNvPr>
          <p:cNvSpPr txBox="1"/>
          <p:nvPr/>
        </p:nvSpPr>
        <p:spPr>
          <a:xfrm>
            <a:off x="2608275" y="2765505"/>
            <a:ext cx="120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Consent</a:t>
            </a:r>
          </a:p>
          <a:p>
            <a:pPr algn="ctr"/>
            <a:r>
              <a:rPr lang="en-US" dirty="0"/>
              <a:t>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E53D2-0DDD-5850-24E8-4AA27CF40933}"/>
              </a:ext>
            </a:extLst>
          </p:cNvPr>
          <p:cNvSpPr txBox="1"/>
          <p:nvPr/>
        </p:nvSpPr>
        <p:spPr>
          <a:xfrm>
            <a:off x="4627749" y="2627005"/>
            <a:ext cx="136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i="1" dirty="0"/>
              <a:t>User</a:t>
            </a:r>
            <a:r>
              <a:rPr lang="en-US" dirty="0"/>
              <a:t> Agreement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DE480-6F01-4ABA-8377-BEDCD2D95A38}"/>
              </a:ext>
            </a:extLst>
          </p:cNvPr>
          <p:cNvSpPr txBox="1"/>
          <p:nvPr/>
        </p:nvSpPr>
        <p:spPr>
          <a:xfrm>
            <a:off x="6741547" y="2627005"/>
            <a:ext cx="136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i="1" dirty="0"/>
              <a:t>Sharing</a:t>
            </a:r>
            <a:r>
              <a:rPr lang="en-US" dirty="0"/>
              <a:t> Agreement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B373D-6AD9-B368-A187-1A5205DDC66E}"/>
              </a:ext>
            </a:extLst>
          </p:cNvPr>
          <p:cNvSpPr txBox="1"/>
          <p:nvPr/>
        </p:nvSpPr>
        <p:spPr>
          <a:xfrm>
            <a:off x="6798699" y="5020741"/>
            <a:ext cx="12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5BCCFE-0EFD-3895-D76C-DB0EA6C2958C}"/>
              </a:ext>
            </a:extLst>
          </p:cNvPr>
          <p:cNvSpPr txBox="1"/>
          <p:nvPr/>
        </p:nvSpPr>
        <p:spPr>
          <a:xfrm>
            <a:off x="4627749" y="4006746"/>
            <a:ext cx="136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C881E7-FD30-191E-F2D9-45083733F1D9}"/>
              </a:ext>
            </a:extLst>
          </p:cNvPr>
          <p:cNvCxnSpPr>
            <a:cxnSpLocks/>
          </p:cNvCxnSpPr>
          <p:nvPr/>
        </p:nvCxnSpPr>
        <p:spPr>
          <a:xfrm>
            <a:off x="3212432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8A89B2-DFC6-2754-7602-64D6C555A667}"/>
              </a:ext>
            </a:extLst>
          </p:cNvPr>
          <p:cNvCxnSpPr>
            <a:cxnSpLocks/>
          </p:cNvCxnSpPr>
          <p:nvPr/>
        </p:nvCxnSpPr>
        <p:spPr>
          <a:xfrm flipH="1">
            <a:off x="5310828" y="4781856"/>
            <a:ext cx="3" cy="23888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325C2F-977D-06C3-4608-1A83756245AA}"/>
              </a:ext>
            </a:extLst>
          </p:cNvPr>
          <p:cNvCxnSpPr>
            <a:cxnSpLocks/>
          </p:cNvCxnSpPr>
          <p:nvPr/>
        </p:nvCxnSpPr>
        <p:spPr>
          <a:xfrm>
            <a:off x="7418534" y="3714574"/>
            <a:ext cx="0" cy="130616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A807F6-5501-6724-ED0A-DDE6A72F20A9}"/>
              </a:ext>
            </a:extLst>
          </p:cNvPr>
          <p:cNvCxnSpPr>
            <a:cxnSpLocks/>
          </p:cNvCxnSpPr>
          <p:nvPr/>
        </p:nvCxnSpPr>
        <p:spPr>
          <a:xfrm flipV="1">
            <a:off x="3209692" y="3719032"/>
            <a:ext cx="0" cy="130170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EA23B6B-B761-7F9C-7948-E373DD15013D}"/>
              </a:ext>
            </a:extLst>
          </p:cNvPr>
          <p:cNvSpPr/>
          <p:nvPr/>
        </p:nvSpPr>
        <p:spPr>
          <a:xfrm>
            <a:off x="8734099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4FEF18-FCCB-0B59-2F6A-9579504832C5}"/>
              </a:ext>
            </a:extLst>
          </p:cNvPr>
          <p:cNvSpPr txBox="1"/>
          <p:nvPr/>
        </p:nvSpPr>
        <p:spPr>
          <a:xfrm>
            <a:off x="8681032" y="2765505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Anonymization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736F04-FD72-061B-4D16-08759C4CFF12}"/>
              </a:ext>
            </a:extLst>
          </p:cNvPr>
          <p:cNvCxnSpPr>
            <a:cxnSpLocks/>
          </p:cNvCxnSpPr>
          <p:nvPr/>
        </p:nvCxnSpPr>
        <p:spPr>
          <a:xfrm>
            <a:off x="3205084" y="2102766"/>
            <a:ext cx="6332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9AA50A-5218-DDF3-2E35-75E8CD8847F0}"/>
              </a:ext>
            </a:extLst>
          </p:cNvPr>
          <p:cNvCxnSpPr>
            <a:cxnSpLocks/>
          </p:cNvCxnSpPr>
          <p:nvPr/>
        </p:nvCxnSpPr>
        <p:spPr>
          <a:xfrm>
            <a:off x="5318327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BDCD1EC-C6B0-7B66-4070-7A4DCF2F87A5}"/>
              </a:ext>
            </a:extLst>
          </p:cNvPr>
          <p:cNvCxnSpPr>
            <a:cxnSpLocks/>
          </p:cNvCxnSpPr>
          <p:nvPr/>
        </p:nvCxnSpPr>
        <p:spPr>
          <a:xfrm>
            <a:off x="7424222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586D80-1F22-848B-AAD2-D13EA362DA21}"/>
              </a:ext>
            </a:extLst>
          </p:cNvPr>
          <p:cNvCxnSpPr>
            <a:cxnSpLocks/>
          </p:cNvCxnSpPr>
          <p:nvPr/>
        </p:nvCxnSpPr>
        <p:spPr>
          <a:xfrm>
            <a:off x="9530117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423ABE7-3BBB-95AA-66A3-CD62182A7DB1}"/>
              </a:ext>
            </a:extLst>
          </p:cNvPr>
          <p:cNvCxnSpPr>
            <a:cxnSpLocks/>
          </p:cNvCxnSpPr>
          <p:nvPr/>
        </p:nvCxnSpPr>
        <p:spPr>
          <a:xfrm flipH="1">
            <a:off x="5310825" y="3720291"/>
            <a:ext cx="3" cy="23888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72B333C-FC07-E735-1C4D-EFA5B2C091AE}"/>
              </a:ext>
            </a:extLst>
          </p:cNvPr>
          <p:cNvSpPr/>
          <p:nvPr/>
        </p:nvSpPr>
        <p:spPr>
          <a:xfrm>
            <a:off x="4336253" y="2111917"/>
            <a:ext cx="1952252" cy="3440784"/>
          </a:xfrm>
          <a:prstGeom prst="rect">
            <a:avLst/>
          </a:prstGeom>
          <a:solidFill>
            <a:srgbClr val="FFFFFF">
              <a:alpha val="6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35DDD-2F6D-0C58-560E-D35203C1D5F3}"/>
              </a:ext>
            </a:extLst>
          </p:cNvPr>
          <p:cNvSpPr txBox="1"/>
          <p:nvPr/>
        </p:nvSpPr>
        <p:spPr>
          <a:xfrm>
            <a:off x="3792420" y="1159231"/>
            <a:ext cx="5157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Researcher</a:t>
            </a:r>
          </a:p>
          <a:p>
            <a:pPr algn="ctr"/>
            <a:r>
              <a:rPr lang="en-US" sz="1200" dirty="0"/>
              <a:t>(in collaboration with Institution and Ethical Committee)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742BCE-1E64-7EF2-800E-194EF99AACDB}"/>
              </a:ext>
            </a:extLst>
          </p:cNvPr>
          <p:cNvCxnSpPr>
            <a:cxnSpLocks/>
          </p:cNvCxnSpPr>
          <p:nvPr/>
        </p:nvCxnSpPr>
        <p:spPr>
          <a:xfrm>
            <a:off x="6371284" y="174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20D9D20-C186-9A16-6E2A-2157F1820612}"/>
              </a:ext>
            </a:extLst>
          </p:cNvPr>
          <p:cNvSpPr/>
          <p:nvPr/>
        </p:nvSpPr>
        <p:spPr>
          <a:xfrm>
            <a:off x="6382618" y="1898219"/>
            <a:ext cx="4125611" cy="3440784"/>
          </a:xfrm>
          <a:prstGeom prst="rect">
            <a:avLst/>
          </a:prstGeom>
          <a:solidFill>
            <a:srgbClr val="FFFFFF">
              <a:alpha val="6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8E717B-7ED1-1A24-37F4-826219E10563}"/>
              </a:ext>
            </a:extLst>
          </p:cNvPr>
          <p:cNvSpPr/>
          <p:nvPr/>
        </p:nvSpPr>
        <p:spPr>
          <a:xfrm>
            <a:off x="2138383" y="925975"/>
            <a:ext cx="8461094" cy="46645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5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D0E4B-FD85-3646-700F-8B8F284C4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AAB6AB1-0F0B-56D8-116B-8F855158544A}"/>
              </a:ext>
            </a:extLst>
          </p:cNvPr>
          <p:cNvSpPr/>
          <p:nvPr/>
        </p:nvSpPr>
        <p:spPr>
          <a:xfrm>
            <a:off x="6628609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2F9CD29-A280-4BAE-FD2C-7B9507A4F24C}"/>
              </a:ext>
            </a:extLst>
          </p:cNvPr>
          <p:cNvSpPr/>
          <p:nvPr/>
        </p:nvSpPr>
        <p:spPr>
          <a:xfrm>
            <a:off x="4514811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A4A9EC3-9733-1FDC-BEF2-3A99CE087CA9}"/>
              </a:ext>
            </a:extLst>
          </p:cNvPr>
          <p:cNvSpPr/>
          <p:nvPr/>
        </p:nvSpPr>
        <p:spPr>
          <a:xfrm>
            <a:off x="2416414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DE1A2A-E13E-2AFA-00B3-61A8E63B11DB}"/>
              </a:ext>
            </a:extLst>
          </p:cNvPr>
          <p:cNvSpPr/>
          <p:nvPr/>
        </p:nvSpPr>
        <p:spPr>
          <a:xfrm>
            <a:off x="4514811" y="4020429"/>
            <a:ext cx="1581188" cy="7001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1F943-536B-ECE6-6BC1-AF5084E64E30}"/>
              </a:ext>
            </a:extLst>
          </p:cNvPr>
          <p:cNvSpPr txBox="1"/>
          <p:nvPr/>
        </p:nvSpPr>
        <p:spPr>
          <a:xfrm>
            <a:off x="0" y="7357"/>
            <a:ext cx="433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Legal framework for sharing </a:t>
            </a:r>
            <a:r>
              <a:rPr lang="en-US" i="1" dirty="0"/>
              <a:t>research</a:t>
            </a:r>
            <a:r>
              <a:rPr lang="en-US" dirty="0"/>
              <a:t>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92C93-0745-251A-696C-E283D803119E}"/>
              </a:ext>
            </a:extLst>
          </p:cNvPr>
          <p:cNvSpPr txBox="1"/>
          <p:nvPr/>
        </p:nvSpPr>
        <p:spPr>
          <a:xfrm>
            <a:off x="2138383" y="5020741"/>
            <a:ext cx="214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Study Participant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99C8C-58E2-33E4-360F-B123F2E13E31}"/>
              </a:ext>
            </a:extLst>
          </p:cNvPr>
          <p:cNvSpPr txBox="1"/>
          <p:nvPr/>
        </p:nvSpPr>
        <p:spPr>
          <a:xfrm>
            <a:off x="4684897" y="5020741"/>
            <a:ext cx="12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3AF7C-3AB0-BB03-112B-A223F4E91920}"/>
              </a:ext>
            </a:extLst>
          </p:cNvPr>
          <p:cNvSpPr txBox="1"/>
          <p:nvPr/>
        </p:nvSpPr>
        <p:spPr>
          <a:xfrm>
            <a:off x="2608275" y="2765505"/>
            <a:ext cx="120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Consent</a:t>
            </a:r>
          </a:p>
          <a:p>
            <a:pPr algn="ctr"/>
            <a:r>
              <a:rPr lang="en-US" dirty="0"/>
              <a:t>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2F769B-2B58-0D97-089F-83CF14B286A0}"/>
              </a:ext>
            </a:extLst>
          </p:cNvPr>
          <p:cNvSpPr txBox="1"/>
          <p:nvPr/>
        </p:nvSpPr>
        <p:spPr>
          <a:xfrm>
            <a:off x="4627749" y="2627005"/>
            <a:ext cx="136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i="1" dirty="0"/>
              <a:t>User</a:t>
            </a:r>
            <a:r>
              <a:rPr lang="en-US" dirty="0"/>
              <a:t> Agreement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5954B-1521-312E-4E90-44751E27C2AA}"/>
              </a:ext>
            </a:extLst>
          </p:cNvPr>
          <p:cNvSpPr txBox="1"/>
          <p:nvPr/>
        </p:nvSpPr>
        <p:spPr>
          <a:xfrm>
            <a:off x="6741547" y="2627005"/>
            <a:ext cx="136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i="1" dirty="0"/>
              <a:t>Sharing</a:t>
            </a:r>
            <a:r>
              <a:rPr lang="en-US" dirty="0"/>
              <a:t> Agreement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2AAAE5-DB5B-31F4-863A-0F992526860A}"/>
              </a:ext>
            </a:extLst>
          </p:cNvPr>
          <p:cNvSpPr txBox="1"/>
          <p:nvPr/>
        </p:nvSpPr>
        <p:spPr>
          <a:xfrm>
            <a:off x="6798699" y="5020741"/>
            <a:ext cx="12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143AF-617E-5096-7C74-5D1899E5CC08}"/>
              </a:ext>
            </a:extLst>
          </p:cNvPr>
          <p:cNvSpPr txBox="1"/>
          <p:nvPr/>
        </p:nvSpPr>
        <p:spPr>
          <a:xfrm>
            <a:off x="4627749" y="4006746"/>
            <a:ext cx="136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FB01FF-0658-E73E-D11F-B75F1123D9F2}"/>
              </a:ext>
            </a:extLst>
          </p:cNvPr>
          <p:cNvCxnSpPr>
            <a:cxnSpLocks/>
          </p:cNvCxnSpPr>
          <p:nvPr/>
        </p:nvCxnSpPr>
        <p:spPr>
          <a:xfrm>
            <a:off x="3212432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A8D7F1-852D-33F1-759F-64BA742C79B3}"/>
              </a:ext>
            </a:extLst>
          </p:cNvPr>
          <p:cNvCxnSpPr>
            <a:cxnSpLocks/>
          </p:cNvCxnSpPr>
          <p:nvPr/>
        </p:nvCxnSpPr>
        <p:spPr>
          <a:xfrm flipH="1">
            <a:off x="5310828" y="4781856"/>
            <a:ext cx="3" cy="23888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F66156-850B-F9A2-5025-627967066193}"/>
              </a:ext>
            </a:extLst>
          </p:cNvPr>
          <p:cNvCxnSpPr>
            <a:cxnSpLocks/>
          </p:cNvCxnSpPr>
          <p:nvPr/>
        </p:nvCxnSpPr>
        <p:spPr>
          <a:xfrm>
            <a:off x="7418534" y="3714574"/>
            <a:ext cx="0" cy="130616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100906-9878-DF10-61F0-80F59EF9DD1A}"/>
              </a:ext>
            </a:extLst>
          </p:cNvPr>
          <p:cNvCxnSpPr>
            <a:cxnSpLocks/>
          </p:cNvCxnSpPr>
          <p:nvPr/>
        </p:nvCxnSpPr>
        <p:spPr>
          <a:xfrm flipV="1">
            <a:off x="3209692" y="3719032"/>
            <a:ext cx="0" cy="130170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45AD971-7CD4-8330-A177-762E31E4FF9B}"/>
              </a:ext>
            </a:extLst>
          </p:cNvPr>
          <p:cNvSpPr/>
          <p:nvPr/>
        </p:nvSpPr>
        <p:spPr>
          <a:xfrm>
            <a:off x="8734099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D50EE6-4B9B-3049-0979-55A671F3F9EF}"/>
              </a:ext>
            </a:extLst>
          </p:cNvPr>
          <p:cNvSpPr txBox="1"/>
          <p:nvPr/>
        </p:nvSpPr>
        <p:spPr>
          <a:xfrm>
            <a:off x="8681032" y="2765505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Anonymization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CA96AF-AFCB-3175-7CE5-903AE903B403}"/>
              </a:ext>
            </a:extLst>
          </p:cNvPr>
          <p:cNvCxnSpPr>
            <a:cxnSpLocks/>
          </p:cNvCxnSpPr>
          <p:nvPr/>
        </p:nvCxnSpPr>
        <p:spPr>
          <a:xfrm>
            <a:off x="3205084" y="2102766"/>
            <a:ext cx="6332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124B4A-1C2D-C039-7A02-467053296F79}"/>
              </a:ext>
            </a:extLst>
          </p:cNvPr>
          <p:cNvCxnSpPr>
            <a:cxnSpLocks/>
          </p:cNvCxnSpPr>
          <p:nvPr/>
        </p:nvCxnSpPr>
        <p:spPr>
          <a:xfrm>
            <a:off x="5318327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B8F55B-8F06-5513-56B3-BE5C0D13ABDC}"/>
              </a:ext>
            </a:extLst>
          </p:cNvPr>
          <p:cNvCxnSpPr>
            <a:cxnSpLocks/>
          </p:cNvCxnSpPr>
          <p:nvPr/>
        </p:nvCxnSpPr>
        <p:spPr>
          <a:xfrm>
            <a:off x="7424222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2D3EEA-A149-70D4-20E1-BE67D199B0BA}"/>
              </a:ext>
            </a:extLst>
          </p:cNvPr>
          <p:cNvCxnSpPr>
            <a:cxnSpLocks/>
          </p:cNvCxnSpPr>
          <p:nvPr/>
        </p:nvCxnSpPr>
        <p:spPr>
          <a:xfrm>
            <a:off x="9530117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9D3890-648D-D5D3-1EE8-B0A8C6AD2221}"/>
              </a:ext>
            </a:extLst>
          </p:cNvPr>
          <p:cNvCxnSpPr>
            <a:cxnSpLocks/>
          </p:cNvCxnSpPr>
          <p:nvPr/>
        </p:nvCxnSpPr>
        <p:spPr>
          <a:xfrm flipH="1">
            <a:off x="5310825" y="3720291"/>
            <a:ext cx="3" cy="23888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0FFD89A-B4CE-4A96-43D9-04E616A0C112}"/>
              </a:ext>
            </a:extLst>
          </p:cNvPr>
          <p:cNvSpPr/>
          <p:nvPr/>
        </p:nvSpPr>
        <p:spPr>
          <a:xfrm>
            <a:off x="6381318" y="1995577"/>
            <a:ext cx="4197285" cy="3557185"/>
          </a:xfrm>
          <a:prstGeom prst="rect">
            <a:avLst/>
          </a:prstGeom>
          <a:solidFill>
            <a:srgbClr val="FFFFFF">
              <a:alpha val="6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BD9F4D-ADB1-374C-DA24-CFFD8516EC9A}"/>
              </a:ext>
            </a:extLst>
          </p:cNvPr>
          <p:cNvSpPr/>
          <p:nvPr/>
        </p:nvSpPr>
        <p:spPr>
          <a:xfrm>
            <a:off x="2131018" y="1837259"/>
            <a:ext cx="2018514" cy="3715503"/>
          </a:xfrm>
          <a:prstGeom prst="rect">
            <a:avLst/>
          </a:prstGeom>
          <a:solidFill>
            <a:srgbClr val="FFFFFF">
              <a:alpha val="6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D31F71-3563-4E1D-CBB8-C53781CF10C1}"/>
              </a:ext>
            </a:extLst>
          </p:cNvPr>
          <p:cNvSpPr/>
          <p:nvPr/>
        </p:nvSpPr>
        <p:spPr>
          <a:xfrm>
            <a:off x="4324681" y="3730787"/>
            <a:ext cx="2018533" cy="1659279"/>
          </a:xfrm>
          <a:prstGeom prst="rect">
            <a:avLst/>
          </a:prstGeom>
          <a:solidFill>
            <a:srgbClr val="FFFFFF">
              <a:alpha val="6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BA924-447A-A17F-504D-FA5231F22C97}"/>
              </a:ext>
            </a:extLst>
          </p:cNvPr>
          <p:cNvSpPr txBox="1"/>
          <p:nvPr/>
        </p:nvSpPr>
        <p:spPr>
          <a:xfrm>
            <a:off x="3792420" y="1159231"/>
            <a:ext cx="5157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Researcher</a:t>
            </a:r>
          </a:p>
          <a:p>
            <a:pPr algn="ctr"/>
            <a:r>
              <a:rPr lang="en-US" sz="1200" dirty="0"/>
              <a:t>(in collaboration with Institution and Ethical Committee)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6D38AF-8357-9ED6-BED3-1F6F2176B5E0}"/>
              </a:ext>
            </a:extLst>
          </p:cNvPr>
          <p:cNvCxnSpPr>
            <a:cxnSpLocks/>
          </p:cNvCxnSpPr>
          <p:nvPr/>
        </p:nvCxnSpPr>
        <p:spPr>
          <a:xfrm>
            <a:off x="6371284" y="174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AAFB4C7-CB30-99CB-B74F-61C4BEBC6D25}"/>
              </a:ext>
            </a:extLst>
          </p:cNvPr>
          <p:cNvSpPr/>
          <p:nvPr/>
        </p:nvSpPr>
        <p:spPr>
          <a:xfrm>
            <a:off x="4153726" y="1939604"/>
            <a:ext cx="1155279" cy="369332"/>
          </a:xfrm>
          <a:prstGeom prst="rect">
            <a:avLst/>
          </a:prstGeom>
          <a:solidFill>
            <a:srgbClr val="FFFFFF">
              <a:alpha val="6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090DF-84F4-B7C7-108F-D6609CE8AF42}"/>
              </a:ext>
            </a:extLst>
          </p:cNvPr>
          <p:cNvSpPr/>
          <p:nvPr/>
        </p:nvSpPr>
        <p:spPr>
          <a:xfrm>
            <a:off x="2138383" y="925975"/>
            <a:ext cx="8461094" cy="46645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9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FA5B5-92A0-EBA1-EB0B-5896DFDF2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602A309-D52A-05B4-F7C4-6C7607D33659}"/>
              </a:ext>
            </a:extLst>
          </p:cNvPr>
          <p:cNvSpPr/>
          <p:nvPr/>
        </p:nvSpPr>
        <p:spPr>
          <a:xfrm>
            <a:off x="6628609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AD6F165-4257-CA76-7F13-808B2B1BB341}"/>
              </a:ext>
            </a:extLst>
          </p:cNvPr>
          <p:cNvSpPr/>
          <p:nvPr/>
        </p:nvSpPr>
        <p:spPr>
          <a:xfrm>
            <a:off x="4514811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1D3A6F7-309D-AB11-159D-6B672F28A877}"/>
              </a:ext>
            </a:extLst>
          </p:cNvPr>
          <p:cNvSpPr/>
          <p:nvPr/>
        </p:nvSpPr>
        <p:spPr>
          <a:xfrm>
            <a:off x="2416414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1320EB-B0CC-6578-9CAF-6DD5B91D360C}"/>
              </a:ext>
            </a:extLst>
          </p:cNvPr>
          <p:cNvSpPr/>
          <p:nvPr/>
        </p:nvSpPr>
        <p:spPr>
          <a:xfrm>
            <a:off x="4514811" y="4020429"/>
            <a:ext cx="1581188" cy="7001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AE0D4-96C1-E931-4025-B1150EC50973}"/>
              </a:ext>
            </a:extLst>
          </p:cNvPr>
          <p:cNvSpPr txBox="1"/>
          <p:nvPr/>
        </p:nvSpPr>
        <p:spPr>
          <a:xfrm>
            <a:off x="0" y="7357"/>
            <a:ext cx="433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Legal framework for sharing </a:t>
            </a:r>
            <a:r>
              <a:rPr lang="en-US" i="1" dirty="0"/>
              <a:t>research</a:t>
            </a:r>
            <a:r>
              <a:rPr lang="en-US" dirty="0"/>
              <a:t>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EA6FB-E966-7D74-B57A-85061EB1A0B2}"/>
              </a:ext>
            </a:extLst>
          </p:cNvPr>
          <p:cNvSpPr txBox="1"/>
          <p:nvPr/>
        </p:nvSpPr>
        <p:spPr>
          <a:xfrm>
            <a:off x="2138383" y="5020741"/>
            <a:ext cx="214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Study Participant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5D2BF-38BE-FC19-EADA-DBA114355890}"/>
              </a:ext>
            </a:extLst>
          </p:cNvPr>
          <p:cNvSpPr txBox="1"/>
          <p:nvPr/>
        </p:nvSpPr>
        <p:spPr>
          <a:xfrm>
            <a:off x="4684897" y="5020741"/>
            <a:ext cx="12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CE728-334F-C97F-1298-111A24042771}"/>
              </a:ext>
            </a:extLst>
          </p:cNvPr>
          <p:cNvSpPr txBox="1"/>
          <p:nvPr/>
        </p:nvSpPr>
        <p:spPr>
          <a:xfrm>
            <a:off x="2608275" y="2765505"/>
            <a:ext cx="120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Consent</a:t>
            </a:r>
          </a:p>
          <a:p>
            <a:pPr algn="ctr"/>
            <a:r>
              <a:rPr lang="en-US" dirty="0"/>
              <a:t>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D23DC-2993-BA40-45B6-D12FAC55452F}"/>
              </a:ext>
            </a:extLst>
          </p:cNvPr>
          <p:cNvSpPr txBox="1"/>
          <p:nvPr/>
        </p:nvSpPr>
        <p:spPr>
          <a:xfrm>
            <a:off x="4627749" y="2627005"/>
            <a:ext cx="136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i="1" dirty="0"/>
              <a:t>User</a:t>
            </a:r>
            <a:r>
              <a:rPr lang="en-US" dirty="0"/>
              <a:t> Agreement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F2EDF-65FB-C33B-89D5-3F9E40237971}"/>
              </a:ext>
            </a:extLst>
          </p:cNvPr>
          <p:cNvSpPr txBox="1"/>
          <p:nvPr/>
        </p:nvSpPr>
        <p:spPr>
          <a:xfrm>
            <a:off x="6741547" y="2627005"/>
            <a:ext cx="136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i="1" dirty="0"/>
              <a:t>Sharing</a:t>
            </a:r>
            <a:r>
              <a:rPr lang="en-US" dirty="0"/>
              <a:t> Agreement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F7AACC-2956-FCDE-65F6-E2A253EACA13}"/>
              </a:ext>
            </a:extLst>
          </p:cNvPr>
          <p:cNvSpPr txBox="1"/>
          <p:nvPr/>
        </p:nvSpPr>
        <p:spPr>
          <a:xfrm>
            <a:off x="6798699" y="5020741"/>
            <a:ext cx="12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05464-F51F-74A5-2694-DC5DBF4873E4}"/>
              </a:ext>
            </a:extLst>
          </p:cNvPr>
          <p:cNvSpPr txBox="1"/>
          <p:nvPr/>
        </p:nvSpPr>
        <p:spPr>
          <a:xfrm>
            <a:off x="4627749" y="4006746"/>
            <a:ext cx="136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E1B8A9-D911-C77B-6E87-4BB07A90CB0B}"/>
              </a:ext>
            </a:extLst>
          </p:cNvPr>
          <p:cNvCxnSpPr>
            <a:cxnSpLocks/>
          </p:cNvCxnSpPr>
          <p:nvPr/>
        </p:nvCxnSpPr>
        <p:spPr>
          <a:xfrm>
            <a:off x="3212432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8EB9F5-BAB0-8C77-C105-2010BEFCDDEB}"/>
              </a:ext>
            </a:extLst>
          </p:cNvPr>
          <p:cNvCxnSpPr>
            <a:cxnSpLocks/>
          </p:cNvCxnSpPr>
          <p:nvPr/>
        </p:nvCxnSpPr>
        <p:spPr>
          <a:xfrm flipH="1">
            <a:off x="5310828" y="4781856"/>
            <a:ext cx="3" cy="23888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8994AF-C72F-C372-881E-9E677169CF65}"/>
              </a:ext>
            </a:extLst>
          </p:cNvPr>
          <p:cNvCxnSpPr>
            <a:cxnSpLocks/>
          </p:cNvCxnSpPr>
          <p:nvPr/>
        </p:nvCxnSpPr>
        <p:spPr>
          <a:xfrm>
            <a:off x="7418534" y="3714574"/>
            <a:ext cx="0" cy="130616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AAAB3E-DD04-DD55-BF69-8F5649EDE42C}"/>
              </a:ext>
            </a:extLst>
          </p:cNvPr>
          <p:cNvCxnSpPr>
            <a:cxnSpLocks/>
          </p:cNvCxnSpPr>
          <p:nvPr/>
        </p:nvCxnSpPr>
        <p:spPr>
          <a:xfrm flipV="1">
            <a:off x="3209692" y="3719032"/>
            <a:ext cx="0" cy="130170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45DD98E-EA8F-C6D1-5500-B5EEA2686000}"/>
              </a:ext>
            </a:extLst>
          </p:cNvPr>
          <p:cNvSpPr/>
          <p:nvPr/>
        </p:nvSpPr>
        <p:spPr>
          <a:xfrm>
            <a:off x="8734099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DDAE97-EDF0-AD41-94C3-8E58E8FD6EB1}"/>
              </a:ext>
            </a:extLst>
          </p:cNvPr>
          <p:cNvSpPr txBox="1"/>
          <p:nvPr/>
        </p:nvSpPr>
        <p:spPr>
          <a:xfrm>
            <a:off x="8681032" y="2765505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Anonymization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BFE16D-9076-D7A0-D2EB-4D948847DCE5}"/>
              </a:ext>
            </a:extLst>
          </p:cNvPr>
          <p:cNvCxnSpPr>
            <a:cxnSpLocks/>
          </p:cNvCxnSpPr>
          <p:nvPr/>
        </p:nvCxnSpPr>
        <p:spPr>
          <a:xfrm>
            <a:off x="3205084" y="2102766"/>
            <a:ext cx="6332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F0F75B-F9B3-CDEF-285C-D8457D7773C8}"/>
              </a:ext>
            </a:extLst>
          </p:cNvPr>
          <p:cNvCxnSpPr>
            <a:cxnSpLocks/>
          </p:cNvCxnSpPr>
          <p:nvPr/>
        </p:nvCxnSpPr>
        <p:spPr>
          <a:xfrm>
            <a:off x="5318327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B36660-E828-AAAA-93CB-C6C728371CC4}"/>
              </a:ext>
            </a:extLst>
          </p:cNvPr>
          <p:cNvCxnSpPr>
            <a:cxnSpLocks/>
          </p:cNvCxnSpPr>
          <p:nvPr/>
        </p:nvCxnSpPr>
        <p:spPr>
          <a:xfrm>
            <a:off x="7424222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F41B60-642F-C80B-4035-348CA3D2AFE7}"/>
              </a:ext>
            </a:extLst>
          </p:cNvPr>
          <p:cNvCxnSpPr>
            <a:cxnSpLocks/>
          </p:cNvCxnSpPr>
          <p:nvPr/>
        </p:nvCxnSpPr>
        <p:spPr>
          <a:xfrm>
            <a:off x="9530117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71642C-0393-8C55-AD3B-8D2E15D5C454}"/>
              </a:ext>
            </a:extLst>
          </p:cNvPr>
          <p:cNvCxnSpPr>
            <a:cxnSpLocks/>
          </p:cNvCxnSpPr>
          <p:nvPr/>
        </p:nvCxnSpPr>
        <p:spPr>
          <a:xfrm flipH="1">
            <a:off x="5310825" y="3720291"/>
            <a:ext cx="3" cy="23888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D05DB8F-16B1-64E5-DA66-36893C79A450}"/>
              </a:ext>
            </a:extLst>
          </p:cNvPr>
          <p:cNvSpPr/>
          <p:nvPr/>
        </p:nvSpPr>
        <p:spPr>
          <a:xfrm>
            <a:off x="6381318" y="1995577"/>
            <a:ext cx="4197285" cy="3557185"/>
          </a:xfrm>
          <a:prstGeom prst="rect">
            <a:avLst/>
          </a:prstGeom>
          <a:solidFill>
            <a:srgbClr val="FFFFFF">
              <a:alpha val="6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44C05A-EDDE-8FB3-89DD-06D16A9D0CD2}"/>
              </a:ext>
            </a:extLst>
          </p:cNvPr>
          <p:cNvSpPr/>
          <p:nvPr/>
        </p:nvSpPr>
        <p:spPr>
          <a:xfrm>
            <a:off x="2131018" y="1837259"/>
            <a:ext cx="2018514" cy="3715503"/>
          </a:xfrm>
          <a:prstGeom prst="rect">
            <a:avLst/>
          </a:prstGeom>
          <a:solidFill>
            <a:srgbClr val="FFFFFF">
              <a:alpha val="6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20552E-5070-AC1B-5938-943FADE060BC}"/>
              </a:ext>
            </a:extLst>
          </p:cNvPr>
          <p:cNvSpPr/>
          <p:nvPr/>
        </p:nvSpPr>
        <p:spPr>
          <a:xfrm>
            <a:off x="4265507" y="2535312"/>
            <a:ext cx="2018533" cy="1137410"/>
          </a:xfrm>
          <a:prstGeom prst="rect">
            <a:avLst/>
          </a:prstGeom>
          <a:solidFill>
            <a:srgbClr val="FFFFFF">
              <a:alpha val="6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2C2F8-D464-9A4C-7C17-B362BA05CBBB}"/>
              </a:ext>
            </a:extLst>
          </p:cNvPr>
          <p:cNvSpPr txBox="1"/>
          <p:nvPr/>
        </p:nvSpPr>
        <p:spPr>
          <a:xfrm>
            <a:off x="3792420" y="1159231"/>
            <a:ext cx="5157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Researcher</a:t>
            </a:r>
          </a:p>
          <a:p>
            <a:pPr algn="ctr"/>
            <a:r>
              <a:rPr lang="en-US" sz="1200" dirty="0"/>
              <a:t>(in collaboration with Institution and Ethical Committee)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835B9D-B19C-5DE9-E7C2-8863605F099F}"/>
              </a:ext>
            </a:extLst>
          </p:cNvPr>
          <p:cNvCxnSpPr>
            <a:cxnSpLocks/>
          </p:cNvCxnSpPr>
          <p:nvPr/>
        </p:nvCxnSpPr>
        <p:spPr>
          <a:xfrm>
            <a:off x="6371284" y="174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F7A11-3ACB-F240-D6D4-0BD78791DD30}"/>
              </a:ext>
            </a:extLst>
          </p:cNvPr>
          <p:cNvSpPr/>
          <p:nvPr/>
        </p:nvSpPr>
        <p:spPr>
          <a:xfrm>
            <a:off x="4153726" y="1939604"/>
            <a:ext cx="1155279" cy="369332"/>
          </a:xfrm>
          <a:prstGeom prst="rect">
            <a:avLst/>
          </a:prstGeom>
          <a:solidFill>
            <a:srgbClr val="FFFFFF">
              <a:alpha val="6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8EAF45-A571-7118-D61E-41731380FCA7}"/>
              </a:ext>
            </a:extLst>
          </p:cNvPr>
          <p:cNvSpPr/>
          <p:nvPr/>
        </p:nvSpPr>
        <p:spPr>
          <a:xfrm>
            <a:off x="2138383" y="925975"/>
            <a:ext cx="8461094" cy="46645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7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B2E57-B2F3-1773-7D42-7C9A2A8EB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8D3FEC8-960C-9DC8-27AC-651497D0325F}"/>
              </a:ext>
            </a:extLst>
          </p:cNvPr>
          <p:cNvSpPr/>
          <p:nvPr/>
        </p:nvSpPr>
        <p:spPr>
          <a:xfrm>
            <a:off x="6628609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CB6A33A-F5AB-250A-CFF5-2C95C0735B07}"/>
              </a:ext>
            </a:extLst>
          </p:cNvPr>
          <p:cNvSpPr/>
          <p:nvPr/>
        </p:nvSpPr>
        <p:spPr>
          <a:xfrm>
            <a:off x="4514811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17BF68F-095A-6C14-6D52-72358AF46A81}"/>
              </a:ext>
            </a:extLst>
          </p:cNvPr>
          <p:cNvSpPr/>
          <p:nvPr/>
        </p:nvSpPr>
        <p:spPr>
          <a:xfrm>
            <a:off x="2416414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044EA8-FF4F-9BAA-ED17-36EDB52550D0}"/>
              </a:ext>
            </a:extLst>
          </p:cNvPr>
          <p:cNvSpPr/>
          <p:nvPr/>
        </p:nvSpPr>
        <p:spPr>
          <a:xfrm>
            <a:off x="4514811" y="4020429"/>
            <a:ext cx="1581188" cy="7001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A62C2-ABC4-34F1-DC49-FABADC29B000}"/>
              </a:ext>
            </a:extLst>
          </p:cNvPr>
          <p:cNvSpPr txBox="1"/>
          <p:nvPr/>
        </p:nvSpPr>
        <p:spPr>
          <a:xfrm>
            <a:off x="0" y="7357"/>
            <a:ext cx="433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Legal framework for sharing </a:t>
            </a:r>
            <a:r>
              <a:rPr lang="en-US" i="1" dirty="0"/>
              <a:t>research</a:t>
            </a:r>
            <a:r>
              <a:rPr lang="en-US" dirty="0"/>
              <a:t>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8157BA-F27C-DBD7-C23B-7F44B281FC0A}"/>
              </a:ext>
            </a:extLst>
          </p:cNvPr>
          <p:cNvSpPr txBox="1"/>
          <p:nvPr/>
        </p:nvSpPr>
        <p:spPr>
          <a:xfrm>
            <a:off x="2138383" y="5020741"/>
            <a:ext cx="214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Study Participant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3C046-7DBB-4FE1-D64F-DAAB0469E542}"/>
              </a:ext>
            </a:extLst>
          </p:cNvPr>
          <p:cNvSpPr txBox="1"/>
          <p:nvPr/>
        </p:nvSpPr>
        <p:spPr>
          <a:xfrm>
            <a:off x="4684897" y="5020741"/>
            <a:ext cx="12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6559E-AFB7-1014-7D11-EE2CEDD55C2B}"/>
              </a:ext>
            </a:extLst>
          </p:cNvPr>
          <p:cNvSpPr txBox="1"/>
          <p:nvPr/>
        </p:nvSpPr>
        <p:spPr>
          <a:xfrm>
            <a:off x="2608275" y="2765505"/>
            <a:ext cx="120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Consent</a:t>
            </a:r>
          </a:p>
          <a:p>
            <a:pPr algn="ctr"/>
            <a:r>
              <a:rPr lang="en-US" dirty="0"/>
              <a:t>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439421-CF97-2562-7F29-0F008B96D76F}"/>
              </a:ext>
            </a:extLst>
          </p:cNvPr>
          <p:cNvSpPr txBox="1"/>
          <p:nvPr/>
        </p:nvSpPr>
        <p:spPr>
          <a:xfrm>
            <a:off x="4627749" y="2627005"/>
            <a:ext cx="136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i="1" dirty="0"/>
              <a:t>User</a:t>
            </a:r>
            <a:r>
              <a:rPr lang="en-US" dirty="0"/>
              <a:t> Agreement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40DEBC-EE0A-2B28-D78E-AE8B6D56B0E6}"/>
              </a:ext>
            </a:extLst>
          </p:cNvPr>
          <p:cNvSpPr txBox="1"/>
          <p:nvPr/>
        </p:nvSpPr>
        <p:spPr>
          <a:xfrm>
            <a:off x="6741547" y="2627005"/>
            <a:ext cx="136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i="1" dirty="0"/>
              <a:t>Sharing</a:t>
            </a:r>
            <a:r>
              <a:rPr lang="en-US" dirty="0"/>
              <a:t> Agreement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83CCF2-4A3E-915A-0C3F-A5C7F164666C}"/>
              </a:ext>
            </a:extLst>
          </p:cNvPr>
          <p:cNvSpPr txBox="1"/>
          <p:nvPr/>
        </p:nvSpPr>
        <p:spPr>
          <a:xfrm>
            <a:off x="6798699" y="5020741"/>
            <a:ext cx="12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53E5B4-2D14-C858-2A91-72A571EF5A5F}"/>
              </a:ext>
            </a:extLst>
          </p:cNvPr>
          <p:cNvSpPr txBox="1"/>
          <p:nvPr/>
        </p:nvSpPr>
        <p:spPr>
          <a:xfrm>
            <a:off x="4627749" y="4006746"/>
            <a:ext cx="136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403CB6-896B-F2F2-6D0E-A2ABBADA910E}"/>
              </a:ext>
            </a:extLst>
          </p:cNvPr>
          <p:cNvCxnSpPr>
            <a:cxnSpLocks/>
          </p:cNvCxnSpPr>
          <p:nvPr/>
        </p:nvCxnSpPr>
        <p:spPr>
          <a:xfrm>
            <a:off x="3212432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22045D-638C-BAE6-E85F-3EC4E5D0B60F}"/>
              </a:ext>
            </a:extLst>
          </p:cNvPr>
          <p:cNvCxnSpPr>
            <a:cxnSpLocks/>
          </p:cNvCxnSpPr>
          <p:nvPr/>
        </p:nvCxnSpPr>
        <p:spPr>
          <a:xfrm flipH="1">
            <a:off x="5310828" y="4781856"/>
            <a:ext cx="3" cy="23888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5ACA0A-3125-D8B5-2476-D1D295B48DAC}"/>
              </a:ext>
            </a:extLst>
          </p:cNvPr>
          <p:cNvCxnSpPr>
            <a:cxnSpLocks/>
          </p:cNvCxnSpPr>
          <p:nvPr/>
        </p:nvCxnSpPr>
        <p:spPr>
          <a:xfrm>
            <a:off x="7418534" y="3714574"/>
            <a:ext cx="0" cy="130616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40D43C-6F15-4DAE-F979-197E0CCE85CE}"/>
              </a:ext>
            </a:extLst>
          </p:cNvPr>
          <p:cNvCxnSpPr>
            <a:cxnSpLocks/>
          </p:cNvCxnSpPr>
          <p:nvPr/>
        </p:nvCxnSpPr>
        <p:spPr>
          <a:xfrm flipV="1">
            <a:off x="3209692" y="3719032"/>
            <a:ext cx="0" cy="130170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28DABAD-130F-24DC-6B2A-F2A9E97B4ECC}"/>
              </a:ext>
            </a:extLst>
          </p:cNvPr>
          <p:cNvSpPr/>
          <p:nvPr/>
        </p:nvSpPr>
        <p:spPr>
          <a:xfrm>
            <a:off x="8734099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7F63DD-7A34-6B74-2699-230B42FB9AEB}"/>
              </a:ext>
            </a:extLst>
          </p:cNvPr>
          <p:cNvSpPr txBox="1"/>
          <p:nvPr/>
        </p:nvSpPr>
        <p:spPr>
          <a:xfrm>
            <a:off x="8681032" y="2765505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Anonymization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B9A143-B877-9B3A-7B7F-182E80A8F920}"/>
              </a:ext>
            </a:extLst>
          </p:cNvPr>
          <p:cNvCxnSpPr>
            <a:cxnSpLocks/>
          </p:cNvCxnSpPr>
          <p:nvPr/>
        </p:nvCxnSpPr>
        <p:spPr>
          <a:xfrm>
            <a:off x="3205084" y="2102766"/>
            <a:ext cx="6332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F0F469-8DE0-5217-FF07-CF340A1E852C}"/>
              </a:ext>
            </a:extLst>
          </p:cNvPr>
          <p:cNvCxnSpPr>
            <a:cxnSpLocks/>
          </p:cNvCxnSpPr>
          <p:nvPr/>
        </p:nvCxnSpPr>
        <p:spPr>
          <a:xfrm>
            <a:off x="5318327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D40C228-FA48-FC6B-58A9-EA9077E92227}"/>
              </a:ext>
            </a:extLst>
          </p:cNvPr>
          <p:cNvCxnSpPr>
            <a:cxnSpLocks/>
          </p:cNvCxnSpPr>
          <p:nvPr/>
        </p:nvCxnSpPr>
        <p:spPr>
          <a:xfrm>
            <a:off x="7424222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823C6F-F9F3-C3F8-2820-5FD075BE1ED8}"/>
              </a:ext>
            </a:extLst>
          </p:cNvPr>
          <p:cNvCxnSpPr>
            <a:cxnSpLocks/>
          </p:cNvCxnSpPr>
          <p:nvPr/>
        </p:nvCxnSpPr>
        <p:spPr>
          <a:xfrm>
            <a:off x="9530117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2FF55F-2DC3-7BC4-3555-89934390989E}"/>
              </a:ext>
            </a:extLst>
          </p:cNvPr>
          <p:cNvCxnSpPr>
            <a:cxnSpLocks/>
          </p:cNvCxnSpPr>
          <p:nvPr/>
        </p:nvCxnSpPr>
        <p:spPr>
          <a:xfrm flipH="1">
            <a:off x="5310825" y="3720291"/>
            <a:ext cx="3" cy="23888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282F862-DA33-C28B-AA6B-C0161A68B120}"/>
              </a:ext>
            </a:extLst>
          </p:cNvPr>
          <p:cNvSpPr/>
          <p:nvPr/>
        </p:nvSpPr>
        <p:spPr>
          <a:xfrm>
            <a:off x="8441562" y="1995577"/>
            <a:ext cx="2142617" cy="3557185"/>
          </a:xfrm>
          <a:prstGeom prst="rect">
            <a:avLst/>
          </a:prstGeom>
          <a:solidFill>
            <a:srgbClr val="FFFFFF">
              <a:alpha val="6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EE2599-5858-1A2E-0058-4BD65F3687AA}"/>
              </a:ext>
            </a:extLst>
          </p:cNvPr>
          <p:cNvSpPr/>
          <p:nvPr/>
        </p:nvSpPr>
        <p:spPr>
          <a:xfrm>
            <a:off x="2131018" y="1837259"/>
            <a:ext cx="4233456" cy="3715503"/>
          </a:xfrm>
          <a:prstGeom prst="rect">
            <a:avLst/>
          </a:prstGeom>
          <a:solidFill>
            <a:srgbClr val="FFFFFF">
              <a:alpha val="6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5F1FA-B24E-5977-76FE-F618FD9D7D72}"/>
              </a:ext>
            </a:extLst>
          </p:cNvPr>
          <p:cNvSpPr txBox="1"/>
          <p:nvPr/>
        </p:nvSpPr>
        <p:spPr>
          <a:xfrm>
            <a:off x="3792420" y="1159231"/>
            <a:ext cx="5157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Researcher</a:t>
            </a:r>
          </a:p>
          <a:p>
            <a:pPr algn="ctr"/>
            <a:r>
              <a:rPr lang="en-US" sz="1200" dirty="0"/>
              <a:t>(in collaboration with Institution and Ethical Committee)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AA9592-1B68-68F2-50FC-B8B683F9C328}"/>
              </a:ext>
            </a:extLst>
          </p:cNvPr>
          <p:cNvCxnSpPr>
            <a:cxnSpLocks/>
          </p:cNvCxnSpPr>
          <p:nvPr/>
        </p:nvCxnSpPr>
        <p:spPr>
          <a:xfrm>
            <a:off x="6371284" y="174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6A9DB53-B65A-FD0F-FBCF-7456B579AB7B}"/>
              </a:ext>
            </a:extLst>
          </p:cNvPr>
          <p:cNvSpPr/>
          <p:nvPr/>
        </p:nvSpPr>
        <p:spPr>
          <a:xfrm>
            <a:off x="7437759" y="1928397"/>
            <a:ext cx="1003804" cy="369332"/>
          </a:xfrm>
          <a:prstGeom prst="rect">
            <a:avLst/>
          </a:prstGeom>
          <a:solidFill>
            <a:srgbClr val="FFFFFF">
              <a:alpha val="6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01854-BB8C-1B5E-55CC-E1B76ADB369F}"/>
              </a:ext>
            </a:extLst>
          </p:cNvPr>
          <p:cNvSpPr/>
          <p:nvPr/>
        </p:nvSpPr>
        <p:spPr>
          <a:xfrm>
            <a:off x="2138383" y="925975"/>
            <a:ext cx="8461094" cy="46645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9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AEC68-BAE0-1781-B904-73C3E18E3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F0B870C-1F91-053B-B095-6E585EB25D5F}"/>
              </a:ext>
            </a:extLst>
          </p:cNvPr>
          <p:cNvSpPr/>
          <p:nvPr/>
        </p:nvSpPr>
        <p:spPr>
          <a:xfrm>
            <a:off x="6628609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F21C5AE-8C0A-6936-ED56-C660402F8669}"/>
              </a:ext>
            </a:extLst>
          </p:cNvPr>
          <p:cNvSpPr/>
          <p:nvPr/>
        </p:nvSpPr>
        <p:spPr>
          <a:xfrm>
            <a:off x="4514811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F5099DB-E74D-9A68-B00C-A3385F214669}"/>
              </a:ext>
            </a:extLst>
          </p:cNvPr>
          <p:cNvSpPr/>
          <p:nvPr/>
        </p:nvSpPr>
        <p:spPr>
          <a:xfrm>
            <a:off x="2416414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5A7181-C162-AA21-5710-FCC09B740288}"/>
              </a:ext>
            </a:extLst>
          </p:cNvPr>
          <p:cNvSpPr/>
          <p:nvPr/>
        </p:nvSpPr>
        <p:spPr>
          <a:xfrm>
            <a:off x="4514811" y="4020429"/>
            <a:ext cx="1581188" cy="7001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13EAC-E5F5-063F-F6CB-CC2DDB9FF072}"/>
              </a:ext>
            </a:extLst>
          </p:cNvPr>
          <p:cNvSpPr txBox="1"/>
          <p:nvPr/>
        </p:nvSpPr>
        <p:spPr>
          <a:xfrm>
            <a:off x="0" y="7357"/>
            <a:ext cx="433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Legal framework for sharing </a:t>
            </a:r>
            <a:r>
              <a:rPr lang="en-US" i="1" dirty="0"/>
              <a:t>research</a:t>
            </a:r>
            <a:r>
              <a:rPr lang="en-US" dirty="0"/>
              <a:t>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74D2D-CE04-6BDD-40CA-B4515BBBEF1A}"/>
              </a:ext>
            </a:extLst>
          </p:cNvPr>
          <p:cNvSpPr txBox="1"/>
          <p:nvPr/>
        </p:nvSpPr>
        <p:spPr>
          <a:xfrm>
            <a:off x="2138383" y="5020741"/>
            <a:ext cx="214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Study Participant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BDF1A-0A35-7C65-8019-A0F8F86225E4}"/>
              </a:ext>
            </a:extLst>
          </p:cNvPr>
          <p:cNvSpPr txBox="1"/>
          <p:nvPr/>
        </p:nvSpPr>
        <p:spPr>
          <a:xfrm>
            <a:off x="4684897" y="5020741"/>
            <a:ext cx="12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D7305-AA12-DDF0-2ECA-5F48FFC63D07}"/>
              </a:ext>
            </a:extLst>
          </p:cNvPr>
          <p:cNvSpPr txBox="1"/>
          <p:nvPr/>
        </p:nvSpPr>
        <p:spPr>
          <a:xfrm>
            <a:off x="2608275" y="2765505"/>
            <a:ext cx="120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Consent</a:t>
            </a:r>
          </a:p>
          <a:p>
            <a:pPr algn="ctr"/>
            <a:r>
              <a:rPr lang="en-US" dirty="0"/>
              <a:t>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BE544-2A5B-A858-E93A-B2CE3A1637A3}"/>
              </a:ext>
            </a:extLst>
          </p:cNvPr>
          <p:cNvSpPr txBox="1"/>
          <p:nvPr/>
        </p:nvSpPr>
        <p:spPr>
          <a:xfrm>
            <a:off x="4627749" y="2627005"/>
            <a:ext cx="136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i="1" dirty="0"/>
              <a:t>User</a:t>
            </a:r>
            <a:r>
              <a:rPr lang="en-US" dirty="0"/>
              <a:t> Agreement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2EAB33-39D2-18CA-43A6-DCE182631F8B}"/>
              </a:ext>
            </a:extLst>
          </p:cNvPr>
          <p:cNvSpPr txBox="1"/>
          <p:nvPr/>
        </p:nvSpPr>
        <p:spPr>
          <a:xfrm>
            <a:off x="6741547" y="2627005"/>
            <a:ext cx="136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i="1" dirty="0"/>
              <a:t>Sharing</a:t>
            </a:r>
            <a:r>
              <a:rPr lang="en-US" dirty="0"/>
              <a:t> Agreement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542E7A-C52C-5CDC-EC1C-A06907654323}"/>
              </a:ext>
            </a:extLst>
          </p:cNvPr>
          <p:cNvSpPr txBox="1"/>
          <p:nvPr/>
        </p:nvSpPr>
        <p:spPr>
          <a:xfrm>
            <a:off x="6798699" y="5020741"/>
            <a:ext cx="12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2778C-B8FA-7CDF-896E-07D171ACE722}"/>
              </a:ext>
            </a:extLst>
          </p:cNvPr>
          <p:cNvSpPr txBox="1"/>
          <p:nvPr/>
        </p:nvSpPr>
        <p:spPr>
          <a:xfrm>
            <a:off x="4627749" y="4006746"/>
            <a:ext cx="136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0CA004-3A49-7D65-5915-F0D27242B443}"/>
              </a:ext>
            </a:extLst>
          </p:cNvPr>
          <p:cNvCxnSpPr>
            <a:cxnSpLocks/>
          </p:cNvCxnSpPr>
          <p:nvPr/>
        </p:nvCxnSpPr>
        <p:spPr>
          <a:xfrm>
            <a:off x="3212432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363A69-0D8E-562A-59CB-ACCC6B37F384}"/>
              </a:ext>
            </a:extLst>
          </p:cNvPr>
          <p:cNvCxnSpPr>
            <a:cxnSpLocks/>
          </p:cNvCxnSpPr>
          <p:nvPr/>
        </p:nvCxnSpPr>
        <p:spPr>
          <a:xfrm flipH="1">
            <a:off x="5310828" y="4781856"/>
            <a:ext cx="3" cy="23888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87BAC9-9D9C-587F-541F-E4180865AA82}"/>
              </a:ext>
            </a:extLst>
          </p:cNvPr>
          <p:cNvCxnSpPr>
            <a:cxnSpLocks/>
          </p:cNvCxnSpPr>
          <p:nvPr/>
        </p:nvCxnSpPr>
        <p:spPr>
          <a:xfrm>
            <a:off x="7418534" y="3714574"/>
            <a:ext cx="0" cy="130616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2C3DFE-C268-E49C-A124-B57EDC459C45}"/>
              </a:ext>
            </a:extLst>
          </p:cNvPr>
          <p:cNvCxnSpPr>
            <a:cxnSpLocks/>
          </p:cNvCxnSpPr>
          <p:nvPr/>
        </p:nvCxnSpPr>
        <p:spPr>
          <a:xfrm flipV="1">
            <a:off x="3209692" y="3719032"/>
            <a:ext cx="0" cy="130170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7FABE8D-04A5-4429-8D5C-67DDAB06E887}"/>
              </a:ext>
            </a:extLst>
          </p:cNvPr>
          <p:cNvSpPr/>
          <p:nvPr/>
        </p:nvSpPr>
        <p:spPr>
          <a:xfrm>
            <a:off x="8734099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D1AB4F-73B9-4B0B-CF64-AB11F92ACCBE}"/>
              </a:ext>
            </a:extLst>
          </p:cNvPr>
          <p:cNvSpPr txBox="1"/>
          <p:nvPr/>
        </p:nvSpPr>
        <p:spPr>
          <a:xfrm>
            <a:off x="8681032" y="2765505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Anonymization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2B60BB-7165-4DA4-EB0E-EB895A285BDE}"/>
              </a:ext>
            </a:extLst>
          </p:cNvPr>
          <p:cNvCxnSpPr>
            <a:cxnSpLocks/>
          </p:cNvCxnSpPr>
          <p:nvPr/>
        </p:nvCxnSpPr>
        <p:spPr>
          <a:xfrm>
            <a:off x="3205084" y="2102766"/>
            <a:ext cx="63324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2DA5B6-2E67-494F-8504-032C87F535DE}"/>
              </a:ext>
            </a:extLst>
          </p:cNvPr>
          <p:cNvCxnSpPr>
            <a:cxnSpLocks/>
          </p:cNvCxnSpPr>
          <p:nvPr/>
        </p:nvCxnSpPr>
        <p:spPr>
          <a:xfrm>
            <a:off x="5318327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1DC3C4-5049-0C43-9020-3ADD714E8E80}"/>
              </a:ext>
            </a:extLst>
          </p:cNvPr>
          <p:cNvCxnSpPr>
            <a:cxnSpLocks/>
          </p:cNvCxnSpPr>
          <p:nvPr/>
        </p:nvCxnSpPr>
        <p:spPr>
          <a:xfrm>
            <a:off x="7424222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2AD2C68-423F-70F5-5D9C-9DC1CDBCEF76}"/>
              </a:ext>
            </a:extLst>
          </p:cNvPr>
          <p:cNvCxnSpPr>
            <a:cxnSpLocks/>
          </p:cNvCxnSpPr>
          <p:nvPr/>
        </p:nvCxnSpPr>
        <p:spPr>
          <a:xfrm>
            <a:off x="9530117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CB66CC5-6751-BF94-5AC0-47B89BE9D3E4}"/>
              </a:ext>
            </a:extLst>
          </p:cNvPr>
          <p:cNvCxnSpPr>
            <a:cxnSpLocks/>
          </p:cNvCxnSpPr>
          <p:nvPr/>
        </p:nvCxnSpPr>
        <p:spPr>
          <a:xfrm flipH="1">
            <a:off x="5310825" y="3720291"/>
            <a:ext cx="3" cy="23888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5E764E5-BEC6-BD2D-F5E4-120925257C8A}"/>
              </a:ext>
            </a:extLst>
          </p:cNvPr>
          <p:cNvSpPr/>
          <p:nvPr/>
        </p:nvSpPr>
        <p:spPr>
          <a:xfrm>
            <a:off x="6364474" y="2114240"/>
            <a:ext cx="2142617" cy="3557185"/>
          </a:xfrm>
          <a:prstGeom prst="rect">
            <a:avLst/>
          </a:prstGeom>
          <a:solidFill>
            <a:srgbClr val="FFFFFF">
              <a:alpha val="6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AD70A6-C068-D0D6-910C-EC1B927B8706}"/>
              </a:ext>
            </a:extLst>
          </p:cNvPr>
          <p:cNvSpPr/>
          <p:nvPr/>
        </p:nvSpPr>
        <p:spPr>
          <a:xfrm>
            <a:off x="2131018" y="1837259"/>
            <a:ext cx="4233456" cy="3715503"/>
          </a:xfrm>
          <a:prstGeom prst="rect">
            <a:avLst/>
          </a:prstGeom>
          <a:solidFill>
            <a:srgbClr val="FFFFFF">
              <a:alpha val="6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3639B-3F93-CFC0-B625-F29C76D0EC00}"/>
              </a:ext>
            </a:extLst>
          </p:cNvPr>
          <p:cNvSpPr txBox="1"/>
          <p:nvPr/>
        </p:nvSpPr>
        <p:spPr>
          <a:xfrm>
            <a:off x="3792420" y="1159231"/>
            <a:ext cx="5157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Researcher</a:t>
            </a:r>
          </a:p>
          <a:p>
            <a:pPr algn="ctr"/>
            <a:r>
              <a:rPr lang="en-US" sz="1200" dirty="0"/>
              <a:t>(in collaboration with Institution and Ethical Committee)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D52AED-02F8-6C7E-AA6A-8B49BBFC101B}"/>
              </a:ext>
            </a:extLst>
          </p:cNvPr>
          <p:cNvCxnSpPr>
            <a:cxnSpLocks/>
          </p:cNvCxnSpPr>
          <p:nvPr/>
        </p:nvCxnSpPr>
        <p:spPr>
          <a:xfrm>
            <a:off x="6371284" y="174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B3CFA48-0D51-47C7-4E10-8160A8D7434C}"/>
              </a:ext>
            </a:extLst>
          </p:cNvPr>
          <p:cNvSpPr/>
          <p:nvPr/>
        </p:nvSpPr>
        <p:spPr>
          <a:xfrm>
            <a:off x="2138383" y="925975"/>
            <a:ext cx="8461094" cy="46645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0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44B9-CE86-87A4-4E18-519F348B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A469D-AFAA-4CEA-EAC5-B8F740F2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2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4438F-036F-0819-6EB2-EF5C8CE6A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1BEBAB3-45CA-755B-C556-649AA7595502}"/>
              </a:ext>
            </a:extLst>
          </p:cNvPr>
          <p:cNvSpPr/>
          <p:nvPr/>
        </p:nvSpPr>
        <p:spPr>
          <a:xfrm>
            <a:off x="6628609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9171310-B73D-32C0-3569-9FA4DD04A37A}"/>
              </a:ext>
            </a:extLst>
          </p:cNvPr>
          <p:cNvSpPr/>
          <p:nvPr/>
        </p:nvSpPr>
        <p:spPr>
          <a:xfrm>
            <a:off x="4514811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8763587-3083-497A-56C1-F07242185670}"/>
              </a:ext>
            </a:extLst>
          </p:cNvPr>
          <p:cNvSpPr/>
          <p:nvPr/>
        </p:nvSpPr>
        <p:spPr>
          <a:xfrm>
            <a:off x="2416414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1E400D-5F4A-8B5E-C116-D0B2B3748569}"/>
              </a:ext>
            </a:extLst>
          </p:cNvPr>
          <p:cNvSpPr/>
          <p:nvPr/>
        </p:nvSpPr>
        <p:spPr>
          <a:xfrm>
            <a:off x="4514811" y="4020429"/>
            <a:ext cx="1581188" cy="7001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7F00D-7BF8-4F60-F38E-D60F22AEEA92}"/>
              </a:ext>
            </a:extLst>
          </p:cNvPr>
          <p:cNvSpPr txBox="1"/>
          <p:nvPr/>
        </p:nvSpPr>
        <p:spPr>
          <a:xfrm>
            <a:off x="0" y="7357"/>
            <a:ext cx="433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Legal framework for sharing </a:t>
            </a:r>
            <a:r>
              <a:rPr lang="en-US" i="1" dirty="0"/>
              <a:t>research</a:t>
            </a:r>
            <a:r>
              <a:rPr lang="en-US" dirty="0"/>
              <a:t>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02F78-6FD6-3FF2-523A-451CC0BDCFA8}"/>
              </a:ext>
            </a:extLst>
          </p:cNvPr>
          <p:cNvSpPr txBox="1"/>
          <p:nvPr/>
        </p:nvSpPr>
        <p:spPr>
          <a:xfrm>
            <a:off x="2138383" y="5020741"/>
            <a:ext cx="214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Study Participant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7EE03-9116-0FED-AE6E-16D8590F3EFF}"/>
              </a:ext>
            </a:extLst>
          </p:cNvPr>
          <p:cNvSpPr txBox="1"/>
          <p:nvPr/>
        </p:nvSpPr>
        <p:spPr>
          <a:xfrm>
            <a:off x="4684897" y="5020741"/>
            <a:ext cx="12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B5D5-5B54-7BC5-B5AF-3941134B1437}"/>
              </a:ext>
            </a:extLst>
          </p:cNvPr>
          <p:cNvSpPr txBox="1"/>
          <p:nvPr/>
        </p:nvSpPr>
        <p:spPr>
          <a:xfrm>
            <a:off x="3833841" y="1446316"/>
            <a:ext cx="5157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Researcher</a:t>
            </a:r>
          </a:p>
          <a:p>
            <a:pPr algn="ctr"/>
            <a:r>
              <a:rPr lang="en-US" sz="1200" dirty="0"/>
              <a:t>(in collaboration with Institution and Ethical Committee)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AC626-2357-FDD9-7C11-645FCCFB6829}"/>
              </a:ext>
            </a:extLst>
          </p:cNvPr>
          <p:cNvSpPr txBox="1"/>
          <p:nvPr/>
        </p:nvSpPr>
        <p:spPr>
          <a:xfrm>
            <a:off x="2608275" y="2765505"/>
            <a:ext cx="120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Consent</a:t>
            </a:r>
          </a:p>
          <a:p>
            <a:pPr algn="ctr"/>
            <a:r>
              <a:rPr lang="en-US" dirty="0"/>
              <a:t>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51218-18CF-6D4C-822A-2EC851F3E5EC}"/>
              </a:ext>
            </a:extLst>
          </p:cNvPr>
          <p:cNvSpPr txBox="1"/>
          <p:nvPr/>
        </p:nvSpPr>
        <p:spPr>
          <a:xfrm>
            <a:off x="4627749" y="2627005"/>
            <a:ext cx="136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i="1" dirty="0"/>
              <a:t>User</a:t>
            </a:r>
            <a:r>
              <a:rPr lang="en-US" dirty="0"/>
              <a:t> Agreement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BD8C7-498E-74EE-9BE1-CA1C9FF4AAC9}"/>
              </a:ext>
            </a:extLst>
          </p:cNvPr>
          <p:cNvSpPr txBox="1"/>
          <p:nvPr/>
        </p:nvSpPr>
        <p:spPr>
          <a:xfrm>
            <a:off x="6741547" y="2627005"/>
            <a:ext cx="136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i="1" dirty="0"/>
              <a:t>Sharing</a:t>
            </a:r>
            <a:r>
              <a:rPr lang="en-US" dirty="0"/>
              <a:t> Agreement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46571-8EB9-4721-2B13-16E348E80D4F}"/>
              </a:ext>
            </a:extLst>
          </p:cNvPr>
          <p:cNvSpPr txBox="1"/>
          <p:nvPr/>
        </p:nvSpPr>
        <p:spPr>
          <a:xfrm>
            <a:off x="6798699" y="5020741"/>
            <a:ext cx="12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ACF9A7-FEC9-124A-BA23-1B4B53ADE987}"/>
              </a:ext>
            </a:extLst>
          </p:cNvPr>
          <p:cNvSpPr txBox="1"/>
          <p:nvPr/>
        </p:nvSpPr>
        <p:spPr>
          <a:xfrm>
            <a:off x="4627749" y="4006746"/>
            <a:ext cx="136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B2F17D-C632-9583-B380-F4C0A344B71A}"/>
              </a:ext>
            </a:extLst>
          </p:cNvPr>
          <p:cNvCxnSpPr>
            <a:cxnSpLocks/>
          </p:cNvCxnSpPr>
          <p:nvPr/>
        </p:nvCxnSpPr>
        <p:spPr>
          <a:xfrm>
            <a:off x="3212432" y="2090819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E55C50-F47A-0523-3F1B-3B265F6DA4C9}"/>
              </a:ext>
            </a:extLst>
          </p:cNvPr>
          <p:cNvCxnSpPr>
            <a:cxnSpLocks/>
          </p:cNvCxnSpPr>
          <p:nvPr/>
        </p:nvCxnSpPr>
        <p:spPr>
          <a:xfrm flipH="1">
            <a:off x="5310828" y="4781856"/>
            <a:ext cx="3" cy="238885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7FC2610-620F-9DF9-2002-33822F8A0EE8}"/>
              </a:ext>
            </a:extLst>
          </p:cNvPr>
          <p:cNvCxnSpPr>
            <a:cxnSpLocks/>
          </p:cNvCxnSpPr>
          <p:nvPr/>
        </p:nvCxnSpPr>
        <p:spPr>
          <a:xfrm>
            <a:off x="7418534" y="3714574"/>
            <a:ext cx="0" cy="1306167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5D1C53-4FDF-42EE-03A7-77BA3185306B}"/>
              </a:ext>
            </a:extLst>
          </p:cNvPr>
          <p:cNvCxnSpPr>
            <a:cxnSpLocks/>
          </p:cNvCxnSpPr>
          <p:nvPr/>
        </p:nvCxnSpPr>
        <p:spPr>
          <a:xfrm flipV="1">
            <a:off x="3209692" y="3719032"/>
            <a:ext cx="0" cy="1301709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73BECD9-D17C-4EAB-CDAF-AFBB31F3EA73}"/>
              </a:ext>
            </a:extLst>
          </p:cNvPr>
          <p:cNvSpPr/>
          <p:nvPr/>
        </p:nvSpPr>
        <p:spPr>
          <a:xfrm>
            <a:off x="8734099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604542-3C36-2282-F120-A3A9D9B4A5DD}"/>
              </a:ext>
            </a:extLst>
          </p:cNvPr>
          <p:cNvSpPr txBox="1"/>
          <p:nvPr/>
        </p:nvSpPr>
        <p:spPr>
          <a:xfrm>
            <a:off x="8681032" y="2765505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Anonymization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B058F1-EEB5-C3DE-67C0-2EF9ACFBD943}"/>
              </a:ext>
            </a:extLst>
          </p:cNvPr>
          <p:cNvCxnSpPr>
            <a:cxnSpLocks/>
          </p:cNvCxnSpPr>
          <p:nvPr/>
        </p:nvCxnSpPr>
        <p:spPr>
          <a:xfrm>
            <a:off x="3209692" y="2102766"/>
            <a:ext cx="632452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3B48F1-06FE-55E2-FA1C-93419C364343}"/>
              </a:ext>
            </a:extLst>
          </p:cNvPr>
          <p:cNvCxnSpPr>
            <a:cxnSpLocks/>
          </p:cNvCxnSpPr>
          <p:nvPr/>
        </p:nvCxnSpPr>
        <p:spPr>
          <a:xfrm>
            <a:off x="5318327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489E1D-2DAE-B28A-40DE-43B64976774E}"/>
              </a:ext>
            </a:extLst>
          </p:cNvPr>
          <p:cNvCxnSpPr>
            <a:cxnSpLocks/>
          </p:cNvCxnSpPr>
          <p:nvPr/>
        </p:nvCxnSpPr>
        <p:spPr>
          <a:xfrm>
            <a:off x="7424222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49017C-CEF2-63C0-952D-3D63C5675D91}"/>
              </a:ext>
            </a:extLst>
          </p:cNvPr>
          <p:cNvCxnSpPr>
            <a:cxnSpLocks/>
          </p:cNvCxnSpPr>
          <p:nvPr/>
        </p:nvCxnSpPr>
        <p:spPr>
          <a:xfrm>
            <a:off x="9530117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8D766EC-E6E9-537B-A166-D79DA2CE264D}"/>
              </a:ext>
            </a:extLst>
          </p:cNvPr>
          <p:cNvCxnSpPr>
            <a:cxnSpLocks/>
          </p:cNvCxnSpPr>
          <p:nvPr/>
        </p:nvCxnSpPr>
        <p:spPr>
          <a:xfrm flipH="1">
            <a:off x="5310825" y="3720291"/>
            <a:ext cx="3" cy="238885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7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0E9A3-AD71-1D7D-6DF9-3036CBCD6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CD504AA-44B3-972E-328C-4E4D7FF6F3F1}"/>
              </a:ext>
            </a:extLst>
          </p:cNvPr>
          <p:cNvSpPr/>
          <p:nvPr/>
        </p:nvSpPr>
        <p:spPr>
          <a:xfrm>
            <a:off x="6628609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7B17507-7053-E0A1-5050-1DB1E21EF5B5}"/>
              </a:ext>
            </a:extLst>
          </p:cNvPr>
          <p:cNvSpPr/>
          <p:nvPr/>
        </p:nvSpPr>
        <p:spPr>
          <a:xfrm>
            <a:off x="4514811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2E74DAC-F592-6319-AC20-2218483BD877}"/>
              </a:ext>
            </a:extLst>
          </p:cNvPr>
          <p:cNvSpPr/>
          <p:nvPr/>
        </p:nvSpPr>
        <p:spPr>
          <a:xfrm>
            <a:off x="2416414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DA8B25-D037-44CE-6958-D810277BADB7}"/>
              </a:ext>
            </a:extLst>
          </p:cNvPr>
          <p:cNvSpPr/>
          <p:nvPr/>
        </p:nvSpPr>
        <p:spPr>
          <a:xfrm>
            <a:off x="4514811" y="4020429"/>
            <a:ext cx="1581188" cy="7001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5B177-E73E-318C-E8B7-DE6580C4ABF3}"/>
              </a:ext>
            </a:extLst>
          </p:cNvPr>
          <p:cNvSpPr txBox="1"/>
          <p:nvPr/>
        </p:nvSpPr>
        <p:spPr>
          <a:xfrm>
            <a:off x="0" y="7357"/>
            <a:ext cx="433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Legal framework for sharing </a:t>
            </a:r>
            <a:r>
              <a:rPr lang="en-US" i="1" dirty="0"/>
              <a:t>research</a:t>
            </a:r>
            <a:r>
              <a:rPr lang="en-US" dirty="0"/>
              <a:t>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4A768-C5AE-C306-7CB0-2CFF552D5F6B}"/>
              </a:ext>
            </a:extLst>
          </p:cNvPr>
          <p:cNvSpPr txBox="1"/>
          <p:nvPr/>
        </p:nvSpPr>
        <p:spPr>
          <a:xfrm>
            <a:off x="2138383" y="5020741"/>
            <a:ext cx="214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Study Participant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D1F0A-D96A-D074-086E-307951EA1CFB}"/>
              </a:ext>
            </a:extLst>
          </p:cNvPr>
          <p:cNvSpPr txBox="1"/>
          <p:nvPr/>
        </p:nvSpPr>
        <p:spPr>
          <a:xfrm>
            <a:off x="4684897" y="5020741"/>
            <a:ext cx="12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6B75A-28B7-CDB5-A677-AB608EAD3704}"/>
              </a:ext>
            </a:extLst>
          </p:cNvPr>
          <p:cNvSpPr txBox="1"/>
          <p:nvPr/>
        </p:nvSpPr>
        <p:spPr>
          <a:xfrm>
            <a:off x="3833841" y="1446316"/>
            <a:ext cx="5157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Researcher</a:t>
            </a:r>
          </a:p>
          <a:p>
            <a:pPr algn="ctr"/>
            <a:r>
              <a:rPr lang="en-US" sz="1200" dirty="0"/>
              <a:t>(in collaboration with Institution and Ethical Committee)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A5AF3-8311-5330-3B3B-9CC7ED086945}"/>
              </a:ext>
            </a:extLst>
          </p:cNvPr>
          <p:cNvSpPr txBox="1"/>
          <p:nvPr/>
        </p:nvSpPr>
        <p:spPr>
          <a:xfrm>
            <a:off x="2608275" y="2765505"/>
            <a:ext cx="1208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Consent</a:t>
            </a:r>
          </a:p>
          <a:p>
            <a:pPr algn="ctr"/>
            <a:r>
              <a:rPr lang="en-US" dirty="0"/>
              <a:t>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21CFE-1C4E-70BE-24DD-FEB157A8E6B5}"/>
              </a:ext>
            </a:extLst>
          </p:cNvPr>
          <p:cNvSpPr txBox="1"/>
          <p:nvPr/>
        </p:nvSpPr>
        <p:spPr>
          <a:xfrm>
            <a:off x="4627749" y="2627005"/>
            <a:ext cx="136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i="1" dirty="0"/>
              <a:t>User</a:t>
            </a:r>
            <a:r>
              <a:rPr lang="en-US" dirty="0"/>
              <a:t> Agreement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1FCBB6-B91A-4810-3F11-20C489F5AB4E}"/>
              </a:ext>
            </a:extLst>
          </p:cNvPr>
          <p:cNvSpPr txBox="1"/>
          <p:nvPr/>
        </p:nvSpPr>
        <p:spPr>
          <a:xfrm>
            <a:off x="6741547" y="2627005"/>
            <a:ext cx="1366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i="1" dirty="0"/>
              <a:t>Sharing</a:t>
            </a:r>
            <a:r>
              <a:rPr lang="en-US" dirty="0"/>
              <a:t> Agreement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CD48F-4F87-5864-8AD0-C2FD75AA6F9F}"/>
              </a:ext>
            </a:extLst>
          </p:cNvPr>
          <p:cNvSpPr txBox="1"/>
          <p:nvPr/>
        </p:nvSpPr>
        <p:spPr>
          <a:xfrm>
            <a:off x="6798699" y="5020741"/>
            <a:ext cx="12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D5E975-BB97-44C3-A423-2BADBD9C197E}"/>
              </a:ext>
            </a:extLst>
          </p:cNvPr>
          <p:cNvSpPr txBox="1"/>
          <p:nvPr/>
        </p:nvSpPr>
        <p:spPr>
          <a:xfrm>
            <a:off x="4627749" y="4006746"/>
            <a:ext cx="136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Repository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2E34D1-F9B5-28CE-36DB-87E1A5D7499B}"/>
              </a:ext>
            </a:extLst>
          </p:cNvPr>
          <p:cNvCxnSpPr>
            <a:cxnSpLocks/>
          </p:cNvCxnSpPr>
          <p:nvPr/>
        </p:nvCxnSpPr>
        <p:spPr>
          <a:xfrm>
            <a:off x="3212432" y="2090819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7793C7-F493-A025-8080-266363FBC3F2}"/>
              </a:ext>
            </a:extLst>
          </p:cNvPr>
          <p:cNvCxnSpPr>
            <a:cxnSpLocks/>
          </p:cNvCxnSpPr>
          <p:nvPr/>
        </p:nvCxnSpPr>
        <p:spPr>
          <a:xfrm flipH="1">
            <a:off x="5310828" y="4781856"/>
            <a:ext cx="3" cy="238885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E7CE1D-22D7-E402-BFCA-07EEBDDDEED3}"/>
              </a:ext>
            </a:extLst>
          </p:cNvPr>
          <p:cNvCxnSpPr>
            <a:cxnSpLocks/>
          </p:cNvCxnSpPr>
          <p:nvPr/>
        </p:nvCxnSpPr>
        <p:spPr>
          <a:xfrm>
            <a:off x="7418534" y="3714574"/>
            <a:ext cx="0" cy="1306167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69DC12-388F-EC05-003F-E92EF467CB46}"/>
              </a:ext>
            </a:extLst>
          </p:cNvPr>
          <p:cNvCxnSpPr>
            <a:cxnSpLocks/>
          </p:cNvCxnSpPr>
          <p:nvPr/>
        </p:nvCxnSpPr>
        <p:spPr>
          <a:xfrm flipV="1">
            <a:off x="3209692" y="3719032"/>
            <a:ext cx="0" cy="1301709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FC0C4A9-0CF3-F177-A5EF-8209CE400DEB}"/>
              </a:ext>
            </a:extLst>
          </p:cNvPr>
          <p:cNvSpPr/>
          <p:nvPr/>
        </p:nvSpPr>
        <p:spPr>
          <a:xfrm>
            <a:off x="8734099" y="2554227"/>
            <a:ext cx="1592037" cy="1068886"/>
          </a:xfrm>
          <a:prstGeom prst="roundRect">
            <a:avLst>
              <a:gd name="adj" fmla="val 918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0C3C56-5EEB-D7FC-D748-6C50AC2DC886}"/>
              </a:ext>
            </a:extLst>
          </p:cNvPr>
          <p:cNvSpPr txBox="1"/>
          <p:nvPr/>
        </p:nvSpPr>
        <p:spPr>
          <a:xfrm>
            <a:off x="8681032" y="2765505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Anonymization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DA2F10-1A5B-04E6-1766-CDF850EDD341}"/>
              </a:ext>
            </a:extLst>
          </p:cNvPr>
          <p:cNvCxnSpPr>
            <a:cxnSpLocks/>
          </p:cNvCxnSpPr>
          <p:nvPr/>
        </p:nvCxnSpPr>
        <p:spPr>
          <a:xfrm>
            <a:off x="3209692" y="2102766"/>
            <a:ext cx="632452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E6F915-B4BE-22D3-C611-43DBC7A237B1}"/>
              </a:ext>
            </a:extLst>
          </p:cNvPr>
          <p:cNvCxnSpPr>
            <a:cxnSpLocks/>
          </p:cNvCxnSpPr>
          <p:nvPr/>
        </p:nvCxnSpPr>
        <p:spPr>
          <a:xfrm>
            <a:off x="5318327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18E398-4F82-8757-8D84-FF8697CBF98A}"/>
              </a:ext>
            </a:extLst>
          </p:cNvPr>
          <p:cNvCxnSpPr>
            <a:cxnSpLocks/>
          </p:cNvCxnSpPr>
          <p:nvPr/>
        </p:nvCxnSpPr>
        <p:spPr>
          <a:xfrm>
            <a:off x="7424222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ADC834-2C04-8A22-F25C-4583C64DF239}"/>
              </a:ext>
            </a:extLst>
          </p:cNvPr>
          <p:cNvCxnSpPr>
            <a:cxnSpLocks/>
          </p:cNvCxnSpPr>
          <p:nvPr/>
        </p:nvCxnSpPr>
        <p:spPr>
          <a:xfrm>
            <a:off x="9530117" y="2102766"/>
            <a:ext cx="0" cy="360000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0CACC2-98BA-AFFB-E887-0D6BEF292CAA}"/>
              </a:ext>
            </a:extLst>
          </p:cNvPr>
          <p:cNvCxnSpPr>
            <a:cxnSpLocks/>
          </p:cNvCxnSpPr>
          <p:nvPr/>
        </p:nvCxnSpPr>
        <p:spPr>
          <a:xfrm flipH="1">
            <a:off x="5310825" y="3720291"/>
            <a:ext cx="3" cy="238885"/>
          </a:xfrm>
          <a:prstGeom prst="straightConnector1">
            <a:avLst/>
          </a:prstGeom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37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288</Words>
  <Application>Microsoft Macintosh PowerPoint</Application>
  <PresentationFormat>Widescreen</PresentationFormat>
  <Paragraphs>144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Seiler, Christof (DACS)</dc:creator>
  <cp:lastModifiedBy>Seiler, Christof (DACS)</cp:lastModifiedBy>
  <cp:revision>16</cp:revision>
  <cp:lastPrinted>2024-10-16T09:18:29Z</cp:lastPrinted>
  <dcterms:created xsi:type="dcterms:W3CDTF">2024-10-09T15:54:46Z</dcterms:created>
  <dcterms:modified xsi:type="dcterms:W3CDTF">2024-10-16T09:19:53Z</dcterms:modified>
</cp:coreProperties>
</file>