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81">
          <p15:clr>
            <a:srgbClr val="A4A3A4"/>
          </p15:clr>
        </p15:guide>
        <p15:guide id="2" pos="1359">
          <p15:clr>
            <a:srgbClr val="A4A3A4"/>
          </p15:clr>
        </p15:guide>
        <p15:guide id="3" pos="3843">
          <p15:clr>
            <a:srgbClr val="A4A3A4"/>
          </p15:clr>
        </p15:guide>
        <p15:guide id="4" pos="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orient="horz" pos="1882">
          <p15:clr>
            <a:srgbClr val="A4A3A4"/>
          </p15:clr>
        </p15:guide>
        <p15:guide id="3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4" y="126"/>
      </p:cViewPr>
      <p:guideLst>
        <p:guide orient="horz" pos="4181"/>
        <p:guide pos="1359"/>
        <p:guide pos="3843"/>
        <p:guide pos="1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28"/>
        <p:guide orient="horz" pos="188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11" Type="http://schemas.microsoft.com/office/2007/relationships/hdphoto" Target="../media/hdphoto1.wdp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5679806" y="0"/>
            <a:ext cx="3464194" cy="6861871"/>
          </a:xfrm>
          <a:custGeom>
            <a:avLst/>
            <a:gdLst>
              <a:gd name="T0" fmla="*/ 149 w 1094"/>
              <a:gd name="T1" fmla="*/ 2166 h 2166"/>
              <a:gd name="T2" fmla="*/ 1094 w 1094"/>
              <a:gd name="T3" fmla="*/ 2166 h 2166"/>
              <a:gd name="T4" fmla="*/ 1094 w 1094"/>
              <a:gd name="T5" fmla="*/ 0 h 2166"/>
              <a:gd name="T6" fmla="*/ 0 w 1094"/>
              <a:gd name="T7" fmla="*/ 0 h 2166"/>
              <a:gd name="T8" fmla="*/ 149 w 1094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4" h="2166">
                <a:moveTo>
                  <a:pt x="149" y="2166"/>
                </a:moveTo>
                <a:cubicBezTo>
                  <a:pt x="1094" y="2166"/>
                  <a:pt x="1094" y="2166"/>
                  <a:pt x="1094" y="2166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49" y="2166"/>
                </a:cubicBezTo>
                <a:close/>
              </a:path>
            </a:pathLst>
          </a:custGeom>
          <a:solidFill>
            <a:srgbClr val="027A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5377263" y="0"/>
            <a:ext cx="1272781" cy="6861871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7" y="767"/>
                  <a:pt x="221" y="2166"/>
                </a:cubicBezTo>
                <a:close/>
              </a:path>
            </a:pathLst>
          </a:custGeom>
          <a:solidFill>
            <a:srgbClr val="85B7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 rot="16200000">
            <a:off x="3800344" y="1503009"/>
            <a:ext cx="6858002" cy="380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168" y="235945"/>
            <a:ext cx="4160172" cy="877163"/>
          </a:xfrm>
        </p:spPr>
        <p:txBody>
          <a:bodyPr/>
          <a:lstStyle>
            <a:lvl1pPr algn="l"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168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1134" y="631304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38" r="11360" b="9696"/>
          <a:stretch/>
        </p:blipFill>
        <p:spPr>
          <a:xfrm>
            <a:off x="6180667" y="65"/>
            <a:ext cx="2953546" cy="6192917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3919" y="811969"/>
            <a:ext cx="2152274" cy="2152275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1" name="Picture 20" descr="DifScat_better vibe.jpg.jpe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0253" y="1402065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5521" y="2715753"/>
            <a:ext cx="1665404" cy="1665404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5644" y="2839998"/>
            <a:ext cx="1425642" cy="1386314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4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33" y="236982"/>
            <a:ext cx="8636290" cy="484748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508760"/>
            <a:ext cx="8642640" cy="4195415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698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415" y="1402417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15" y="2227999"/>
            <a:ext cx="4192528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92" y="1402417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92" y="2227999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3"/>
          <p:cNvSpPr>
            <a:spLocks/>
          </p:cNvSpPr>
          <p:nvPr/>
        </p:nvSpPr>
        <p:spPr bwMode="auto">
          <a:xfrm>
            <a:off x="5377263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7744"/>
            <a:ext cx="3911890" cy="1117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628" r="14333" b="9696"/>
          <a:stretch/>
        </p:blipFill>
        <p:spPr>
          <a:xfrm>
            <a:off x="6214534" y="65"/>
            <a:ext cx="2929466" cy="6192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60" y="244004"/>
            <a:ext cx="862867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083728" y="1812022"/>
            <a:ext cx="4060272" cy="50458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168" y="237744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168" y="1508760"/>
            <a:ext cx="864264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16123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b="0" dirty="0" err="1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Presentation_name</a:t>
            </a:r>
            <a:endParaRPr lang="en-US" sz="1000" b="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-569913" y="-2814638"/>
            <a:ext cx="25400" cy="1588"/>
          </a:xfrm>
          <a:prstGeom prst="rect">
            <a:avLst/>
          </a:prstGeom>
          <a:solidFill>
            <a:srgbClr val="85B7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7" r:id="rId2"/>
    <p:sldLayoutId id="2147483939" r:id="rId3"/>
    <p:sldLayoutId id="2147483940" r:id="rId4"/>
    <p:sldLayoutId id="2147483941" r:id="rId5"/>
    <p:sldLayoutId id="2147483942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834390"/>
            <a:ext cx="5334000" cy="4000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063490" y="2377440"/>
            <a:ext cx="834390" cy="57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29125" y="3415284"/>
            <a:ext cx="190881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Shift of ambipolar root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83530" y="2406015"/>
            <a:ext cx="97155" cy="980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2640" y="2035808"/>
            <a:ext cx="78486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l-GR" b="1" dirty="0">
                <a:solidFill>
                  <a:srgbClr val="FF0000"/>
                </a:solidFill>
                <a:latin typeface="Cambria" panose="02040503050406030204" pitchFamily="18" charset="0"/>
              </a:rPr>
              <a:t>Γ</a:t>
            </a:r>
            <a:r>
              <a:rPr lang="en-US" b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66950" y="3215893"/>
            <a:ext cx="78486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l-GR" b="1" dirty="0">
                <a:solidFill>
                  <a:srgbClr val="0000CC"/>
                </a:solidFill>
                <a:latin typeface="Cambria" panose="02040503050406030204" pitchFamily="18" charset="0"/>
              </a:rPr>
              <a:t>Γ</a:t>
            </a:r>
            <a:r>
              <a:rPr lang="en-US" b="1" baseline="-25000" dirty="0">
                <a:solidFill>
                  <a:srgbClr val="0000CC"/>
                </a:solidFill>
                <a:latin typeface="Cambria" panose="02040503050406030204" pitchFamily="18" charset="0"/>
              </a:rPr>
              <a:t>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54680" y="2929661"/>
            <a:ext cx="190881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With beam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00388" y="2496732"/>
            <a:ext cx="190881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No beam</a:t>
            </a:r>
          </a:p>
        </p:txBody>
      </p:sp>
    </p:spTree>
    <p:extLst>
      <p:ext uri="{BB962C8B-B14F-4D97-AF65-F5344CB8AC3E}">
        <p14:creationId xmlns:p14="http://schemas.microsoft.com/office/powerpoint/2010/main" val="700750482"/>
      </p:ext>
    </p:extLst>
  </p:cSld>
  <p:clrMapOvr>
    <a:masterClrMapping/>
  </p:clrMapOvr>
</p:sld>
</file>

<file path=ppt/theme/theme1.xml><?xml version="1.0" encoding="utf-8"?>
<a:theme xmlns:a="http://schemas.openxmlformats.org/drawingml/2006/main" name="ORNL2016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NL2016" id="{65E763FD-A0EC-4983-B412-B65AFF902249}" vid="{9607ECC1-E6F7-4256-BE76-951CC26812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</TotalTime>
  <Words>12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Cambria</vt:lpstr>
      <vt:lpstr>ORNL2016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Lore, Jeremy D.</dc:creator>
  <cp:lastModifiedBy>Lore, Jeremy D.</cp:lastModifiedBy>
  <cp:revision>2</cp:revision>
  <dcterms:created xsi:type="dcterms:W3CDTF">2016-11-30T18:22:30Z</dcterms:created>
  <dcterms:modified xsi:type="dcterms:W3CDTF">2016-11-30T18:46:46Z</dcterms:modified>
</cp:coreProperties>
</file>