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01"/>
  </p:normalViewPr>
  <p:slideViewPr>
    <p:cSldViewPr snapToGrid="0" snapToObjects="1">
      <p:cViewPr varScale="1">
        <p:scale>
          <a:sx n="216" d="100"/>
          <a:sy n="216" d="100"/>
        </p:scale>
        <p:origin x="20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/>
          <a:stretch/>
        </p:blipFill>
        <p:spPr>
          <a:xfrm>
            <a:off x="5786057" y="-2184"/>
            <a:ext cx="3377288" cy="6696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0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/>
          <a:stretch/>
        </p:blipFill>
        <p:spPr>
          <a:xfrm>
            <a:off x="5786057" y="-2184"/>
            <a:ext cx="3377288" cy="6696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9" r:id="rId3"/>
    <p:sldLayoutId id="2147483940" r:id="rId4"/>
    <p:sldLayoutId id="2147483941" r:id="rId5"/>
    <p:sldLayoutId id="214748394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484748"/>
          </a:xfrm>
        </p:spPr>
        <p:txBody>
          <a:bodyPr/>
          <a:lstStyle/>
          <a:p>
            <a:r>
              <a:rPr lang="en-US" dirty="0" err="1" smtClean="0"/>
              <a:t>Lib_io_intercept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adoption rate of in-node SSD due to file-management complexity.</a:t>
            </a:r>
          </a:p>
          <a:p>
            <a:pPr lvl="2"/>
            <a:r>
              <a:rPr lang="en-US" dirty="0" smtClean="0"/>
              <a:t>Low </a:t>
            </a:r>
            <a:r>
              <a:rPr lang="en-US" dirty="0" smtClean="0"/>
              <a:t>adoption would mean </a:t>
            </a:r>
            <a:r>
              <a:rPr lang="en-US" dirty="0" smtClean="0"/>
              <a:t>applications are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 paying synchronous transfer costs to send IO to the PFS</a:t>
            </a:r>
          </a:p>
          <a:p>
            <a:pPr lvl="3"/>
            <a:r>
              <a:rPr lang="en-US" dirty="0" smtClean="0"/>
              <a:t>wasting allocation hours,</a:t>
            </a:r>
          </a:p>
          <a:p>
            <a:pPr lvl="3"/>
            <a:r>
              <a:rPr lang="en-US" dirty="0" smtClean="0"/>
              <a:t>tying up compute, reducing efficiency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Choices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using PFS</a:t>
            </a:r>
            <a:endParaRPr lang="en-US" dirty="0" smtClean="0"/>
          </a:p>
          <a:p>
            <a:pPr lvl="1"/>
            <a:r>
              <a:rPr lang="en-US" dirty="0" smtClean="0"/>
              <a:t>Persist everything to parallel file system</a:t>
            </a:r>
          </a:p>
          <a:p>
            <a:pPr lvl="1"/>
            <a:r>
              <a:rPr lang="en-US" dirty="0" smtClean="0"/>
              <a:t>Synchronous IO / Poor performance, increased costs</a:t>
            </a:r>
          </a:p>
          <a:p>
            <a:r>
              <a:rPr lang="en-US" dirty="0" smtClean="0"/>
              <a:t>SCR</a:t>
            </a:r>
          </a:p>
          <a:p>
            <a:pPr lvl="1"/>
            <a:r>
              <a:rPr lang="en-US" dirty="0" smtClean="0"/>
              <a:t>Improves performance/abstracts file system hierarchy</a:t>
            </a:r>
          </a:p>
          <a:p>
            <a:pPr lvl="1"/>
            <a:r>
              <a:rPr lang="en-US" dirty="0" smtClean="0"/>
              <a:t>Requires code modifications to all IO codes</a:t>
            </a:r>
            <a:endParaRPr lang="en-US" dirty="0"/>
          </a:p>
          <a:p>
            <a:r>
              <a:rPr lang="en-US" dirty="0" smtClean="0"/>
              <a:t>BSCFS</a:t>
            </a:r>
          </a:p>
          <a:p>
            <a:pPr lvl="1"/>
            <a:r>
              <a:rPr lang="en-US" dirty="0" smtClean="0"/>
              <a:t>Improves performance for N:1 writes</a:t>
            </a:r>
          </a:p>
          <a:p>
            <a:pPr lvl="1"/>
            <a:r>
              <a:rPr lang="en-US" dirty="0" smtClean="0"/>
              <a:t>Expensive read-back / Non-standard reads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information </a:t>
            </a:r>
            <a:r>
              <a:rPr lang="en-US" dirty="0" smtClean="0"/>
              <a:t>at: https</a:t>
            </a:r>
            <a:r>
              <a:rPr lang="en-US" dirty="0"/>
              <a:t>://</a:t>
            </a:r>
            <a:r>
              <a:rPr lang="en-US" dirty="0" err="1"/>
              <a:t>goo.gl</a:t>
            </a:r>
            <a:r>
              <a:rPr lang="en-US" dirty="0"/>
              <a:t>/ivvVh2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 IO Intercept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N:N / M:N – Single output directory</a:t>
            </a:r>
          </a:p>
          <a:p>
            <a:pPr lvl="1"/>
            <a:r>
              <a:rPr lang="en-US" dirty="0" smtClean="0"/>
              <a:t>No code changes necessary</a:t>
            </a:r>
          </a:p>
          <a:p>
            <a:pPr lvl="1"/>
            <a:r>
              <a:rPr lang="en-US" dirty="0" smtClean="0"/>
              <a:t>Write all data to SSD</a:t>
            </a:r>
          </a:p>
          <a:p>
            <a:pPr lvl="1"/>
            <a:r>
              <a:rPr lang="en-US" dirty="0" smtClean="0"/>
              <a:t>Lib IO Intercept will asynchronously write it out for you when the file is closed.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IO Timeline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534442" y="2003895"/>
            <a:ext cx="3271023" cy="1410511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Simulation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805465" y="2003896"/>
            <a:ext cx="2684834" cy="1410511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Write Step to PFS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flipH="1">
            <a:off x="1303506" y="3414406"/>
            <a:ext cx="6186793" cy="1653702"/>
          </a:xfrm>
          <a:prstGeom prst="curvedUp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IO Timeline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487753" y="1556423"/>
            <a:ext cx="3271023" cy="1410511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Simulation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58775" y="1556424"/>
            <a:ext cx="846305" cy="1410511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Write Step to SSD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flipH="1">
            <a:off x="2110901" y="4007793"/>
            <a:ext cx="4494179" cy="1653702"/>
          </a:xfrm>
          <a:prstGeom prst="curvedUp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87753" y="2819538"/>
            <a:ext cx="2220435" cy="1410511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Background Flush previous step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take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Lib_io_intercept</a:t>
            </a:r>
            <a:r>
              <a:rPr lang="en-US" dirty="0"/>
              <a:t> </a:t>
            </a:r>
            <a:r>
              <a:rPr lang="en-US" dirty="0" smtClean="0"/>
              <a:t>will require</a:t>
            </a:r>
          </a:p>
          <a:p>
            <a:pPr lvl="1"/>
            <a:r>
              <a:rPr lang="en-US" dirty="0" smtClean="0"/>
              <a:t>Loading the dynamic or static module</a:t>
            </a:r>
          </a:p>
          <a:p>
            <a:pPr lvl="1"/>
            <a:r>
              <a:rPr lang="en-US" dirty="0" smtClean="0"/>
              <a:t>Rebuilding statically built applications</a:t>
            </a:r>
          </a:p>
          <a:p>
            <a:pPr lvl="1"/>
            <a:r>
              <a:rPr lang="en-US" dirty="0" smtClean="0"/>
              <a:t>Setting an environment variable pointing to the PFS home directory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15765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2378</TotalTime>
  <Words>181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Arial</vt:lpstr>
      <vt:lpstr>Default Theme</vt:lpstr>
      <vt:lpstr>Lib_io_intercept</vt:lpstr>
      <vt:lpstr>Concern</vt:lpstr>
      <vt:lpstr>IO Choices on Summit</vt:lpstr>
      <vt:lpstr>Lib IO Intercept</vt:lpstr>
      <vt:lpstr>Synchronous IO Timeline</vt:lpstr>
      <vt:lpstr>Synchronous IO Timeline</vt:lpstr>
      <vt:lpstr>How to take advantage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Low-Overhead Burst Buffer Draining</dc:title>
  <dc:creator>Zimmer, Christopher J.</dc:creator>
  <cp:lastModifiedBy>Zimmer, Christopher J.</cp:lastModifiedBy>
  <cp:revision>9</cp:revision>
  <dcterms:created xsi:type="dcterms:W3CDTF">2016-02-02T22:19:06Z</dcterms:created>
  <dcterms:modified xsi:type="dcterms:W3CDTF">2016-02-09T16:37:35Z</dcterms:modified>
</cp:coreProperties>
</file>