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78" autoAdjust="0"/>
  </p:normalViewPr>
  <p:slideViewPr>
    <p:cSldViewPr snapToGrid="0" snapToObjects="1">
      <p:cViewPr>
        <p:scale>
          <a:sx n="134" d="100"/>
          <a:sy n="134" d="100"/>
        </p:scale>
        <p:origin x="-9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2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AC66-451E-F946-ADC5-96C8CD78BDE0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D605-63FD-B244-9625-CD19713C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4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18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7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908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25080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944" y="398046"/>
            <a:ext cx="3089556" cy="691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 rot="13490162">
            <a:off x="5555851" y="1677557"/>
            <a:ext cx="2030589" cy="3576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031618" y="4090619"/>
            <a:ext cx="2960390" cy="1889548"/>
            <a:chOff x="3306740" y="4072101"/>
            <a:chExt cx="2530653" cy="1424202"/>
          </a:xfrm>
        </p:grpSpPr>
        <p:sp>
          <p:nvSpPr>
            <p:cNvPr id="4" name="Cloud 3"/>
            <p:cNvSpPr/>
            <p:nvPr/>
          </p:nvSpPr>
          <p:spPr>
            <a:xfrm rot="514966">
              <a:off x="3306740" y="4072101"/>
              <a:ext cx="2530653" cy="1424202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93897" y="4302681"/>
              <a:ext cx="1544935" cy="362512"/>
              <a:chOff x="1462283" y="5563160"/>
              <a:chExt cx="1544935" cy="36251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2235054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2492442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2749830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1462283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1719671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1977059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2377819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>
                <a:off x="2635207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05048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862436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119824" y="5622399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921703" y="4714105"/>
              <a:ext cx="1544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Filesystem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44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908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25080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944" y="398046"/>
            <a:ext cx="3089556" cy="691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 rot="10800000">
            <a:off x="3435491" y="2862789"/>
            <a:ext cx="2184258" cy="3576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031618" y="4090619"/>
            <a:ext cx="2960390" cy="1889548"/>
            <a:chOff x="3306740" y="4072101"/>
            <a:chExt cx="2530653" cy="1424202"/>
          </a:xfrm>
        </p:grpSpPr>
        <p:sp>
          <p:nvSpPr>
            <p:cNvPr id="4" name="Cloud 3"/>
            <p:cNvSpPr/>
            <p:nvPr/>
          </p:nvSpPr>
          <p:spPr>
            <a:xfrm rot="514966">
              <a:off x="3306740" y="4072101"/>
              <a:ext cx="2530653" cy="1424202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93897" y="4302681"/>
              <a:ext cx="1544935" cy="362512"/>
              <a:chOff x="1462283" y="5563160"/>
              <a:chExt cx="1544935" cy="36251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2235054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2492442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2749830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1462283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1719671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1977059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2377819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>
                <a:off x="2635207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05048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862436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119824" y="5622399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921703" y="4714105"/>
              <a:ext cx="1544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Filesystem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152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908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25080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944" y="398046"/>
            <a:ext cx="3089556" cy="691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031618" y="4090619"/>
            <a:ext cx="2960390" cy="1889548"/>
            <a:chOff x="3306740" y="4072101"/>
            <a:chExt cx="2530653" cy="1424202"/>
          </a:xfrm>
        </p:grpSpPr>
        <p:sp>
          <p:nvSpPr>
            <p:cNvPr id="4" name="Cloud 3"/>
            <p:cNvSpPr/>
            <p:nvPr/>
          </p:nvSpPr>
          <p:spPr>
            <a:xfrm rot="514966">
              <a:off x="3306740" y="4072101"/>
              <a:ext cx="2530653" cy="1424202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93897" y="4302681"/>
              <a:ext cx="1544935" cy="362512"/>
              <a:chOff x="1462283" y="5563160"/>
              <a:chExt cx="1544935" cy="36251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2235054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2492442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2749830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1462283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1719671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1977059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2377819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>
                <a:off x="2635207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05048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862436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119824" y="5622399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921703" y="4714105"/>
              <a:ext cx="1544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Filesystem</a:t>
              </a:r>
              <a:endParaRPr lang="en-US" sz="2400" dirty="0"/>
            </a:p>
          </p:txBody>
        </p:sp>
      </p:grpSp>
      <p:sp>
        <p:nvSpPr>
          <p:cNvPr id="21" name="Right Arrow 20"/>
          <p:cNvSpPr/>
          <p:nvPr/>
        </p:nvSpPr>
        <p:spPr>
          <a:xfrm rot="18838576">
            <a:off x="1496494" y="1665427"/>
            <a:ext cx="2030589" cy="3576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908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25080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944" y="398046"/>
            <a:ext cx="3089556" cy="691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>
            <a:off x="3435491" y="2862789"/>
            <a:ext cx="2184258" cy="3576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031618" y="4090619"/>
            <a:ext cx="2960390" cy="1889548"/>
            <a:chOff x="3306740" y="4072101"/>
            <a:chExt cx="2530653" cy="1424202"/>
          </a:xfrm>
        </p:grpSpPr>
        <p:sp>
          <p:nvSpPr>
            <p:cNvPr id="4" name="Cloud 3"/>
            <p:cNvSpPr/>
            <p:nvPr/>
          </p:nvSpPr>
          <p:spPr>
            <a:xfrm rot="514966">
              <a:off x="3306740" y="4072101"/>
              <a:ext cx="2530653" cy="1424202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93897" y="4302681"/>
              <a:ext cx="1544935" cy="362512"/>
              <a:chOff x="1462283" y="5563160"/>
              <a:chExt cx="1544935" cy="36251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2235054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2492442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2749830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1462283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1719671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1977059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2377819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>
                <a:off x="2635207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05048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862436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119824" y="5622399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921703" y="4714105"/>
              <a:ext cx="1544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Filesystem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217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908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25080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944" y="398046"/>
            <a:ext cx="3089556" cy="691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031618" y="4090619"/>
            <a:ext cx="2960390" cy="1889548"/>
            <a:chOff x="3306740" y="4072101"/>
            <a:chExt cx="2530653" cy="1424202"/>
          </a:xfrm>
        </p:grpSpPr>
        <p:sp>
          <p:nvSpPr>
            <p:cNvPr id="4" name="Cloud 3"/>
            <p:cNvSpPr/>
            <p:nvPr/>
          </p:nvSpPr>
          <p:spPr>
            <a:xfrm rot="514966">
              <a:off x="3306740" y="4072101"/>
              <a:ext cx="2530653" cy="1424202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93897" y="4302681"/>
              <a:ext cx="1544935" cy="362512"/>
              <a:chOff x="1462283" y="5563160"/>
              <a:chExt cx="1544935" cy="36251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2235054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2492442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2749830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1462283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1719671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1977059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2377819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>
                <a:off x="2635207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05048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862436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119824" y="5622399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921703" y="4714105"/>
              <a:ext cx="1544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Filesystem</a:t>
              </a:r>
              <a:endParaRPr lang="en-US" sz="2400" dirty="0"/>
            </a:p>
          </p:txBody>
        </p:sp>
      </p:grpSp>
      <p:sp>
        <p:nvSpPr>
          <p:cNvPr id="21" name="Right Arrow 20"/>
          <p:cNvSpPr/>
          <p:nvPr/>
        </p:nvSpPr>
        <p:spPr>
          <a:xfrm rot="2714950">
            <a:off x="5555852" y="1687033"/>
            <a:ext cx="2030589" cy="3576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908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25080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944" y="398046"/>
            <a:ext cx="3089556" cy="691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031618" y="4090619"/>
            <a:ext cx="2960390" cy="1889548"/>
            <a:chOff x="3306740" y="4072101"/>
            <a:chExt cx="2530653" cy="1424202"/>
          </a:xfrm>
        </p:grpSpPr>
        <p:sp>
          <p:nvSpPr>
            <p:cNvPr id="4" name="Cloud 3"/>
            <p:cNvSpPr/>
            <p:nvPr/>
          </p:nvSpPr>
          <p:spPr>
            <a:xfrm rot="514966">
              <a:off x="3306740" y="4072101"/>
              <a:ext cx="2530653" cy="1424202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93897" y="4302681"/>
              <a:ext cx="1544935" cy="362512"/>
              <a:chOff x="1462283" y="5563160"/>
              <a:chExt cx="1544935" cy="36251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2235054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2492442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2749830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1462283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1719671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1977059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2377819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>
                <a:off x="2635207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05048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862436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119824" y="5622399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921703" y="4714105"/>
              <a:ext cx="1544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Filesystem</a:t>
              </a:r>
              <a:endParaRPr lang="en-US" sz="2400" dirty="0"/>
            </a:p>
          </p:txBody>
        </p:sp>
      </p:grpSp>
      <p:sp>
        <p:nvSpPr>
          <p:cNvPr id="21" name="Right Arrow 20"/>
          <p:cNvSpPr/>
          <p:nvPr/>
        </p:nvSpPr>
        <p:spPr>
          <a:xfrm rot="8134513">
            <a:off x="5836354" y="3905508"/>
            <a:ext cx="1708220" cy="3576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7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51234" y="1871245"/>
            <a:ext cx="207262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Send Write Request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3639592" y="1601661"/>
            <a:ext cx="1867186" cy="26958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18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Allocate GPU Memory, convert pointer to handle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 rot="5400000">
            <a:off x="5173743" y="2964944"/>
            <a:ext cx="1590857" cy="26958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18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Send Reply with Handle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3639592" y="1601661"/>
            <a:ext cx="1867186" cy="26958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18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Write to GPU Memory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 rot="2700000">
            <a:off x="2702018" y="3245067"/>
            <a:ext cx="3229834" cy="269584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18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Send Write Ready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3639592" y="1601661"/>
            <a:ext cx="1867186" cy="26958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18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Read from GPU Memory to Daemon Memory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 rot="16200000">
            <a:off x="4748401" y="3220830"/>
            <a:ext cx="2102629" cy="26958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oud 49"/>
          <p:cNvSpPr/>
          <p:nvPr/>
        </p:nvSpPr>
        <p:spPr>
          <a:xfrm rot="160090">
            <a:off x="957293" y="5250409"/>
            <a:ext cx="2530653" cy="106145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1564" y="2433621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1564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6819" y="1208678"/>
            <a:ext cx="2641069" cy="105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59681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5379" y="3822202"/>
            <a:ext cx="731632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564" y="2597260"/>
            <a:ext cx="2641069" cy="10563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Page Cache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905379" y="3990774"/>
            <a:ext cx="2641069" cy="10563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NIC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787" y="1208678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841" y="2597260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41" y="3990774"/>
            <a:ext cx="461665" cy="10563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6600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47906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19212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90518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1824" y="1871245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3130" y="187240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5686" y="1873237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47906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19212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0518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61824" y="3236738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3130" y="3237900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9156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0462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1768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3074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34380" y="4629899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05686" y="4631061"/>
            <a:ext cx="128694" cy="280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2235054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2492442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749830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462283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1719671" y="5563160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1977059" y="5563923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2377819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>
            <a:off x="2635207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1605048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1862436" y="5621636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2119824" y="5622399"/>
            <a:ext cx="257388" cy="30327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5379" y="483342"/>
            <a:ext cx="73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7. Write to Page Cache/PFS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 rot="19800000">
            <a:off x="3567644" y="2499576"/>
            <a:ext cx="2102629" cy="26958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2104568" y="4366848"/>
            <a:ext cx="1800830" cy="26958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908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MPI Process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25080" y="2699070"/>
            <a:ext cx="3089556" cy="6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I/O Daemon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71944" y="398046"/>
            <a:ext cx="3089556" cy="691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>
            <a:off x="3435491" y="2862789"/>
            <a:ext cx="2184258" cy="3576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031618" y="4090619"/>
            <a:ext cx="2960390" cy="1889548"/>
            <a:chOff x="3306740" y="4072101"/>
            <a:chExt cx="2530653" cy="1424202"/>
          </a:xfrm>
        </p:grpSpPr>
        <p:sp>
          <p:nvSpPr>
            <p:cNvPr id="4" name="Cloud 3"/>
            <p:cNvSpPr/>
            <p:nvPr/>
          </p:nvSpPr>
          <p:spPr>
            <a:xfrm rot="514966">
              <a:off x="3306740" y="4072101"/>
              <a:ext cx="2530653" cy="1424202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793897" y="4302681"/>
              <a:ext cx="1544935" cy="362512"/>
              <a:chOff x="1462283" y="5563160"/>
              <a:chExt cx="1544935" cy="36251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2235054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2492442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2749830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1462283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1719671" y="5563160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1977059" y="5563923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2377819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>
                <a:off x="2635207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05048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862436" y="5621636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119824" y="5622399"/>
                <a:ext cx="257388" cy="303273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921703" y="4714105"/>
              <a:ext cx="1544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Filesystem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97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210</Words>
  <Application>Microsoft Macintosh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Oak Ridge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Atchley</dc:creator>
  <cp:lastModifiedBy>Miller, Ross G.</cp:lastModifiedBy>
  <cp:revision>11</cp:revision>
  <dcterms:created xsi:type="dcterms:W3CDTF">2015-03-30T20:14:45Z</dcterms:created>
  <dcterms:modified xsi:type="dcterms:W3CDTF">2015-04-01T22:10:19Z</dcterms:modified>
</cp:coreProperties>
</file>