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60" r:id="rId5"/>
  </p:sldMasterIdLst>
  <p:notesMasterIdLst>
    <p:notesMasterId r:id="rId7"/>
  </p:notesMasterIdLst>
  <p:handoutMasterIdLst>
    <p:handoutMasterId r:id="rId8"/>
  </p:handoutMasterIdLst>
  <p:sldIdLst>
    <p:sldId id="261" r:id="rId6"/>
  </p:sldIdLst>
  <p:sldSz cx="27432000" cy="36576000"/>
  <p:notesSz cx="6858000" cy="9144000"/>
  <p:defaultTextStyle>
    <a:defPPr>
      <a:defRPr lang="en-US"/>
    </a:defPPr>
    <a:lvl1pPr marL="0" algn="l" defTabSz="1828800" rtl="0" eaLnBrk="1" latinLnBrk="0" hangingPunct="1">
      <a:defRPr sz="7200" kern="1200">
        <a:solidFill>
          <a:schemeClr val="tx1"/>
        </a:solidFill>
        <a:latin typeface="+mn-lt"/>
        <a:ea typeface="+mn-ea"/>
        <a:cs typeface="+mn-cs"/>
      </a:defRPr>
    </a:lvl1pPr>
    <a:lvl2pPr marL="1828800" algn="l" defTabSz="1828800" rtl="0" eaLnBrk="1" latinLnBrk="0" hangingPunct="1">
      <a:defRPr sz="7200" kern="1200">
        <a:solidFill>
          <a:schemeClr val="tx1"/>
        </a:solidFill>
        <a:latin typeface="+mn-lt"/>
        <a:ea typeface="+mn-ea"/>
        <a:cs typeface="+mn-cs"/>
      </a:defRPr>
    </a:lvl2pPr>
    <a:lvl3pPr marL="3657600" algn="l" defTabSz="1828800" rtl="0" eaLnBrk="1" latinLnBrk="0" hangingPunct="1">
      <a:defRPr sz="7200" kern="1200">
        <a:solidFill>
          <a:schemeClr val="tx1"/>
        </a:solidFill>
        <a:latin typeface="+mn-lt"/>
        <a:ea typeface="+mn-ea"/>
        <a:cs typeface="+mn-cs"/>
      </a:defRPr>
    </a:lvl3pPr>
    <a:lvl4pPr marL="5486400" algn="l" defTabSz="1828800" rtl="0" eaLnBrk="1" latinLnBrk="0" hangingPunct="1">
      <a:defRPr sz="7200" kern="1200">
        <a:solidFill>
          <a:schemeClr val="tx1"/>
        </a:solidFill>
        <a:latin typeface="+mn-lt"/>
        <a:ea typeface="+mn-ea"/>
        <a:cs typeface="+mn-cs"/>
      </a:defRPr>
    </a:lvl4pPr>
    <a:lvl5pPr marL="7315200" algn="l" defTabSz="1828800" rtl="0" eaLnBrk="1" latinLnBrk="0" hangingPunct="1">
      <a:defRPr sz="7200" kern="1200">
        <a:solidFill>
          <a:schemeClr val="tx1"/>
        </a:solidFill>
        <a:latin typeface="+mn-lt"/>
        <a:ea typeface="+mn-ea"/>
        <a:cs typeface="+mn-cs"/>
      </a:defRPr>
    </a:lvl5pPr>
    <a:lvl6pPr marL="9144000" algn="l" defTabSz="1828800" rtl="0" eaLnBrk="1" latinLnBrk="0" hangingPunct="1">
      <a:defRPr sz="7200" kern="1200">
        <a:solidFill>
          <a:schemeClr val="tx1"/>
        </a:solidFill>
        <a:latin typeface="+mn-lt"/>
        <a:ea typeface="+mn-ea"/>
        <a:cs typeface="+mn-cs"/>
      </a:defRPr>
    </a:lvl6pPr>
    <a:lvl7pPr marL="10972800" algn="l" defTabSz="1828800" rtl="0" eaLnBrk="1" latinLnBrk="0" hangingPunct="1">
      <a:defRPr sz="7200" kern="1200">
        <a:solidFill>
          <a:schemeClr val="tx1"/>
        </a:solidFill>
        <a:latin typeface="+mn-lt"/>
        <a:ea typeface="+mn-ea"/>
        <a:cs typeface="+mn-cs"/>
      </a:defRPr>
    </a:lvl7pPr>
    <a:lvl8pPr marL="12801600" algn="l" defTabSz="1828800" rtl="0" eaLnBrk="1" latinLnBrk="0" hangingPunct="1">
      <a:defRPr sz="7200" kern="1200">
        <a:solidFill>
          <a:schemeClr val="tx1"/>
        </a:solidFill>
        <a:latin typeface="+mn-lt"/>
        <a:ea typeface="+mn-ea"/>
        <a:cs typeface="+mn-cs"/>
      </a:defRPr>
    </a:lvl8pPr>
    <a:lvl9pPr marL="14630400" algn="l" defTabSz="1828800" rtl="0" eaLnBrk="1" latinLnBrk="0" hangingPunct="1">
      <a:defRPr sz="7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520">
          <p15:clr>
            <a:srgbClr val="A4A3A4"/>
          </p15:clr>
        </p15:guide>
        <p15:guide id="2" pos="86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7833"/>
    <a:srgbClr val="086114"/>
    <a:srgbClr val="0E5B10"/>
    <a:srgbClr val="1A6A1D"/>
    <a:srgbClr val="266A2A"/>
    <a:srgbClr val="2A742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49"/>
    <p:restoredTop sz="94689"/>
  </p:normalViewPr>
  <p:slideViewPr>
    <p:cSldViewPr snapToGrid="0" snapToObjects="1">
      <p:cViewPr>
        <p:scale>
          <a:sx n="60" d="100"/>
          <a:sy n="60" d="100"/>
        </p:scale>
        <p:origin x="1208" y="-6864"/>
      </p:cViewPr>
      <p:guideLst>
        <p:guide orient="horz" pos="11520"/>
        <p:guide pos="86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heme" Target="theme/theme1.xml"/><Relationship Id="rId5" Type="http://schemas.openxmlformats.org/officeDocument/2006/relationships/slideMaster" Target="slideMasters/slideMaster2.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BEEF6D1-C355-404D-B092-860CE33AB03A}" type="datetimeFigureOut">
              <a:rPr lang="en-US" smtClean="0"/>
              <a:t>5/17/22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FF65FFB-2F8C-4C49-8C92-C53BC4CF2C66}" type="slidenum">
              <a:rPr lang="en-US" smtClean="0"/>
              <a:t>‹#›</a:t>
            </a:fld>
            <a:endParaRPr lang="en-US"/>
          </a:p>
        </p:txBody>
      </p:sp>
    </p:spTree>
    <p:extLst>
      <p:ext uri="{BB962C8B-B14F-4D97-AF65-F5344CB8AC3E}">
        <p14:creationId xmlns:p14="http://schemas.microsoft.com/office/powerpoint/2010/main" val="22422977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4CF4F8-46C7-D74A-AB35-712E0F8452C9}" type="datetimeFigureOut">
              <a:rPr lang="en-US" smtClean="0"/>
              <a:t>5/17/22</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BB2AE7-4EF5-1E45-82E6-2CFC7902B71A}" type="slidenum">
              <a:rPr lang="en-US" smtClean="0"/>
              <a:t>‹#›</a:t>
            </a:fld>
            <a:endParaRPr lang="en-US"/>
          </a:p>
        </p:txBody>
      </p:sp>
    </p:spTree>
    <p:extLst>
      <p:ext uri="{BB962C8B-B14F-4D97-AF65-F5344CB8AC3E}">
        <p14:creationId xmlns:p14="http://schemas.microsoft.com/office/powerpoint/2010/main" val="3345984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BB2AE7-4EF5-1E45-82E6-2CFC7902B71A}" type="slidenum">
              <a:rPr lang="en-US" smtClean="0"/>
              <a:t>1</a:t>
            </a:fld>
            <a:endParaRPr lang="en-US"/>
          </a:p>
        </p:txBody>
      </p:sp>
    </p:spTree>
    <p:extLst>
      <p:ext uri="{BB962C8B-B14F-4D97-AF65-F5344CB8AC3E}">
        <p14:creationId xmlns:p14="http://schemas.microsoft.com/office/powerpoint/2010/main" val="30016004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pic>
        <p:nvPicPr>
          <p:cNvPr id="6" name="Picture 5" descr="30x40_ORNL DOE logos.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4295789"/>
            <a:ext cx="27432000" cy="2322576"/>
          </a:xfrm>
          <a:prstGeom prst="rect">
            <a:avLst/>
          </a:prstGeom>
        </p:spPr>
      </p:pic>
      <p:sp>
        <p:nvSpPr>
          <p:cNvPr id="2" name="Title 1"/>
          <p:cNvSpPr>
            <a:spLocks noGrp="1"/>
          </p:cNvSpPr>
          <p:nvPr>
            <p:ph type="title" hasCustomPrompt="1"/>
          </p:nvPr>
        </p:nvSpPr>
        <p:spPr>
          <a:xfrm>
            <a:off x="1134022" y="557565"/>
            <a:ext cx="25163956" cy="1765011"/>
          </a:xfrm>
        </p:spPr>
        <p:txBody>
          <a:bodyPr lIns="0" tIns="0" rIns="0" bIns="0" anchor="t" anchorCtr="0">
            <a:noAutofit/>
          </a:bodyPr>
          <a:lstStyle>
            <a:lvl1pPr>
              <a:lnSpc>
                <a:spcPct val="100000"/>
              </a:lnSpc>
              <a:defRPr sz="5400" b="1" i="0" baseline="0">
                <a:solidFill>
                  <a:srgbClr val="000000"/>
                </a:solidFill>
                <a:latin typeface="Arial"/>
                <a:cs typeface="Arial"/>
              </a:defRPr>
            </a:lvl1pPr>
          </a:lstStyle>
          <a:p>
            <a:r>
              <a:rPr lang="en-US" dirty="0"/>
              <a:t>Click to edit Master title style Click to edit Master title style</a:t>
            </a:r>
          </a:p>
        </p:txBody>
      </p:sp>
      <p:sp>
        <p:nvSpPr>
          <p:cNvPr id="7" name="Rectangle 6"/>
          <p:cNvSpPr/>
          <p:nvPr userDrawn="1"/>
        </p:nvSpPr>
        <p:spPr>
          <a:xfrm flipV="1">
            <a:off x="369105" y="3544442"/>
            <a:ext cx="26708162" cy="116293"/>
          </a:xfrm>
          <a:prstGeom prst="rect">
            <a:avLst/>
          </a:prstGeom>
          <a:solidFill>
            <a:srgbClr val="0078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 Placeholder 21"/>
          <p:cNvSpPr>
            <a:spLocks noGrp="1"/>
          </p:cNvSpPr>
          <p:nvPr>
            <p:ph type="body" sz="quarter" idx="10"/>
          </p:nvPr>
        </p:nvSpPr>
        <p:spPr>
          <a:xfrm>
            <a:off x="1134022" y="2322576"/>
            <a:ext cx="25163956" cy="1124736"/>
          </a:xfrm>
        </p:spPr>
        <p:txBody>
          <a:bodyPr>
            <a:normAutofit/>
          </a:bodyPr>
          <a:lstStyle>
            <a:lvl1pPr marL="0" indent="0" algn="ctr">
              <a:buNone/>
              <a:defRPr lang="en-US" sz="3600" b="0" i="0" kern="1200" baseline="0" dirty="0" smtClean="0">
                <a:solidFill>
                  <a:srgbClr val="7F7F7F"/>
                </a:solidFill>
                <a:latin typeface="Arial"/>
                <a:ea typeface="+mj-ea"/>
                <a:cs typeface="Arial"/>
              </a:defRPr>
            </a:lvl1pPr>
          </a:lstStyle>
          <a:p>
            <a:pPr lvl="0"/>
            <a:r>
              <a:rPr lang="en-US" dirty="0"/>
              <a:t>Click to edit Master text style</a:t>
            </a:r>
          </a:p>
        </p:txBody>
      </p:sp>
      <p:sp>
        <p:nvSpPr>
          <p:cNvPr id="24" name="Text Placeholder 23"/>
          <p:cNvSpPr>
            <a:spLocks noGrp="1"/>
          </p:cNvSpPr>
          <p:nvPr>
            <p:ph type="body" sz="quarter" idx="11"/>
          </p:nvPr>
        </p:nvSpPr>
        <p:spPr>
          <a:xfrm>
            <a:off x="5677740" y="5647121"/>
            <a:ext cx="7348804" cy="3855214"/>
          </a:xfrm>
        </p:spPr>
        <p:txBody>
          <a:bodyPr>
            <a:normAutofit/>
          </a:bodyPr>
          <a:lstStyle>
            <a:lvl1pPr marL="271463" indent="-271463">
              <a:buClr>
                <a:srgbClr val="007833"/>
              </a:buClr>
              <a:defRPr sz="3200"/>
            </a:lvl1pPr>
            <a:lvl2pPr marL="681038" indent="-409575">
              <a:buClr>
                <a:srgbClr val="007833"/>
              </a:buClr>
              <a:defRPr sz="3200"/>
            </a:lvl2pPr>
            <a:lvl3pPr marL="952500" indent="-271463">
              <a:buClr>
                <a:srgbClr val="007833"/>
              </a:buClr>
              <a:defRPr sz="3200"/>
            </a:lvl3pPr>
            <a:lvl4pPr marL="1360488" indent="-407988">
              <a:buClr>
                <a:srgbClr val="007833"/>
              </a:buClr>
              <a:defRPr sz="3200"/>
            </a:lvl4pPr>
            <a:lvl5pPr marL="1724025" indent="-363538">
              <a:buClr>
                <a:srgbClr val="007833"/>
              </a:buClr>
              <a:defRPr sz="3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Text Placeholder 25"/>
          <p:cNvSpPr>
            <a:spLocks noGrp="1"/>
          </p:cNvSpPr>
          <p:nvPr>
            <p:ph type="body" sz="quarter" idx="12" hasCustomPrompt="1"/>
          </p:nvPr>
        </p:nvSpPr>
        <p:spPr>
          <a:xfrm>
            <a:off x="5677741" y="4603313"/>
            <a:ext cx="7348804" cy="1043807"/>
          </a:xfrm>
        </p:spPr>
        <p:txBody>
          <a:bodyPr>
            <a:normAutofit/>
          </a:bodyPr>
          <a:lstStyle>
            <a:lvl1pPr marL="0" indent="0" algn="l">
              <a:buNone/>
              <a:defRPr sz="3600" b="1" baseline="0">
                <a:solidFill>
                  <a:srgbClr val="007833"/>
                </a:solidFill>
                <a:latin typeface="Arial"/>
              </a:defRPr>
            </a:lvl1pPr>
          </a:lstStyle>
          <a:p>
            <a:pPr lvl="0"/>
            <a:r>
              <a:rPr lang="en-US" dirty="0"/>
              <a:t>Header and text style 1</a:t>
            </a:r>
          </a:p>
        </p:txBody>
      </p:sp>
      <p:sp>
        <p:nvSpPr>
          <p:cNvPr id="29" name="Text Placeholder 23"/>
          <p:cNvSpPr>
            <a:spLocks noGrp="1"/>
          </p:cNvSpPr>
          <p:nvPr>
            <p:ph type="body" sz="quarter" idx="13"/>
          </p:nvPr>
        </p:nvSpPr>
        <p:spPr>
          <a:xfrm>
            <a:off x="14288340" y="5647121"/>
            <a:ext cx="7348804" cy="3855214"/>
          </a:xfrm>
        </p:spPr>
        <p:txBody>
          <a:bodyPr>
            <a:normAutofit/>
          </a:bodyPr>
          <a:lstStyle>
            <a:lvl1pPr marL="271463" indent="-271463">
              <a:buClr>
                <a:srgbClr val="007833"/>
              </a:buClr>
              <a:defRPr sz="3200"/>
            </a:lvl1pPr>
            <a:lvl2pPr marL="681038" indent="-409575">
              <a:buClr>
                <a:srgbClr val="007833"/>
              </a:buClr>
              <a:defRPr sz="3200"/>
            </a:lvl2pPr>
            <a:lvl3pPr marL="952500" indent="-271463">
              <a:buClr>
                <a:srgbClr val="007833"/>
              </a:buClr>
              <a:defRPr sz="3200"/>
            </a:lvl3pPr>
            <a:lvl4pPr marL="1360488" indent="-407988">
              <a:buClr>
                <a:srgbClr val="007833"/>
              </a:buClr>
              <a:defRPr sz="3200"/>
            </a:lvl4pPr>
            <a:lvl5pPr marL="1724025" indent="-363538">
              <a:buClr>
                <a:srgbClr val="007833"/>
              </a:buClr>
              <a:defRPr sz="3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5"/>
          <p:cNvSpPr>
            <a:spLocks noGrp="1"/>
          </p:cNvSpPr>
          <p:nvPr>
            <p:ph type="body" sz="quarter" idx="14" hasCustomPrompt="1"/>
          </p:nvPr>
        </p:nvSpPr>
        <p:spPr>
          <a:xfrm>
            <a:off x="14288341" y="4603313"/>
            <a:ext cx="7348804" cy="1043807"/>
          </a:xfrm>
          <a:solidFill>
            <a:srgbClr val="007833"/>
          </a:solidFill>
        </p:spPr>
        <p:txBody>
          <a:bodyPr>
            <a:normAutofit/>
          </a:bodyPr>
          <a:lstStyle>
            <a:lvl1pPr marL="0" indent="0" algn="l">
              <a:buNone/>
              <a:defRPr sz="3600" b="1">
                <a:solidFill>
                  <a:schemeClr val="bg1"/>
                </a:solidFill>
                <a:latin typeface="Arial"/>
              </a:defRPr>
            </a:lvl1pPr>
          </a:lstStyle>
          <a:p>
            <a:pPr lvl="0"/>
            <a:r>
              <a:rPr lang="en-US" dirty="0"/>
              <a:t>Header and text style 2</a:t>
            </a:r>
          </a:p>
        </p:txBody>
      </p:sp>
    </p:spTree>
    <p:extLst>
      <p:ext uri="{BB962C8B-B14F-4D97-AF65-F5344CB8AC3E}">
        <p14:creationId xmlns:p14="http://schemas.microsoft.com/office/powerpoint/2010/main" val="843243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8E395B-180B-3340-AE8A-4B218B40C199}" type="datetimeFigureOut">
              <a:rPr lang="en-US" smtClean="0"/>
              <a:t>5/17/22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460608-5631-894A-AFE3-6325A72CFD5B}" type="slidenum">
              <a:rPr lang="en-US" smtClean="0"/>
              <a:t>‹#›</a:t>
            </a:fld>
            <a:endParaRPr lang="en-US"/>
          </a:p>
        </p:txBody>
      </p:sp>
    </p:spTree>
    <p:extLst>
      <p:ext uri="{BB962C8B-B14F-4D97-AF65-F5344CB8AC3E}">
        <p14:creationId xmlns:p14="http://schemas.microsoft.com/office/powerpoint/2010/main" val="542841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888200" y="1464739"/>
            <a:ext cx="6172200" cy="3120813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71600" y="1464739"/>
            <a:ext cx="18059400" cy="31208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8E395B-180B-3340-AE8A-4B218B40C199}" type="datetimeFigureOut">
              <a:rPr lang="en-US" smtClean="0"/>
              <a:t>5/17/22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460608-5631-894A-AFE3-6325A72CFD5B}" type="slidenum">
              <a:rPr lang="en-US" smtClean="0"/>
              <a:t>‹#›</a:t>
            </a:fld>
            <a:endParaRPr lang="en-US"/>
          </a:p>
        </p:txBody>
      </p:sp>
    </p:spTree>
    <p:extLst>
      <p:ext uri="{BB962C8B-B14F-4D97-AF65-F5344CB8AC3E}">
        <p14:creationId xmlns:p14="http://schemas.microsoft.com/office/powerpoint/2010/main" val="3082581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11361738"/>
            <a:ext cx="23317200" cy="7840662"/>
          </a:xfrm>
        </p:spPr>
        <p:txBody>
          <a:bodyPr/>
          <a:lstStyle/>
          <a:p>
            <a:r>
              <a:rPr lang="en-US"/>
              <a:t>Click to edit Master title style</a:t>
            </a:r>
          </a:p>
        </p:txBody>
      </p:sp>
      <p:sp>
        <p:nvSpPr>
          <p:cNvPr id="3" name="Subtitle 2"/>
          <p:cNvSpPr>
            <a:spLocks noGrp="1"/>
          </p:cNvSpPr>
          <p:nvPr>
            <p:ph type="subTitle" idx="1"/>
          </p:nvPr>
        </p:nvSpPr>
        <p:spPr>
          <a:xfrm>
            <a:off x="4114800" y="20726400"/>
            <a:ext cx="19202400" cy="93472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8B26BEE-674D-5440-89BB-CAA70ECCBA90}" type="datetimeFigureOut">
              <a:rPr lang="en-US" smtClean="0"/>
              <a:t>5/17/22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FF5F7-B034-F746-AD40-ABA769076AF3}" type="slidenum">
              <a:rPr lang="en-US" smtClean="0"/>
              <a:t>‹#›</a:t>
            </a:fld>
            <a:endParaRPr lang="en-US"/>
          </a:p>
        </p:txBody>
      </p:sp>
    </p:spTree>
    <p:extLst>
      <p:ext uri="{BB962C8B-B14F-4D97-AF65-F5344CB8AC3E}">
        <p14:creationId xmlns:p14="http://schemas.microsoft.com/office/powerpoint/2010/main" val="20155827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B26BEE-674D-5440-89BB-CAA70ECCBA90}" type="datetimeFigureOut">
              <a:rPr lang="en-US" smtClean="0"/>
              <a:t>5/17/22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FF5F7-B034-F746-AD40-ABA769076AF3}" type="slidenum">
              <a:rPr lang="en-US" smtClean="0"/>
              <a:t>‹#›</a:t>
            </a:fld>
            <a:endParaRPr lang="en-US"/>
          </a:p>
        </p:txBody>
      </p:sp>
    </p:spTree>
    <p:extLst>
      <p:ext uri="{BB962C8B-B14F-4D97-AF65-F5344CB8AC3E}">
        <p14:creationId xmlns:p14="http://schemas.microsoft.com/office/powerpoint/2010/main" val="1289641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66938" y="23502938"/>
            <a:ext cx="23317200" cy="726440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2166938" y="15501938"/>
            <a:ext cx="23317200" cy="800100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B26BEE-674D-5440-89BB-CAA70ECCBA90}" type="datetimeFigureOut">
              <a:rPr lang="en-US" smtClean="0"/>
              <a:t>5/17/22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FF5F7-B034-F746-AD40-ABA769076AF3}" type="slidenum">
              <a:rPr lang="en-US" smtClean="0"/>
              <a:t>‹#›</a:t>
            </a:fld>
            <a:endParaRPr lang="en-US"/>
          </a:p>
        </p:txBody>
      </p:sp>
    </p:spTree>
    <p:extLst>
      <p:ext uri="{BB962C8B-B14F-4D97-AF65-F5344CB8AC3E}">
        <p14:creationId xmlns:p14="http://schemas.microsoft.com/office/powerpoint/2010/main" val="21342404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371600" y="8534400"/>
            <a:ext cx="12268200" cy="24137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3792200" y="8534400"/>
            <a:ext cx="12268200" cy="24137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8B26BEE-674D-5440-89BB-CAA70ECCBA90}" type="datetimeFigureOut">
              <a:rPr lang="en-US" smtClean="0"/>
              <a:t>5/17/22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3FF5F7-B034-F746-AD40-ABA769076AF3}" type="slidenum">
              <a:rPr lang="en-US" smtClean="0"/>
              <a:t>‹#›</a:t>
            </a:fld>
            <a:endParaRPr lang="en-US"/>
          </a:p>
        </p:txBody>
      </p:sp>
    </p:spTree>
    <p:extLst>
      <p:ext uri="{BB962C8B-B14F-4D97-AF65-F5344CB8AC3E}">
        <p14:creationId xmlns:p14="http://schemas.microsoft.com/office/powerpoint/2010/main" val="7897802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371600" y="8186738"/>
            <a:ext cx="12120563" cy="3413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11599863"/>
            <a:ext cx="12120563" cy="2107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3935075" y="8186738"/>
            <a:ext cx="12125325" cy="3413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3935075" y="11599863"/>
            <a:ext cx="12125325" cy="2107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8B26BEE-674D-5440-89BB-CAA70ECCBA90}" type="datetimeFigureOut">
              <a:rPr lang="en-US" smtClean="0"/>
              <a:t>5/17/22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3FF5F7-B034-F746-AD40-ABA769076AF3}" type="slidenum">
              <a:rPr lang="en-US" smtClean="0"/>
              <a:t>‹#›</a:t>
            </a:fld>
            <a:endParaRPr lang="en-US"/>
          </a:p>
        </p:txBody>
      </p:sp>
    </p:spTree>
    <p:extLst>
      <p:ext uri="{BB962C8B-B14F-4D97-AF65-F5344CB8AC3E}">
        <p14:creationId xmlns:p14="http://schemas.microsoft.com/office/powerpoint/2010/main" val="35832097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8B26BEE-674D-5440-89BB-CAA70ECCBA90}" type="datetimeFigureOut">
              <a:rPr lang="en-US" smtClean="0"/>
              <a:t>5/17/22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3FF5F7-B034-F746-AD40-ABA769076AF3}" type="slidenum">
              <a:rPr lang="en-US" smtClean="0"/>
              <a:t>‹#›</a:t>
            </a:fld>
            <a:endParaRPr lang="en-US"/>
          </a:p>
        </p:txBody>
      </p:sp>
    </p:spTree>
    <p:extLst>
      <p:ext uri="{BB962C8B-B14F-4D97-AF65-F5344CB8AC3E}">
        <p14:creationId xmlns:p14="http://schemas.microsoft.com/office/powerpoint/2010/main" val="18809855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B26BEE-674D-5440-89BB-CAA70ECCBA90}" type="datetimeFigureOut">
              <a:rPr lang="en-US" smtClean="0"/>
              <a:t>5/17/22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3FF5F7-B034-F746-AD40-ABA769076AF3}" type="slidenum">
              <a:rPr lang="en-US" smtClean="0"/>
              <a:t>‹#›</a:t>
            </a:fld>
            <a:endParaRPr lang="en-US"/>
          </a:p>
        </p:txBody>
      </p:sp>
    </p:spTree>
    <p:extLst>
      <p:ext uri="{BB962C8B-B14F-4D97-AF65-F5344CB8AC3E}">
        <p14:creationId xmlns:p14="http://schemas.microsoft.com/office/powerpoint/2010/main" val="13209977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1600" y="1455738"/>
            <a:ext cx="9024938" cy="61976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0725150" y="1455738"/>
            <a:ext cx="15335250" cy="31216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371600" y="7653338"/>
            <a:ext cx="9024938" cy="2501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B26BEE-674D-5440-89BB-CAA70ECCBA90}" type="datetimeFigureOut">
              <a:rPr lang="en-US" smtClean="0"/>
              <a:t>5/17/22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3FF5F7-B034-F746-AD40-ABA769076AF3}" type="slidenum">
              <a:rPr lang="en-US" smtClean="0"/>
              <a:t>‹#›</a:t>
            </a:fld>
            <a:endParaRPr lang="en-US"/>
          </a:p>
        </p:txBody>
      </p:sp>
    </p:spTree>
    <p:extLst>
      <p:ext uri="{BB962C8B-B14F-4D97-AF65-F5344CB8AC3E}">
        <p14:creationId xmlns:p14="http://schemas.microsoft.com/office/powerpoint/2010/main" val="295611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11362270"/>
            <a:ext cx="23317200" cy="7840133"/>
          </a:xfrm>
        </p:spPr>
        <p:txBody>
          <a:bodyPr/>
          <a:lstStyle/>
          <a:p>
            <a:r>
              <a:rPr lang="en-US"/>
              <a:t>Click to edit Master title style</a:t>
            </a:r>
          </a:p>
        </p:txBody>
      </p:sp>
      <p:sp>
        <p:nvSpPr>
          <p:cNvPr id="3" name="Subtitle 2"/>
          <p:cNvSpPr>
            <a:spLocks noGrp="1"/>
          </p:cNvSpPr>
          <p:nvPr>
            <p:ph type="subTitle" idx="1"/>
          </p:nvPr>
        </p:nvSpPr>
        <p:spPr>
          <a:xfrm>
            <a:off x="4114800" y="20726400"/>
            <a:ext cx="19202400" cy="9347200"/>
          </a:xfrm>
        </p:spPr>
        <p:txBody>
          <a:bodyPr/>
          <a:lstStyle>
            <a:lvl1pPr marL="0" indent="0" algn="ctr">
              <a:buNone/>
              <a:defRPr>
                <a:solidFill>
                  <a:schemeClr val="tx1">
                    <a:tint val="75000"/>
                  </a:schemeClr>
                </a:solidFill>
              </a:defRPr>
            </a:lvl1pPr>
            <a:lvl2pPr marL="1828800" indent="0" algn="ctr">
              <a:buNone/>
              <a:defRPr>
                <a:solidFill>
                  <a:schemeClr val="tx1">
                    <a:tint val="75000"/>
                  </a:schemeClr>
                </a:solidFill>
              </a:defRPr>
            </a:lvl2pPr>
            <a:lvl3pPr marL="3657600" indent="0" algn="ctr">
              <a:buNone/>
              <a:defRPr>
                <a:solidFill>
                  <a:schemeClr val="tx1">
                    <a:tint val="75000"/>
                  </a:schemeClr>
                </a:solidFill>
              </a:defRPr>
            </a:lvl3pPr>
            <a:lvl4pPr marL="5486400" indent="0" algn="ctr">
              <a:buNone/>
              <a:defRPr>
                <a:solidFill>
                  <a:schemeClr val="tx1">
                    <a:tint val="75000"/>
                  </a:schemeClr>
                </a:solidFill>
              </a:defRPr>
            </a:lvl4pPr>
            <a:lvl5pPr marL="7315200" indent="0" algn="ctr">
              <a:buNone/>
              <a:defRPr>
                <a:solidFill>
                  <a:schemeClr val="tx1">
                    <a:tint val="75000"/>
                  </a:schemeClr>
                </a:solidFill>
              </a:defRPr>
            </a:lvl5pPr>
            <a:lvl6pPr marL="9144000" indent="0" algn="ctr">
              <a:buNone/>
              <a:defRPr>
                <a:solidFill>
                  <a:schemeClr val="tx1">
                    <a:tint val="75000"/>
                  </a:schemeClr>
                </a:solidFill>
              </a:defRPr>
            </a:lvl6pPr>
            <a:lvl7pPr marL="10972800" indent="0" algn="ctr">
              <a:buNone/>
              <a:defRPr>
                <a:solidFill>
                  <a:schemeClr val="tx1">
                    <a:tint val="75000"/>
                  </a:schemeClr>
                </a:solidFill>
              </a:defRPr>
            </a:lvl7pPr>
            <a:lvl8pPr marL="12801600" indent="0" algn="ctr">
              <a:buNone/>
              <a:defRPr>
                <a:solidFill>
                  <a:schemeClr val="tx1">
                    <a:tint val="75000"/>
                  </a:schemeClr>
                </a:solidFill>
              </a:defRPr>
            </a:lvl8pPr>
            <a:lvl9pPr marL="146304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78E395B-180B-3340-AE8A-4B218B40C199}" type="datetimeFigureOut">
              <a:rPr lang="en-US" smtClean="0"/>
              <a:t>5/17/22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460608-5631-894A-AFE3-6325A72CFD5B}" type="slidenum">
              <a:rPr lang="en-US" smtClean="0"/>
              <a:t>‹#›</a:t>
            </a:fld>
            <a:endParaRPr lang="en-US"/>
          </a:p>
        </p:txBody>
      </p:sp>
    </p:spTree>
    <p:extLst>
      <p:ext uri="{BB962C8B-B14F-4D97-AF65-F5344CB8AC3E}">
        <p14:creationId xmlns:p14="http://schemas.microsoft.com/office/powerpoint/2010/main" val="37655863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76863" y="25603200"/>
            <a:ext cx="16459200" cy="302260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5376863" y="3268663"/>
            <a:ext cx="16459200" cy="21945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5376863" y="28625800"/>
            <a:ext cx="16459200" cy="42926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B26BEE-674D-5440-89BB-CAA70ECCBA90}" type="datetimeFigureOut">
              <a:rPr lang="en-US" smtClean="0"/>
              <a:t>5/17/22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3FF5F7-B034-F746-AD40-ABA769076AF3}" type="slidenum">
              <a:rPr lang="en-US" smtClean="0"/>
              <a:t>‹#›</a:t>
            </a:fld>
            <a:endParaRPr lang="en-US"/>
          </a:p>
        </p:txBody>
      </p:sp>
    </p:spTree>
    <p:extLst>
      <p:ext uri="{BB962C8B-B14F-4D97-AF65-F5344CB8AC3E}">
        <p14:creationId xmlns:p14="http://schemas.microsoft.com/office/powerpoint/2010/main" val="663636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B26BEE-674D-5440-89BB-CAA70ECCBA90}" type="datetimeFigureOut">
              <a:rPr lang="en-US" smtClean="0"/>
              <a:t>5/17/22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FF5F7-B034-F746-AD40-ABA769076AF3}" type="slidenum">
              <a:rPr lang="en-US" smtClean="0"/>
              <a:t>‹#›</a:t>
            </a:fld>
            <a:endParaRPr lang="en-US"/>
          </a:p>
        </p:txBody>
      </p:sp>
    </p:spTree>
    <p:extLst>
      <p:ext uri="{BB962C8B-B14F-4D97-AF65-F5344CB8AC3E}">
        <p14:creationId xmlns:p14="http://schemas.microsoft.com/office/powerpoint/2010/main" val="26208800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888200" y="1465263"/>
            <a:ext cx="6172200" cy="312070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71600" y="1465263"/>
            <a:ext cx="18364200" cy="312070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B26BEE-674D-5440-89BB-CAA70ECCBA90}" type="datetimeFigureOut">
              <a:rPr lang="en-US" smtClean="0"/>
              <a:t>5/17/22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FF5F7-B034-F746-AD40-ABA769076AF3}" type="slidenum">
              <a:rPr lang="en-US" smtClean="0"/>
              <a:t>‹#›</a:t>
            </a:fld>
            <a:endParaRPr lang="en-US"/>
          </a:p>
        </p:txBody>
      </p:sp>
    </p:spTree>
    <p:extLst>
      <p:ext uri="{BB962C8B-B14F-4D97-AF65-F5344CB8AC3E}">
        <p14:creationId xmlns:p14="http://schemas.microsoft.com/office/powerpoint/2010/main" val="3871483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8E395B-180B-3340-AE8A-4B218B40C199}" type="datetimeFigureOut">
              <a:rPr lang="en-US" smtClean="0"/>
              <a:t>5/17/22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460608-5631-894A-AFE3-6325A72CFD5B}" type="slidenum">
              <a:rPr lang="en-US" smtClean="0"/>
              <a:t>‹#›</a:t>
            </a:fld>
            <a:endParaRPr lang="en-US"/>
          </a:p>
        </p:txBody>
      </p:sp>
    </p:spTree>
    <p:extLst>
      <p:ext uri="{BB962C8B-B14F-4D97-AF65-F5344CB8AC3E}">
        <p14:creationId xmlns:p14="http://schemas.microsoft.com/office/powerpoint/2010/main" val="759908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66939" y="23503469"/>
            <a:ext cx="23317200" cy="7264400"/>
          </a:xfrm>
        </p:spPr>
        <p:txBody>
          <a:bodyPr anchor="t"/>
          <a:lstStyle>
            <a:lvl1pPr algn="l">
              <a:defRPr sz="16000" b="1" cap="all"/>
            </a:lvl1pPr>
          </a:lstStyle>
          <a:p>
            <a:r>
              <a:rPr lang="en-US"/>
              <a:t>Click to edit Master title style</a:t>
            </a:r>
          </a:p>
        </p:txBody>
      </p:sp>
      <p:sp>
        <p:nvSpPr>
          <p:cNvPr id="3" name="Text Placeholder 2"/>
          <p:cNvSpPr>
            <a:spLocks noGrp="1"/>
          </p:cNvSpPr>
          <p:nvPr>
            <p:ph type="body" idx="1"/>
          </p:nvPr>
        </p:nvSpPr>
        <p:spPr>
          <a:xfrm>
            <a:off x="2166939" y="15502472"/>
            <a:ext cx="23317200" cy="8000997"/>
          </a:xfrm>
        </p:spPr>
        <p:txBody>
          <a:bodyPr anchor="b"/>
          <a:lstStyle>
            <a:lvl1pPr marL="0" indent="0">
              <a:buNone/>
              <a:defRPr sz="8000">
                <a:solidFill>
                  <a:schemeClr val="tx1">
                    <a:tint val="75000"/>
                  </a:schemeClr>
                </a:solidFill>
              </a:defRPr>
            </a:lvl1pPr>
            <a:lvl2pPr marL="1828800" indent="0">
              <a:buNone/>
              <a:defRPr sz="7200">
                <a:solidFill>
                  <a:schemeClr val="tx1">
                    <a:tint val="75000"/>
                  </a:schemeClr>
                </a:solidFill>
              </a:defRPr>
            </a:lvl2pPr>
            <a:lvl3pPr marL="3657600" indent="0">
              <a:buNone/>
              <a:defRPr sz="6400">
                <a:solidFill>
                  <a:schemeClr val="tx1">
                    <a:tint val="75000"/>
                  </a:schemeClr>
                </a:solidFill>
              </a:defRPr>
            </a:lvl3pPr>
            <a:lvl4pPr marL="5486400" indent="0">
              <a:buNone/>
              <a:defRPr sz="5600">
                <a:solidFill>
                  <a:schemeClr val="tx1">
                    <a:tint val="75000"/>
                  </a:schemeClr>
                </a:solidFill>
              </a:defRPr>
            </a:lvl4pPr>
            <a:lvl5pPr marL="7315200" indent="0">
              <a:buNone/>
              <a:defRPr sz="5600">
                <a:solidFill>
                  <a:schemeClr val="tx1">
                    <a:tint val="75000"/>
                  </a:schemeClr>
                </a:solidFill>
              </a:defRPr>
            </a:lvl5pPr>
            <a:lvl6pPr marL="9144000" indent="0">
              <a:buNone/>
              <a:defRPr sz="5600">
                <a:solidFill>
                  <a:schemeClr val="tx1">
                    <a:tint val="75000"/>
                  </a:schemeClr>
                </a:solidFill>
              </a:defRPr>
            </a:lvl6pPr>
            <a:lvl7pPr marL="10972800" indent="0">
              <a:buNone/>
              <a:defRPr sz="5600">
                <a:solidFill>
                  <a:schemeClr val="tx1">
                    <a:tint val="75000"/>
                  </a:schemeClr>
                </a:solidFill>
              </a:defRPr>
            </a:lvl7pPr>
            <a:lvl8pPr marL="12801600" indent="0">
              <a:buNone/>
              <a:defRPr sz="5600">
                <a:solidFill>
                  <a:schemeClr val="tx1">
                    <a:tint val="75000"/>
                  </a:schemeClr>
                </a:solidFill>
              </a:defRPr>
            </a:lvl8pPr>
            <a:lvl9pPr marL="14630400" indent="0">
              <a:buNone/>
              <a:defRPr sz="5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8E395B-180B-3340-AE8A-4B218B40C199}" type="datetimeFigureOut">
              <a:rPr lang="en-US" smtClean="0"/>
              <a:t>5/17/22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460608-5631-894A-AFE3-6325A72CFD5B}" type="slidenum">
              <a:rPr lang="en-US" smtClean="0"/>
              <a:t>‹#›</a:t>
            </a:fld>
            <a:endParaRPr lang="en-US"/>
          </a:p>
        </p:txBody>
      </p:sp>
    </p:spTree>
    <p:extLst>
      <p:ext uri="{BB962C8B-B14F-4D97-AF65-F5344CB8AC3E}">
        <p14:creationId xmlns:p14="http://schemas.microsoft.com/office/powerpoint/2010/main" val="409129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371600" y="8534403"/>
            <a:ext cx="12115800" cy="24138469"/>
          </a:xfrm>
        </p:spPr>
        <p:txBody>
          <a:bodyPr/>
          <a:lstStyle>
            <a:lvl1pPr>
              <a:defRPr sz="11200"/>
            </a:lvl1pPr>
            <a:lvl2pPr>
              <a:defRPr sz="9600"/>
            </a:lvl2pPr>
            <a:lvl3pPr>
              <a:defRPr sz="800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3944600" y="8534403"/>
            <a:ext cx="12115800" cy="24138469"/>
          </a:xfrm>
        </p:spPr>
        <p:txBody>
          <a:bodyPr/>
          <a:lstStyle>
            <a:lvl1pPr>
              <a:defRPr sz="11200"/>
            </a:lvl1pPr>
            <a:lvl2pPr>
              <a:defRPr sz="9600"/>
            </a:lvl2pPr>
            <a:lvl3pPr>
              <a:defRPr sz="800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78E395B-180B-3340-AE8A-4B218B40C199}" type="datetimeFigureOut">
              <a:rPr lang="en-US" smtClean="0"/>
              <a:t>5/17/22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460608-5631-894A-AFE3-6325A72CFD5B}" type="slidenum">
              <a:rPr lang="en-US" smtClean="0"/>
              <a:t>‹#›</a:t>
            </a:fld>
            <a:endParaRPr lang="en-US"/>
          </a:p>
        </p:txBody>
      </p:sp>
    </p:spTree>
    <p:extLst>
      <p:ext uri="{BB962C8B-B14F-4D97-AF65-F5344CB8AC3E}">
        <p14:creationId xmlns:p14="http://schemas.microsoft.com/office/powerpoint/2010/main" val="3961373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371600" y="8187269"/>
            <a:ext cx="12120564" cy="3412064"/>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Click to edit Master text styles</a:t>
            </a:r>
          </a:p>
        </p:txBody>
      </p:sp>
      <p:sp>
        <p:nvSpPr>
          <p:cNvPr id="4" name="Content Placeholder 3"/>
          <p:cNvSpPr>
            <a:spLocks noGrp="1"/>
          </p:cNvSpPr>
          <p:nvPr>
            <p:ph sz="half" idx="2"/>
          </p:nvPr>
        </p:nvSpPr>
        <p:spPr>
          <a:xfrm>
            <a:off x="1371600" y="11599333"/>
            <a:ext cx="12120564" cy="21073536"/>
          </a:xfrm>
        </p:spPr>
        <p:txBody>
          <a:bodyPr/>
          <a:lstStyle>
            <a:lvl1pPr>
              <a:defRPr sz="9600"/>
            </a:lvl1pPr>
            <a:lvl2pPr>
              <a:defRPr sz="8000"/>
            </a:lvl2pPr>
            <a:lvl3pPr>
              <a:defRPr sz="720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3935077" y="8187269"/>
            <a:ext cx="12125325" cy="3412064"/>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Click to edit Master text styles</a:t>
            </a:r>
          </a:p>
        </p:txBody>
      </p:sp>
      <p:sp>
        <p:nvSpPr>
          <p:cNvPr id="6" name="Content Placeholder 5"/>
          <p:cNvSpPr>
            <a:spLocks noGrp="1"/>
          </p:cNvSpPr>
          <p:nvPr>
            <p:ph sz="quarter" idx="4"/>
          </p:nvPr>
        </p:nvSpPr>
        <p:spPr>
          <a:xfrm>
            <a:off x="13935077" y="11599333"/>
            <a:ext cx="12125325" cy="21073536"/>
          </a:xfrm>
        </p:spPr>
        <p:txBody>
          <a:bodyPr/>
          <a:lstStyle>
            <a:lvl1pPr>
              <a:defRPr sz="9600"/>
            </a:lvl1pPr>
            <a:lvl2pPr>
              <a:defRPr sz="8000"/>
            </a:lvl2pPr>
            <a:lvl3pPr>
              <a:defRPr sz="720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78E395B-180B-3340-AE8A-4B218B40C199}" type="datetimeFigureOut">
              <a:rPr lang="en-US" smtClean="0"/>
              <a:t>5/17/22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460608-5631-894A-AFE3-6325A72CFD5B}" type="slidenum">
              <a:rPr lang="en-US" smtClean="0"/>
              <a:t>‹#›</a:t>
            </a:fld>
            <a:endParaRPr lang="en-US"/>
          </a:p>
        </p:txBody>
      </p:sp>
    </p:spTree>
    <p:extLst>
      <p:ext uri="{BB962C8B-B14F-4D97-AF65-F5344CB8AC3E}">
        <p14:creationId xmlns:p14="http://schemas.microsoft.com/office/powerpoint/2010/main" val="993083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8E395B-180B-3340-AE8A-4B218B40C199}" type="datetimeFigureOut">
              <a:rPr lang="en-US" smtClean="0"/>
              <a:t>5/17/22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460608-5631-894A-AFE3-6325A72CFD5B}" type="slidenum">
              <a:rPr lang="en-US" smtClean="0"/>
              <a:t>‹#›</a:t>
            </a:fld>
            <a:endParaRPr lang="en-US"/>
          </a:p>
        </p:txBody>
      </p:sp>
    </p:spTree>
    <p:extLst>
      <p:ext uri="{BB962C8B-B14F-4D97-AF65-F5344CB8AC3E}">
        <p14:creationId xmlns:p14="http://schemas.microsoft.com/office/powerpoint/2010/main" val="3391658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1602" y="1456267"/>
            <a:ext cx="9024939" cy="6197600"/>
          </a:xfrm>
        </p:spPr>
        <p:txBody>
          <a:bodyPr anchor="b"/>
          <a:lstStyle>
            <a:lvl1pPr algn="l">
              <a:defRPr sz="8000" b="1"/>
            </a:lvl1pPr>
          </a:lstStyle>
          <a:p>
            <a:r>
              <a:rPr lang="en-US"/>
              <a:t>Click to edit Master title style</a:t>
            </a:r>
          </a:p>
        </p:txBody>
      </p:sp>
      <p:sp>
        <p:nvSpPr>
          <p:cNvPr id="3" name="Content Placeholder 2"/>
          <p:cNvSpPr>
            <a:spLocks noGrp="1"/>
          </p:cNvSpPr>
          <p:nvPr>
            <p:ph idx="1"/>
          </p:nvPr>
        </p:nvSpPr>
        <p:spPr>
          <a:xfrm>
            <a:off x="10725150" y="1456269"/>
            <a:ext cx="15335250" cy="31216603"/>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371602" y="7653869"/>
            <a:ext cx="9024939" cy="25019003"/>
          </a:xfrm>
        </p:spPr>
        <p:txBody>
          <a:bodyPr/>
          <a:lstStyle>
            <a:lvl1pPr marL="0" indent="0">
              <a:buNone/>
              <a:defRPr sz="56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578E395B-180B-3340-AE8A-4B218B40C199}" type="datetimeFigureOut">
              <a:rPr lang="en-US" smtClean="0"/>
              <a:t>5/17/22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460608-5631-894A-AFE3-6325A72CFD5B}" type="slidenum">
              <a:rPr lang="en-US" smtClean="0"/>
              <a:t>‹#›</a:t>
            </a:fld>
            <a:endParaRPr lang="en-US"/>
          </a:p>
        </p:txBody>
      </p:sp>
    </p:spTree>
    <p:extLst>
      <p:ext uri="{BB962C8B-B14F-4D97-AF65-F5344CB8AC3E}">
        <p14:creationId xmlns:p14="http://schemas.microsoft.com/office/powerpoint/2010/main" val="595696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76864" y="25603200"/>
            <a:ext cx="16459200" cy="3022603"/>
          </a:xfrm>
        </p:spPr>
        <p:txBody>
          <a:bodyPr anchor="b"/>
          <a:lstStyle>
            <a:lvl1pPr algn="l">
              <a:defRPr sz="8000" b="1"/>
            </a:lvl1pPr>
          </a:lstStyle>
          <a:p>
            <a:r>
              <a:rPr lang="en-US"/>
              <a:t>Click to edit Master title style</a:t>
            </a:r>
          </a:p>
        </p:txBody>
      </p:sp>
      <p:sp>
        <p:nvSpPr>
          <p:cNvPr id="3" name="Picture Placeholder 2"/>
          <p:cNvSpPr>
            <a:spLocks noGrp="1"/>
          </p:cNvSpPr>
          <p:nvPr>
            <p:ph type="pic" idx="1"/>
          </p:nvPr>
        </p:nvSpPr>
        <p:spPr>
          <a:xfrm>
            <a:off x="5376864" y="3268133"/>
            <a:ext cx="16459200" cy="21945600"/>
          </a:xfrm>
        </p:spPr>
        <p:txBody>
          <a:bodyPr/>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endParaRPr lang="en-US"/>
          </a:p>
        </p:txBody>
      </p:sp>
      <p:sp>
        <p:nvSpPr>
          <p:cNvPr id="4" name="Text Placeholder 3"/>
          <p:cNvSpPr>
            <a:spLocks noGrp="1"/>
          </p:cNvSpPr>
          <p:nvPr>
            <p:ph type="body" sz="half" idx="2"/>
          </p:nvPr>
        </p:nvSpPr>
        <p:spPr>
          <a:xfrm>
            <a:off x="5376864" y="28625803"/>
            <a:ext cx="16459200" cy="4292597"/>
          </a:xfrm>
        </p:spPr>
        <p:txBody>
          <a:bodyPr/>
          <a:lstStyle>
            <a:lvl1pPr marL="0" indent="0">
              <a:buNone/>
              <a:defRPr sz="56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578E395B-180B-3340-AE8A-4B218B40C199}" type="datetimeFigureOut">
              <a:rPr lang="en-US" smtClean="0"/>
              <a:t>5/17/22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460608-5631-894A-AFE3-6325A72CFD5B}" type="slidenum">
              <a:rPr lang="en-US" smtClean="0"/>
              <a:t>‹#›</a:t>
            </a:fld>
            <a:endParaRPr lang="en-US"/>
          </a:p>
        </p:txBody>
      </p:sp>
    </p:spTree>
    <p:extLst>
      <p:ext uri="{BB962C8B-B14F-4D97-AF65-F5344CB8AC3E}">
        <p14:creationId xmlns:p14="http://schemas.microsoft.com/office/powerpoint/2010/main" val="944641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1464736"/>
            <a:ext cx="24688800" cy="6096000"/>
          </a:xfrm>
          <a:prstGeom prst="rect">
            <a:avLst/>
          </a:prstGeom>
        </p:spPr>
        <p:txBody>
          <a:bodyPr vert="horz" lIns="365760" tIns="182880" rIns="365760" bIns="182880" rtlCol="0" anchor="ctr">
            <a:normAutofit/>
          </a:bodyPr>
          <a:lstStyle/>
          <a:p>
            <a:r>
              <a:rPr lang="en-US"/>
              <a:t>Click to edit Master title style</a:t>
            </a:r>
          </a:p>
        </p:txBody>
      </p:sp>
      <p:sp>
        <p:nvSpPr>
          <p:cNvPr id="3" name="Text Placeholder 2"/>
          <p:cNvSpPr>
            <a:spLocks noGrp="1"/>
          </p:cNvSpPr>
          <p:nvPr>
            <p:ph type="body" idx="1"/>
          </p:nvPr>
        </p:nvSpPr>
        <p:spPr>
          <a:xfrm>
            <a:off x="1371600" y="8534403"/>
            <a:ext cx="24688800" cy="24138469"/>
          </a:xfrm>
          <a:prstGeom prst="rect">
            <a:avLst/>
          </a:prstGeom>
        </p:spPr>
        <p:txBody>
          <a:bodyPr vert="horz" lIns="365760" tIns="182880" rIns="365760" bIns="18288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371600" y="33900536"/>
            <a:ext cx="6400800" cy="1947333"/>
          </a:xfrm>
          <a:prstGeom prst="rect">
            <a:avLst/>
          </a:prstGeom>
        </p:spPr>
        <p:txBody>
          <a:bodyPr vert="horz" lIns="365760" tIns="182880" rIns="365760" bIns="182880" rtlCol="0" anchor="ctr"/>
          <a:lstStyle>
            <a:lvl1pPr algn="l">
              <a:defRPr sz="4800">
                <a:solidFill>
                  <a:schemeClr val="tx1">
                    <a:tint val="75000"/>
                  </a:schemeClr>
                </a:solidFill>
              </a:defRPr>
            </a:lvl1pPr>
          </a:lstStyle>
          <a:p>
            <a:fld id="{578E395B-180B-3340-AE8A-4B218B40C199}" type="datetimeFigureOut">
              <a:rPr lang="en-US" smtClean="0"/>
              <a:t>5/17/22</a:t>
            </a:fld>
            <a:endParaRPr lang="en-US"/>
          </a:p>
        </p:txBody>
      </p:sp>
      <p:sp>
        <p:nvSpPr>
          <p:cNvPr id="5" name="Footer Placeholder 4"/>
          <p:cNvSpPr>
            <a:spLocks noGrp="1"/>
          </p:cNvSpPr>
          <p:nvPr>
            <p:ph type="ftr" sz="quarter" idx="3"/>
          </p:nvPr>
        </p:nvSpPr>
        <p:spPr>
          <a:xfrm>
            <a:off x="9372600" y="33900536"/>
            <a:ext cx="8686800" cy="1947333"/>
          </a:xfrm>
          <a:prstGeom prst="rect">
            <a:avLst/>
          </a:prstGeom>
        </p:spPr>
        <p:txBody>
          <a:bodyPr vert="horz" lIns="365760" tIns="182880" rIns="365760" bIns="182880" rtlCol="0" anchor="ctr"/>
          <a:lstStyle>
            <a:lvl1pPr algn="ctr">
              <a:defRPr sz="4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9659600" y="33900536"/>
            <a:ext cx="6400800" cy="1947333"/>
          </a:xfrm>
          <a:prstGeom prst="rect">
            <a:avLst/>
          </a:prstGeom>
        </p:spPr>
        <p:txBody>
          <a:bodyPr vert="horz" lIns="365760" tIns="182880" rIns="365760" bIns="182880" rtlCol="0" anchor="ctr"/>
          <a:lstStyle>
            <a:lvl1pPr algn="r">
              <a:defRPr sz="4800">
                <a:solidFill>
                  <a:schemeClr val="tx1">
                    <a:tint val="75000"/>
                  </a:schemeClr>
                </a:solidFill>
              </a:defRPr>
            </a:lvl1pPr>
          </a:lstStyle>
          <a:p>
            <a:fld id="{7F460608-5631-894A-AFE3-6325A72CFD5B}" type="slidenum">
              <a:rPr lang="en-US" smtClean="0"/>
              <a:t>‹#›</a:t>
            </a:fld>
            <a:endParaRPr lang="en-US"/>
          </a:p>
        </p:txBody>
      </p:sp>
    </p:spTree>
    <p:extLst>
      <p:ext uri="{BB962C8B-B14F-4D97-AF65-F5344CB8AC3E}">
        <p14:creationId xmlns:p14="http://schemas.microsoft.com/office/powerpoint/2010/main" val="2862476264"/>
      </p:ext>
    </p:extLst>
  </p:cSld>
  <p:clrMap bg1="lt1" tx1="dk1" bg2="lt2" tx2="dk2" accent1="accent1" accent2="accent2" accent3="accent3" accent4="accent4" accent5="accent5" accent6="accent6" hlink="hlink" folHlink="folHlink"/>
  <p:sldLayoutIdLst>
    <p:sldLayoutId id="2147483654"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 id="2147483659" r:id="rId11"/>
  </p:sldLayoutIdLst>
  <p:txStyles>
    <p:titleStyle>
      <a:lvl1pPr algn="ctr" defTabSz="1828800" rtl="0" eaLnBrk="1" latinLnBrk="0" hangingPunct="1">
        <a:spcBef>
          <a:spcPct val="0"/>
        </a:spcBef>
        <a:buNone/>
        <a:defRPr sz="17600" kern="1200">
          <a:solidFill>
            <a:schemeClr val="tx1"/>
          </a:solidFill>
          <a:latin typeface="+mj-lt"/>
          <a:ea typeface="+mj-ea"/>
          <a:cs typeface="+mj-cs"/>
        </a:defRPr>
      </a:lvl1pPr>
    </p:titleStyle>
    <p:bodyStyle>
      <a:lvl1pPr marL="1371600" indent="-1371600" algn="l" defTabSz="1828800" rtl="0" eaLnBrk="1" latinLnBrk="0" hangingPunct="1">
        <a:spcBef>
          <a:spcPct val="20000"/>
        </a:spcBef>
        <a:buClr>
          <a:schemeClr val="tx1"/>
        </a:buClr>
        <a:buFont typeface="Arial"/>
        <a:buChar char="•"/>
        <a:defRPr sz="12800" kern="1200">
          <a:solidFill>
            <a:srgbClr val="000000"/>
          </a:solidFill>
          <a:latin typeface="+mn-lt"/>
          <a:ea typeface="+mn-ea"/>
          <a:cs typeface="+mn-cs"/>
        </a:defRPr>
      </a:lvl1pPr>
      <a:lvl2pPr marL="2971800" indent="-1143000" algn="l" defTabSz="1828800" rtl="0" eaLnBrk="1" latinLnBrk="0" hangingPunct="1">
        <a:spcBef>
          <a:spcPct val="20000"/>
        </a:spcBef>
        <a:buClr>
          <a:schemeClr val="tx1"/>
        </a:buClr>
        <a:buFont typeface="Arial"/>
        <a:buChar char="–"/>
        <a:defRPr sz="11200" kern="1200">
          <a:solidFill>
            <a:srgbClr val="000000"/>
          </a:solidFill>
          <a:latin typeface="+mn-lt"/>
          <a:ea typeface="+mn-ea"/>
          <a:cs typeface="+mn-cs"/>
        </a:defRPr>
      </a:lvl2pPr>
      <a:lvl3pPr marL="4572000" indent="-914400" algn="l" defTabSz="1828800" rtl="0" eaLnBrk="1" latinLnBrk="0" hangingPunct="1">
        <a:spcBef>
          <a:spcPct val="20000"/>
        </a:spcBef>
        <a:buClr>
          <a:schemeClr val="tx1"/>
        </a:buClr>
        <a:buFont typeface="Arial"/>
        <a:buChar char="•"/>
        <a:defRPr sz="9600" kern="1200">
          <a:solidFill>
            <a:srgbClr val="000000"/>
          </a:solidFill>
          <a:latin typeface="+mn-lt"/>
          <a:ea typeface="+mn-ea"/>
          <a:cs typeface="+mn-cs"/>
        </a:defRPr>
      </a:lvl3pPr>
      <a:lvl4pPr marL="6400800" indent="-914400" algn="l" defTabSz="1828800" rtl="0" eaLnBrk="1" latinLnBrk="0" hangingPunct="1">
        <a:spcBef>
          <a:spcPct val="20000"/>
        </a:spcBef>
        <a:buClr>
          <a:schemeClr val="tx1"/>
        </a:buClr>
        <a:buFont typeface="Arial"/>
        <a:buChar char="–"/>
        <a:defRPr sz="8000" kern="1200">
          <a:solidFill>
            <a:srgbClr val="000000"/>
          </a:solidFill>
          <a:latin typeface="+mn-lt"/>
          <a:ea typeface="+mn-ea"/>
          <a:cs typeface="+mn-cs"/>
        </a:defRPr>
      </a:lvl4pPr>
      <a:lvl5pPr marL="8229600" indent="-914400" algn="l" defTabSz="1828800" rtl="0" eaLnBrk="1" latinLnBrk="0" hangingPunct="1">
        <a:spcBef>
          <a:spcPct val="20000"/>
        </a:spcBef>
        <a:buClr>
          <a:schemeClr val="tx1"/>
        </a:buClr>
        <a:buFont typeface="Arial"/>
        <a:buChar char="»"/>
        <a:defRPr sz="8000" kern="1200">
          <a:solidFill>
            <a:srgbClr val="000000"/>
          </a:solidFill>
          <a:latin typeface="+mn-lt"/>
          <a:ea typeface="+mn-ea"/>
          <a:cs typeface="+mn-cs"/>
        </a:defRPr>
      </a:lvl5pPr>
      <a:lvl6pPr marL="10058400" indent="-914400" algn="l" defTabSz="1828800" rtl="0" eaLnBrk="1" latinLnBrk="0" hangingPunct="1">
        <a:spcBef>
          <a:spcPct val="20000"/>
        </a:spcBef>
        <a:buFont typeface="Arial"/>
        <a:buChar char="•"/>
        <a:defRPr sz="8000" kern="1200">
          <a:solidFill>
            <a:schemeClr val="tx1"/>
          </a:solidFill>
          <a:latin typeface="+mn-lt"/>
          <a:ea typeface="+mn-ea"/>
          <a:cs typeface="+mn-cs"/>
        </a:defRPr>
      </a:lvl6pPr>
      <a:lvl7pPr marL="11887200" indent="-914400" algn="l" defTabSz="1828800" rtl="0" eaLnBrk="1" latinLnBrk="0" hangingPunct="1">
        <a:spcBef>
          <a:spcPct val="20000"/>
        </a:spcBef>
        <a:buFont typeface="Arial"/>
        <a:buChar char="•"/>
        <a:defRPr sz="8000" kern="1200">
          <a:solidFill>
            <a:schemeClr val="tx1"/>
          </a:solidFill>
          <a:latin typeface="+mn-lt"/>
          <a:ea typeface="+mn-ea"/>
          <a:cs typeface="+mn-cs"/>
        </a:defRPr>
      </a:lvl7pPr>
      <a:lvl8pPr marL="13716000" indent="-914400" algn="l" defTabSz="1828800" rtl="0" eaLnBrk="1" latinLnBrk="0" hangingPunct="1">
        <a:spcBef>
          <a:spcPct val="20000"/>
        </a:spcBef>
        <a:buFont typeface="Arial"/>
        <a:buChar char="•"/>
        <a:defRPr sz="8000" kern="1200">
          <a:solidFill>
            <a:schemeClr val="tx1"/>
          </a:solidFill>
          <a:latin typeface="+mn-lt"/>
          <a:ea typeface="+mn-ea"/>
          <a:cs typeface="+mn-cs"/>
        </a:defRPr>
      </a:lvl8pPr>
      <a:lvl9pPr marL="15544800" indent="-914400" algn="l" defTabSz="1828800" rtl="0" eaLnBrk="1" latinLnBrk="0" hangingPunct="1">
        <a:spcBef>
          <a:spcPct val="20000"/>
        </a:spcBef>
        <a:buFont typeface="Arial"/>
        <a:buChar char="•"/>
        <a:defRPr sz="8000" kern="1200">
          <a:solidFill>
            <a:schemeClr val="tx1"/>
          </a:solidFill>
          <a:latin typeface="+mn-lt"/>
          <a:ea typeface="+mn-ea"/>
          <a:cs typeface="+mn-cs"/>
        </a:defRPr>
      </a:lvl9pPr>
    </p:bodyStyle>
    <p:otherStyle>
      <a:defPPr>
        <a:defRPr lang="en-US"/>
      </a:defPPr>
      <a:lvl1pPr marL="0" algn="l" defTabSz="1828800" rtl="0" eaLnBrk="1" latinLnBrk="0" hangingPunct="1">
        <a:defRPr sz="7200" kern="1200">
          <a:solidFill>
            <a:schemeClr val="tx1"/>
          </a:solidFill>
          <a:latin typeface="+mn-lt"/>
          <a:ea typeface="+mn-ea"/>
          <a:cs typeface="+mn-cs"/>
        </a:defRPr>
      </a:lvl1pPr>
      <a:lvl2pPr marL="1828800" algn="l" defTabSz="1828800" rtl="0" eaLnBrk="1" latinLnBrk="0" hangingPunct="1">
        <a:defRPr sz="7200" kern="1200">
          <a:solidFill>
            <a:schemeClr val="tx1"/>
          </a:solidFill>
          <a:latin typeface="+mn-lt"/>
          <a:ea typeface="+mn-ea"/>
          <a:cs typeface="+mn-cs"/>
        </a:defRPr>
      </a:lvl2pPr>
      <a:lvl3pPr marL="3657600" algn="l" defTabSz="1828800" rtl="0" eaLnBrk="1" latinLnBrk="0" hangingPunct="1">
        <a:defRPr sz="7200" kern="1200">
          <a:solidFill>
            <a:schemeClr val="tx1"/>
          </a:solidFill>
          <a:latin typeface="+mn-lt"/>
          <a:ea typeface="+mn-ea"/>
          <a:cs typeface="+mn-cs"/>
        </a:defRPr>
      </a:lvl3pPr>
      <a:lvl4pPr marL="5486400" algn="l" defTabSz="1828800" rtl="0" eaLnBrk="1" latinLnBrk="0" hangingPunct="1">
        <a:defRPr sz="7200" kern="1200">
          <a:solidFill>
            <a:schemeClr val="tx1"/>
          </a:solidFill>
          <a:latin typeface="+mn-lt"/>
          <a:ea typeface="+mn-ea"/>
          <a:cs typeface="+mn-cs"/>
        </a:defRPr>
      </a:lvl4pPr>
      <a:lvl5pPr marL="7315200" algn="l" defTabSz="1828800" rtl="0" eaLnBrk="1" latinLnBrk="0" hangingPunct="1">
        <a:defRPr sz="7200" kern="1200">
          <a:solidFill>
            <a:schemeClr val="tx1"/>
          </a:solidFill>
          <a:latin typeface="+mn-lt"/>
          <a:ea typeface="+mn-ea"/>
          <a:cs typeface="+mn-cs"/>
        </a:defRPr>
      </a:lvl5pPr>
      <a:lvl6pPr marL="9144000" algn="l" defTabSz="1828800" rtl="0" eaLnBrk="1" latinLnBrk="0" hangingPunct="1">
        <a:defRPr sz="7200" kern="1200">
          <a:solidFill>
            <a:schemeClr val="tx1"/>
          </a:solidFill>
          <a:latin typeface="+mn-lt"/>
          <a:ea typeface="+mn-ea"/>
          <a:cs typeface="+mn-cs"/>
        </a:defRPr>
      </a:lvl6pPr>
      <a:lvl7pPr marL="10972800" algn="l" defTabSz="1828800" rtl="0" eaLnBrk="1" latinLnBrk="0" hangingPunct="1">
        <a:defRPr sz="7200" kern="1200">
          <a:solidFill>
            <a:schemeClr val="tx1"/>
          </a:solidFill>
          <a:latin typeface="+mn-lt"/>
          <a:ea typeface="+mn-ea"/>
          <a:cs typeface="+mn-cs"/>
        </a:defRPr>
      </a:lvl7pPr>
      <a:lvl8pPr marL="12801600" algn="l" defTabSz="1828800" rtl="0" eaLnBrk="1" latinLnBrk="0" hangingPunct="1">
        <a:defRPr sz="7200" kern="1200">
          <a:solidFill>
            <a:schemeClr val="tx1"/>
          </a:solidFill>
          <a:latin typeface="+mn-lt"/>
          <a:ea typeface="+mn-ea"/>
          <a:cs typeface="+mn-cs"/>
        </a:defRPr>
      </a:lvl8pPr>
      <a:lvl9pPr marL="14630400" algn="l" defTabSz="1828800" rtl="0" eaLnBrk="1" latinLnBrk="0" hangingPunct="1">
        <a:defRPr sz="7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1465263"/>
            <a:ext cx="24688800" cy="6096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371600" y="8534400"/>
            <a:ext cx="24688800" cy="241379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371600" y="33901063"/>
            <a:ext cx="6400800" cy="1946275"/>
          </a:xfrm>
          <a:prstGeom prst="rect">
            <a:avLst/>
          </a:prstGeom>
        </p:spPr>
        <p:txBody>
          <a:bodyPr vert="horz" lIns="91440" tIns="45720" rIns="91440" bIns="45720" rtlCol="0" anchor="ctr"/>
          <a:lstStyle>
            <a:lvl1pPr algn="l">
              <a:defRPr sz="1200">
                <a:solidFill>
                  <a:schemeClr val="tx1">
                    <a:tint val="75000"/>
                  </a:schemeClr>
                </a:solidFill>
              </a:defRPr>
            </a:lvl1pPr>
          </a:lstStyle>
          <a:p>
            <a:fld id="{F8B26BEE-674D-5440-89BB-CAA70ECCBA90}" type="datetimeFigureOut">
              <a:rPr lang="en-US" smtClean="0"/>
              <a:t>5/17/22</a:t>
            </a:fld>
            <a:endParaRPr lang="en-US"/>
          </a:p>
        </p:txBody>
      </p:sp>
      <p:sp>
        <p:nvSpPr>
          <p:cNvPr id="5" name="Footer Placeholder 4"/>
          <p:cNvSpPr>
            <a:spLocks noGrp="1"/>
          </p:cNvSpPr>
          <p:nvPr>
            <p:ph type="ftr" sz="quarter" idx="3"/>
          </p:nvPr>
        </p:nvSpPr>
        <p:spPr>
          <a:xfrm>
            <a:off x="9372600" y="33901063"/>
            <a:ext cx="8686800" cy="19462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9659600" y="33901063"/>
            <a:ext cx="6400800" cy="1946275"/>
          </a:xfrm>
          <a:prstGeom prst="rect">
            <a:avLst/>
          </a:prstGeom>
        </p:spPr>
        <p:txBody>
          <a:bodyPr vert="horz" lIns="91440" tIns="45720" rIns="91440" bIns="45720" rtlCol="0" anchor="ctr"/>
          <a:lstStyle>
            <a:lvl1pPr algn="r">
              <a:defRPr sz="1200">
                <a:solidFill>
                  <a:schemeClr val="tx1">
                    <a:tint val="75000"/>
                  </a:schemeClr>
                </a:solidFill>
              </a:defRPr>
            </a:lvl1pPr>
          </a:lstStyle>
          <a:p>
            <a:fld id="{BD3FF5F7-B034-F746-AD40-ABA769076AF3}" type="slidenum">
              <a:rPr lang="en-US" smtClean="0"/>
              <a:t>‹#›</a:t>
            </a:fld>
            <a:endParaRPr lang="en-US"/>
          </a:p>
        </p:txBody>
      </p:sp>
    </p:spTree>
    <p:extLst>
      <p:ext uri="{BB962C8B-B14F-4D97-AF65-F5344CB8AC3E}">
        <p14:creationId xmlns:p14="http://schemas.microsoft.com/office/powerpoint/2010/main" val="25866916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211" y="321690"/>
            <a:ext cx="17509578" cy="1765011"/>
          </a:xfrm>
        </p:spPr>
        <p:txBody>
          <a:bodyPr anchor="ctr"/>
          <a:lstStyle/>
          <a:p>
            <a:r>
              <a:rPr lang="en-US" dirty="0" err="1"/>
              <a:t>Zambeze</a:t>
            </a:r>
            <a:r>
              <a:rPr lang="en-US" dirty="0"/>
              <a:t>: A Distributed Ecosystem for HPC</a:t>
            </a:r>
          </a:p>
        </p:txBody>
      </p:sp>
      <p:sp>
        <p:nvSpPr>
          <p:cNvPr id="3" name="Text Placeholder 2"/>
          <p:cNvSpPr>
            <a:spLocks noGrp="1"/>
          </p:cNvSpPr>
          <p:nvPr>
            <p:ph type="body" sz="quarter" idx="10"/>
          </p:nvPr>
        </p:nvSpPr>
        <p:spPr>
          <a:xfrm>
            <a:off x="898051" y="1810119"/>
            <a:ext cx="16491898" cy="1124736"/>
          </a:xfrm>
        </p:spPr>
        <p:txBody>
          <a:bodyPr anchor="ctr">
            <a:normAutofit/>
          </a:bodyPr>
          <a:lstStyle/>
          <a:p>
            <a:r>
              <a:rPr lang="en-US" sz="2800" b="1" dirty="0">
                <a:solidFill>
                  <a:schemeClr val="bg1">
                    <a:lumMod val="50000"/>
                  </a:schemeClr>
                </a:solidFill>
              </a:rPr>
              <a:t>Auth1, Auth2, Auth3, Auth4</a:t>
            </a:r>
          </a:p>
        </p:txBody>
      </p:sp>
      <p:sp>
        <p:nvSpPr>
          <p:cNvPr id="4" name="Text Placeholder 3"/>
          <p:cNvSpPr>
            <a:spLocks noGrp="1"/>
          </p:cNvSpPr>
          <p:nvPr>
            <p:ph type="body" sz="quarter" idx="11"/>
          </p:nvPr>
        </p:nvSpPr>
        <p:spPr>
          <a:xfrm>
            <a:off x="1134022" y="5647121"/>
            <a:ext cx="11896178" cy="5630480"/>
          </a:xfrm>
          <a:ln>
            <a:solidFill>
              <a:schemeClr val="accent1"/>
            </a:solidFill>
          </a:ln>
        </p:spPr>
        <p:txBody>
          <a:bodyPr>
            <a:normAutofit/>
          </a:bodyPr>
          <a:lstStyle/>
          <a:p>
            <a:pPr marL="0" indent="0">
              <a:buNone/>
            </a:pPr>
            <a:r>
              <a:rPr lang="en-US" dirty="0" err="1"/>
              <a:t>Zambeze</a:t>
            </a:r>
            <a:r>
              <a:rPr lang="en-US" dirty="0"/>
              <a:t> is a</a:t>
            </a:r>
          </a:p>
          <a:p>
            <a:pPr marL="0" indent="0">
              <a:buNone/>
            </a:pPr>
            <a:endParaRPr lang="en-US" dirty="0"/>
          </a:p>
          <a:p>
            <a:pPr marL="0" indent="0">
              <a:buNone/>
            </a:pPr>
            <a:r>
              <a:rPr lang="en-US" dirty="0" err="1"/>
              <a:t>Zambeze</a:t>
            </a:r>
            <a:r>
              <a:rPr lang="en-US" dirty="0"/>
              <a:t> is designed as</a:t>
            </a:r>
          </a:p>
        </p:txBody>
      </p:sp>
      <p:sp>
        <p:nvSpPr>
          <p:cNvPr id="5" name="Text Placeholder 4"/>
          <p:cNvSpPr>
            <a:spLocks noGrp="1"/>
          </p:cNvSpPr>
          <p:nvPr>
            <p:ph type="body" sz="quarter" idx="12"/>
          </p:nvPr>
        </p:nvSpPr>
        <p:spPr>
          <a:xfrm>
            <a:off x="1134022" y="4603314"/>
            <a:ext cx="11896178" cy="1043807"/>
          </a:xfrm>
          <a:ln>
            <a:solidFill>
              <a:schemeClr val="accent1"/>
            </a:solidFill>
          </a:ln>
        </p:spPr>
        <p:txBody>
          <a:bodyPr anchor="ctr"/>
          <a:lstStyle/>
          <a:p>
            <a:pPr algn="ctr"/>
            <a:r>
              <a:rPr lang="en-US" dirty="0"/>
              <a:t>Overview</a:t>
            </a:r>
          </a:p>
        </p:txBody>
      </p:sp>
      <p:sp>
        <p:nvSpPr>
          <p:cNvPr id="6" name="Text Placeholder 5"/>
          <p:cNvSpPr>
            <a:spLocks noGrp="1"/>
          </p:cNvSpPr>
          <p:nvPr>
            <p:ph type="body" sz="quarter" idx="13"/>
          </p:nvPr>
        </p:nvSpPr>
        <p:spPr>
          <a:xfrm>
            <a:off x="1134022" y="29887568"/>
            <a:ext cx="25163948" cy="3396538"/>
          </a:xfrm>
          <a:ln>
            <a:solidFill>
              <a:schemeClr val="accent1"/>
            </a:solidFill>
          </a:ln>
        </p:spPr>
        <p:txBody>
          <a:bodyPr>
            <a:normAutofit/>
          </a:bodyPr>
          <a:lstStyle/>
          <a:p>
            <a:r>
              <a:rPr lang="en-US" dirty="0"/>
              <a:t>A distributed </a:t>
            </a:r>
          </a:p>
          <a:p>
            <a:r>
              <a:rPr lang="en-US" dirty="0"/>
              <a:t>independent</a:t>
            </a:r>
          </a:p>
          <a:p>
            <a:r>
              <a:rPr lang="en-US" dirty="0"/>
              <a:t>Implemented </a:t>
            </a:r>
          </a:p>
          <a:p>
            <a:r>
              <a:rPr lang="en-US" dirty="0"/>
              <a:t>System</a:t>
            </a:r>
          </a:p>
        </p:txBody>
      </p:sp>
      <p:sp>
        <p:nvSpPr>
          <p:cNvPr id="7" name="Text Placeholder 6"/>
          <p:cNvSpPr>
            <a:spLocks noGrp="1"/>
          </p:cNvSpPr>
          <p:nvPr>
            <p:ph type="body" sz="quarter" idx="14"/>
          </p:nvPr>
        </p:nvSpPr>
        <p:spPr>
          <a:xfrm>
            <a:off x="1112928" y="28843760"/>
            <a:ext cx="25185048" cy="1043807"/>
          </a:xfrm>
        </p:spPr>
        <p:txBody>
          <a:bodyPr anchor="ctr"/>
          <a:lstStyle/>
          <a:p>
            <a:pPr algn="ctr"/>
            <a:r>
              <a:rPr lang="en-US" dirty="0"/>
              <a:t>Summary</a:t>
            </a:r>
          </a:p>
        </p:txBody>
      </p:sp>
      <p:sp>
        <p:nvSpPr>
          <p:cNvPr id="8" name="Text Placeholder 3">
            <a:extLst>
              <a:ext uri="{FF2B5EF4-FFF2-40B4-BE49-F238E27FC236}">
                <a16:creationId xmlns:a16="http://schemas.microsoft.com/office/drawing/2014/main" id="{624752F9-D0E7-CD4B-81C4-F7C6C87FE560}"/>
              </a:ext>
            </a:extLst>
          </p:cNvPr>
          <p:cNvSpPr txBox="1">
            <a:spLocks/>
          </p:cNvSpPr>
          <p:nvPr/>
        </p:nvSpPr>
        <p:spPr>
          <a:xfrm>
            <a:off x="14401796" y="12736473"/>
            <a:ext cx="11896176" cy="4901122"/>
          </a:xfrm>
          <a:prstGeom prst="rect">
            <a:avLst/>
          </a:prstGeom>
          <a:ln>
            <a:solidFill>
              <a:schemeClr val="accent1"/>
            </a:solidFill>
          </a:ln>
        </p:spPr>
        <p:txBody>
          <a:bodyPr vert="horz" lIns="365760" tIns="182880" rIns="365760" bIns="182880" rtlCol="0">
            <a:normAutofit/>
          </a:bodyPr>
          <a:lstStyle>
            <a:lvl1pPr marL="271463" indent="-271463" algn="l" defTabSz="1828800" rtl="0" eaLnBrk="1" latinLnBrk="0" hangingPunct="1">
              <a:spcBef>
                <a:spcPct val="20000"/>
              </a:spcBef>
              <a:buClr>
                <a:srgbClr val="007833"/>
              </a:buClr>
              <a:buFont typeface="Arial"/>
              <a:buChar char="•"/>
              <a:defRPr sz="3200" kern="1200">
                <a:solidFill>
                  <a:srgbClr val="000000"/>
                </a:solidFill>
                <a:latin typeface="+mn-lt"/>
                <a:ea typeface="+mn-ea"/>
                <a:cs typeface="+mn-cs"/>
              </a:defRPr>
            </a:lvl1pPr>
            <a:lvl2pPr marL="681038" indent="-409575" algn="l" defTabSz="1828800" rtl="0" eaLnBrk="1" latinLnBrk="0" hangingPunct="1">
              <a:spcBef>
                <a:spcPct val="20000"/>
              </a:spcBef>
              <a:buClr>
                <a:srgbClr val="007833"/>
              </a:buClr>
              <a:buFont typeface="Arial"/>
              <a:buChar char="–"/>
              <a:defRPr sz="3200" kern="1200">
                <a:solidFill>
                  <a:srgbClr val="000000"/>
                </a:solidFill>
                <a:latin typeface="+mn-lt"/>
                <a:ea typeface="+mn-ea"/>
                <a:cs typeface="+mn-cs"/>
              </a:defRPr>
            </a:lvl2pPr>
            <a:lvl3pPr marL="952500" indent="-271463" algn="l" defTabSz="1828800" rtl="0" eaLnBrk="1" latinLnBrk="0" hangingPunct="1">
              <a:spcBef>
                <a:spcPct val="20000"/>
              </a:spcBef>
              <a:buClr>
                <a:srgbClr val="007833"/>
              </a:buClr>
              <a:buFont typeface="Arial"/>
              <a:buChar char="•"/>
              <a:defRPr sz="3200" kern="1200">
                <a:solidFill>
                  <a:srgbClr val="000000"/>
                </a:solidFill>
                <a:latin typeface="+mn-lt"/>
                <a:ea typeface="+mn-ea"/>
                <a:cs typeface="+mn-cs"/>
              </a:defRPr>
            </a:lvl3pPr>
            <a:lvl4pPr marL="1360488" indent="-407988" algn="l" defTabSz="1828800" rtl="0" eaLnBrk="1" latinLnBrk="0" hangingPunct="1">
              <a:spcBef>
                <a:spcPct val="20000"/>
              </a:spcBef>
              <a:buClr>
                <a:srgbClr val="007833"/>
              </a:buClr>
              <a:buFont typeface="Arial"/>
              <a:buChar char="–"/>
              <a:defRPr sz="3200" kern="1200">
                <a:solidFill>
                  <a:srgbClr val="000000"/>
                </a:solidFill>
                <a:latin typeface="+mn-lt"/>
                <a:ea typeface="+mn-ea"/>
                <a:cs typeface="+mn-cs"/>
              </a:defRPr>
            </a:lvl4pPr>
            <a:lvl5pPr marL="1724025" indent="-363538" algn="l" defTabSz="1828800" rtl="0" eaLnBrk="1" latinLnBrk="0" hangingPunct="1">
              <a:spcBef>
                <a:spcPct val="20000"/>
              </a:spcBef>
              <a:buClr>
                <a:srgbClr val="007833"/>
              </a:buClr>
              <a:buFont typeface="Arial"/>
              <a:buChar char="»"/>
              <a:defRPr sz="3200" kern="1200">
                <a:solidFill>
                  <a:srgbClr val="000000"/>
                </a:solidFill>
                <a:latin typeface="+mn-lt"/>
                <a:ea typeface="+mn-ea"/>
                <a:cs typeface="+mn-cs"/>
              </a:defRPr>
            </a:lvl5pPr>
            <a:lvl6pPr marL="10058400" indent="-914400" algn="l" defTabSz="1828800" rtl="0" eaLnBrk="1" latinLnBrk="0" hangingPunct="1">
              <a:spcBef>
                <a:spcPct val="20000"/>
              </a:spcBef>
              <a:buFont typeface="Arial"/>
              <a:buChar char="•"/>
              <a:defRPr sz="8000" kern="1200">
                <a:solidFill>
                  <a:schemeClr val="tx1"/>
                </a:solidFill>
                <a:latin typeface="+mn-lt"/>
                <a:ea typeface="+mn-ea"/>
                <a:cs typeface="+mn-cs"/>
              </a:defRPr>
            </a:lvl6pPr>
            <a:lvl7pPr marL="11887200" indent="-914400" algn="l" defTabSz="1828800" rtl="0" eaLnBrk="1" latinLnBrk="0" hangingPunct="1">
              <a:spcBef>
                <a:spcPct val="20000"/>
              </a:spcBef>
              <a:buFont typeface="Arial"/>
              <a:buChar char="•"/>
              <a:defRPr sz="8000" kern="1200">
                <a:solidFill>
                  <a:schemeClr val="tx1"/>
                </a:solidFill>
                <a:latin typeface="+mn-lt"/>
                <a:ea typeface="+mn-ea"/>
                <a:cs typeface="+mn-cs"/>
              </a:defRPr>
            </a:lvl7pPr>
            <a:lvl8pPr marL="13716000" indent="-914400" algn="l" defTabSz="1828800" rtl="0" eaLnBrk="1" latinLnBrk="0" hangingPunct="1">
              <a:spcBef>
                <a:spcPct val="20000"/>
              </a:spcBef>
              <a:buFont typeface="Arial"/>
              <a:buChar char="•"/>
              <a:defRPr sz="8000" kern="1200">
                <a:solidFill>
                  <a:schemeClr val="tx1"/>
                </a:solidFill>
                <a:latin typeface="+mn-lt"/>
                <a:ea typeface="+mn-ea"/>
                <a:cs typeface="+mn-cs"/>
              </a:defRPr>
            </a:lvl8pPr>
            <a:lvl9pPr marL="15544800" indent="-914400" algn="l" defTabSz="1828800" rtl="0" eaLnBrk="1" latinLnBrk="0" hangingPunct="1">
              <a:spcBef>
                <a:spcPct val="20000"/>
              </a:spcBef>
              <a:buFont typeface="Arial"/>
              <a:buChar char="•"/>
              <a:defRPr sz="8000" kern="1200">
                <a:solidFill>
                  <a:schemeClr val="tx1"/>
                </a:solidFill>
                <a:latin typeface="+mn-lt"/>
                <a:ea typeface="+mn-ea"/>
                <a:cs typeface="+mn-cs"/>
              </a:defRPr>
            </a:lvl9pPr>
          </a:lstStyle>
          <a:p>
            <a:r>
              <a:rPr lang="en-US" dirty="0"/>
              <a:t>A python</a:t>
            </a:r>
          </a:p>
          <a:p>
            <a:r>
              <a:rPr lang="en-US" dirty="0"/>
              <a:t>NATS</a:t>
            </a:r>
          </a:p>
        </p:txBody>
      </p:sp>
      <p:sp>
        <p:nvSpPr>
          <p:cNvPr id="9" name="Text Placeholder 4">
            <a:extLst>
              <a:ext uri="{FF2B5EF4-FFF2-40B4-BE49-F238E27FC236}">
                <a16:creationId xmlns:a16="http://schemas.microsoft.com/office/drawing/2014/main" id="{7B188BE5-60FB-194C-92C2-A1AA6E52D070}"/>
              </a:ext>
            </a:extLst>
          </p:cNvPr>
          <p:cNvSpPr txBox="1">
            <a:spLocks/>
          </p:cNvSpPr>
          <p:nvPr/>
        </p:nvSpPr>
        <p:spPr>
          <a:xfrm>
            <a:off x="14401797" y="11692666"/>
            <a:ext cx="11896176" cy="1043807"/>
          </a:xfrm>
          <a:prstGeom prst="rect">
            <a:avLst/>
          </a:prstGeom>
          <a:ln>
            <a:solidFill>
              <a:schemeClr val="accent1"/>
            </a:solidFill>
          </a:ln>
        </p:spPr>
        <p:txBody>
          <a:bodyPr vert="horz" lIns="365760" tIns="182880" rIns="365760" bIns="182880" rtlCol="0" anchor="ctr">
            <a:normAutofit/>
          </a:bodyPr>
          <a:lstStyle>
            <a:lvl1pPr marL="0" indent="0" algn="l" defTabSz="1828800" rtl="0" eaLnBrk="1" latinLnBrk="0" hangingPunct="1">
              <a:spcBef>
                <a:spcPct val="20000"/>
              </a:spcBef>
              <a:buClr>
                <a:schemeClr val="tx1"/>
              </a:buClr>
              <a:buFont typeface="Arial"/>
              <a:buNone/>
              <a:defRPr sz="3600" b="1" kern="1200" baseline="0">
                <a:solidFill>
                  <a:srgbClr val="007833"/>
                </a:solidFill>
                <a:latin typeface="Arial"/>
                <a:ea typeface="+mn-ea"/>
                <a:cs typeface="+mn-cs"/>
              </a:defRPr>
            </a:lvl1pPr>
            <a:lvl2pPr marL="2971800" indent="-1143000" algn="l" defTabSz="1828800" rtl="0" eaLnBrk="1" latinLnBrk="0" hangingPunct="1">
              <a:spcBef>
                <a:spcPct val="20000"/>
              </a:spcBef>
              <a:buClr>
                <a:schemeClr val="tx1"/>
              </a:buClr>
              <a:buFont typeface="Arial"/>
              <a:buChar char="–"/>
              <a:defRPr sz="11200" kern="1200">
                <a:solidFill>
                  <a:srgbClr val="000000"/>
                </a:solidFill>
                <a:latin typeface="+mn-lt"/>
                <a:ea typeface="+mn-ea"/>
                <a:cs typeface="+mn-cs"/>
              </a:defRPr>
            </a:lvl2pPr>
            <a:lvl3pPr marL="4572000" indent="-914400" algn="l" defTabSz="1828800" rtl="0" eaLnBrk="1" latinLnBrk="0" hangingPunct="1">
              <a:spcBef>
                <a:spcPct val="20000"/>
              </a:spcBef>
              <a:buClr>
                <a:schemeClr val="tx1"/>
              </a:buClr>
              <a:buFont typeface="Arial"/>
              <a:buChar char="•"/>
              <a:defRPr sz="9600" kern="1200">
                <a:solidFill>
                  <a:srgbClr val="000000"/>
                </a:solidFill>
                <a:latin typeface="+mn-lt"/>
                <a:ea typeface="+mn-ea"/>
                <a:cs typeface="+mn-cs"/>
              </a:defRPr>
            </a:lvl3pPr>
            <a:lvl4pPr marL="6400800" indent="-914400" algn="l" defTabSz="1828800" rtl="0" eaLnBrk="1" latinLnBrk="0" hangingPunct="1">
              <a:spcBef>
                <a:spcPct val="20000"/>
              </a:spcBef>
              <a:buClr>
                <a:schemeClr val="tx1"/>
              </a:buClr>
              <a:buFont typeface="Arial"/>
              <a:buChar char="–"/>
              <a:defRPr sz="8000" kern="1200">
                <a:solidFill>
                  <a:srgbClr val="000000"/>
                </a:solidFill>
                <a:latin typeface="+mn-lt"/>
                <a:ea typeface="+mn-ea"/>
                <a:cs typeface="+mn-cs"/>
              </a:defRPr>
            </a:lvl4pPr>
            <a:lvl5pPr marL="8229600" indent="-914400" algn="l" defTabSz="1828800" rtl="0" eaLnBrk="1" latinLnBrk="0" hangingPunct="1">
              <a:spcBef>
                <a:spcPct val="20000"/>
              </a:spcBef>
              <a:buClr>
                <a:schemeClr val="tx1"/>
              </a:buClr>
              <a:buFont typeface="Arial"/>
              <a:buChar char="»"/>
              <a:defRPr sz="8000" kern="1200">
                <a:solidFill>
                  <a:srgbClr val="000000"/>
                </a:solidFill>
                <a:latin typeface="+mn-lt"/>
                <a:ea typeface="+mn-ea"/>
                <a:cs typeface="+mn-cs"/>
              </a:defRPr>
            </a:lvl5pPr>
            <a:lvl6pPr marL="10058400" indent="-914400" algn="l" defTabSz="1828800" rtl="0" eaLnBrk="1" latinLnBrk="0" hangingPunct="1">
              <a:spcBef>
                <a:spcPct val="20000"/>
              </a:spcBef>
              <a:buFont typeface="Arial"/>
              <a:buChar char="•"/>
              <a:defRPr sz="8000" kern="1200">
                <a:solidFill>
                  <a:schemeClr val="tx1"/>
                </a:solidFill>
                <a:latin typeface="+mn-lt"/>
                <a:ea typeface="+mn-ea"/>
                <a:cs typeface="+mn-cs"/>
              </a:defRPr>
            </a:lvl6pPr>
            <a:lvl7pPr marL="11887200" indent="-914400" algn="l" defTabSz="1828800" rtl="0" eaLnBrk="1" latinLnBrk="0" hangingPunct="1">
              <a:spcBef>
                <a:spcPct val="20000"/>
              </a:spcBef>
              <a:buFont typeface="Arial"/>
              <a:buChar char="•"/>
              <a:defRPr sz="8000" kern="1200">
                <a:solidFill>
                  <a:schemeClr val="tx1"/>
                </a:solidFill>
                <a:latin typeface="+mn-lt"/>
                <a:ea typeface="+mn-ea"/>
                <a:cs typeface="+mn-cs"/>
              </a:defRPr>
            </a:lvl7pPr>
            <a:lvl8pPr marL="13716000" indent="-914400" algn="l" defTabSz="1828800" rtl="0" eaLnBrk="1" latinLnBrk="0" hangingPunct="1">
              <a:spcBef>
                <a:spcPct val="20000"/>
              </a:spcBef>
              <a:buFont typeface="Arial"/>
              <a:buChar char="•"/>
              <a:defRPr sz="8000" kern="1200">
                <a:solidFill>
                  <a:schemeClr val="tx1"/>
                </a:solidFill>
                <a:latin typeface="+mn-lt"/>
                <a:ea typeface="+mn-ea"/>
                <a:cs typeface="+mn-cs"/>
              </a:defRPr>
            </a:lvl8pPr>
            <a:lvl9pPr marL="15544800" indent="-914400" algn="l" defTabSz="1828800" rtl="0" eaLnBrk="1" latinLnBrk="0" hangingPunct="1">
              <a:spcBef>
                <a:spcPct val="20000"/>
              </a:spcBef>
              <a:buFont typeface="Arial"/>
              <a:buChar char="•"/>
              <a:defRPr sz="8000" kern="1200">
                <a:solidFill>
                  <a:schemeClr val="tx1"/>
                </a:solidFill>
                <a:latin typeface="+mn-lt"/>
                <a:ea typeface="+mn-ea"/>
                <a:cs typeface="+mn-cs"/>
              </a:defRPr>
            </a:lvl9pPr>
          </a:lstStyle>
          <a:p>
            <a:pPr algn="ctr"/>
            <a:r>
              <a:rPr lang="en-US" dirty="0"/>
              <a:t>Tools and Techniques</a:t>
            </a:r>
          </a:p>
        </p:txBody>
      </p:sp>
      <p:sp>
        <p:nvSpPr>
          <p:cNvPr id="10" name="Text Placeholder 3">
            <a:extLst>
              <a:ext uri="{FF2B5EF4-FFF2-40B4-BE49-F238E27FC236}">
                <a16:creationId xmlns:a16="http://schemas.microsoft.com/office/drawing/2014/main" id="{D8078DD7-CE78-EC4A-A7C9-2707BE0E6432}"/>
              </a:ext>
            </a:extLst>
          </p:cNvPr>
          <p:cNvSpPr txBox="1">
            <a:spLocks/>
          </p:cNvSpPr>
          <p:nvPr/>
        </p:nvSpPr>
        <p:spPr>
          <a:xfrm>
            <a:off x="1134022" y="12736473"/>
            <a:ext cx="11896178" cy="4901122"/>
          </a:xfrm>
          <a:prstGeom prst="rect">
            <a:avLst/>
          </a:prstGeom>
          <a:ln>
            <a:solidFill>
              <a:schemeClr val="accent1"/>
            </a:solidFill>
          </a:ln>
        </p:spPr>
        <p:txBody>
          <a:bodyPr vert="horz" lIns="365760" tIns="182880" rIns="365760" bIns="182880" rtlCol="0">
            <a:normAutofit/>
          </a:bodyPr>
          <a:lstStyle>
            <a:lvl1pPr marL="271463" indent="-271463" algn="l" defTabSz="1828800" rtl="0" eaLnBrk="1" latinLnBrk="0" hangingPunct="1">
              <a:spcBef>
                <a:spcPct val="20000"/>
              </a:spcBef>
              <a:buClr>
                <a:srgbClr val="007833"/>
              </a:buClr>
              <a:buFont typeface="Arial"/>
              <a:buChar char="•"/>
              <a:defRPr sz="3200" kern="1200">
                <a:solidFill>
                  <a:srgbClr val="000000"/>
                </a:solidFill>
                <a:latin typeface="+mn-lt"/>
                <a:ea typeface="+mn-ea"/>
                <a:cs typeface="+mn-cs"/>
              </a:defRPr>
            </a:lvl1pPr>
            <a:lvl2pPr marL="681038" indent="-409575" algn="l" defTabSz="1828800" rtl="0" eaLnBrk="1" latinLnBrk="0" hangingPunct="1">
              <a:spcBef>
                <a:spcPct val="20000"/>
              </a:spcBef>
              <a:buClr>
                <a:srgbClr val="007833"/>
              </a:buClr>
              <a:buFont typeface="Arial"/>
              <a:buChar char="–"/>
              <a:defRPr sz="3200" kern="1200">
                <a:solidFill>
                  <a:srgbClr val="000000"/>
                </a:solidFill>
                <a:latin typeface="+mn-lt"/>
                <a:ea typeface="+mn-ea"/>
                <a:cs typeface="+mn-cs"/>
              </a:defRPr>
            </a:lvl2pPr>
            <a:lvl3pPr marL="952500" indent="-271463" algn="l" defTabSz="1828800" rtl="0" eaLnBrk="1" latinLnBrk="0" hangingPunct="1">
              <a:spcBef>
                <a:spcPct val="20000"/>
              </a:spcBef>
              <a:buClr>
                <a:srgbClr val="007833"/>
              </a:buClr>
              <a:buFont typeface="Arial"/>
              <a:buChar char="•"/>
              <a:defRPr sz="3200" kern="1200">
                <a:solidFill>
                  <a:srgbClr val="000000"/>
                </a:solidFill>
                <a:latin typeface="+mn-lt"/>
                <a:ea typeface="+mn-ea"/>
                <a:cs typeface="+mn-cs"/>
              </a:defRPr>
            </a:lvl3pPr>
            <a:lvl4pPr marL="1360488" indent="-407988" algn="l" defTabSz="1828800" rtl="0" eaLnBrk="1" latinLnBrk="0" hangingPunct="1">
              <a:spcBef>
                <a:spcPct val="20000"/>
              </a:spcBef>
              <a:buClr>
                <a:srgbClr val="007833"/>
              </a:buClr>
              <a:buFont typeface="Arial"/>
              <a:buChar char="–"/>
              <a:defRPr sz="3200" kern="1200">
                <a:solidFill>
                  <a:srgbClr val="000000"/>
                </a:solidFill>
                <a:latin typeface="+mn-lt"/>
                <a:ea typeface="+mn-ea"/>
                <a:cs typeface="+mn-cs"/>
              </a:defRPr>
            </a:lvl4pPr>
            <a:lvl5pPr marL="1724025" indent="-363538" algn="l" defTabSz="1828800" rtl="0" eaLnBrk="1" latinLnBrk="0" hangingPunct="1">
              <a:spcBef>
                <a:spcPct val="20000"/>
              </a:spcBef>
              <a:buClr>
                <a:srgbClr val="007833"/>
              </a:buClr>
              <a:buFont typeface="Arial"/>
              <a:buChar char="»"/>
              <a:defRPr sz="3200" kern="1200">
                <a:solidFill>
                  <a:srgbClr val="000000"/>
                </a:solidFill>
                <a:latin typeface="+mn-lt"/>
                <a:ea typeface="+mn-ea"/>
                <a:cs typeface="+mn-cs"/>
              </a:defRPr>
            </a:lvl5pPr>
            <a:lvl6pPr marL="10058400" indent="-914400" algn="l" defTabSz="1828800" rtl="0" eaLnBrk="1" latinLnBrk="0" hangingPunct="1">
              <a:spcBef>
                <a:spcPct val="20000"/>
              </a:spcBef>
              <a:buFont typeface="Arial"/>
              <a:buChar char="•"/>
              <a:defRPr sz="8000" kern="1200">
                <a:solidFill>
                  <a:schemeClr val="tx1"/>
                </a:solidFill>
                <a:latin typeface="+mn-lt"/>
                <a:ea typeface="+mn-ea"/>
                <a:cs typeface="+mn-cs"/>
              </a:defRPr>
            </a:lvl6pPr>
            <a:lvl7pPr marL="11887200" indent="-914400" algn="l" defTabSz="1828800" rtl="0" eaLnBrk="1" latinLnBrk="0" hangingPunct="1">
              <a:spcBef>
                <a:spcPct val="20000"/>
              </a:spcBef>
              <a:buFont typeface="Arial"/>
              <a:buChar char="•"/>
              <a:defRPr sz="8000" kern="1200">
                <a:solidFill>
                  <a:schemeClr val="tx1"/>
                </a:solidFill>
                <a:latin typeface="+mn-lt"/>
                <a:ea typeface="+mn-ea"/>
                <a:cs typeface="+mn-cs"/>
              </a:defRPr>
            </a:lvl7pPr>
            <a:lvl8pPr marL="13716000" indent="-914400" algn="l" defTabSz="1828800" rtl="0" eaLnBrk="1" latinLnBrk="0" hangingPunct="1">
              <a:spcBef>
                <a:spcPct val="20000"/>
              </a:spcBef>
              <a:buFont typeface="Arial"/>
              <a:buChar char="•"/>
              <a:defRPr sz="8000" kern="1200">
                <a:solidFill>
                  <a:schemeClr val="tx1"/>
                </a:solidFill>
                <a:latin typeface="+mn-lt"/>
                <a:ea typeface="+mn-ea"/>
                <a:cs typeface="+mn-cs"/>
              </a:defRPr>
            </a:lvl8pPr>
            <a:lvl9pPr marL="15544800" indent="-914400" algn="l" defTabSz="1828800" rtl="0" eaLnBrk="1" latinLnBrk="0" hangingPunct="1">
              <a:spcBef>
                <a:spcPct val="20000"/>
              </a:spcBef>
              <a:buFont typeface="Arial"/>
              <a:buChar char="•"/>
              <a:defRPr sz="8000" kern="1200">
                <a:solidFill>
                  <a:schemeClr val="tx1"/>
                </a:solidFill>
                <a:latin typeface="+mn-lt"/>
                <a:ea typeface="+mn-ea"/>
                <a:cs typeface="+mn-cs"/>
              </a:defRPr>
            </a:lvl9pPr>
          </a:lstStyle>
          <a:p>
            <a:r>
              <a:rPr lang="en-US" dirty="0"/>
              <a:t>Comprised of </a:t>
            </a:r>
          </a:p>
          <a:p>
            <a:r>
              <a:rPr lang="en-US" dirty="0"/>
              <a:t>Agents based</a:t>
            </a:r>
          </a:p>
          <a:p>
            <a:r>
              <a:rPr lang="en-US" dirty="0"/>
              <a:t>migration</a:t>
            </a:r>
          </a:p>
        </p:txBody>
      </p:sp>
      <p:sp>
        <p:nvSpPr>
          <p:cNvPr id="11" name="Text Placeholder 4">
            <a:extLst>
              <a:ext uri="{FF2B5EF4-FFF2-40B4-BE49-F238E27FC236}">
                <a16:creationId xmlns:a16="http://schemas.microsoft.com/office/drawing/2014/main" id="{F209EE84-E2D8-4747-9299-34F390FD262D}"/>
              </a:ext>
            </a:extLst>
          </p:cNvPr>
          <p:cNvSpPr txBox="1">
            <a:spLocks/>
          </p:cNvSpPr>
          <p:nvPr/>
        </p:nvSpPr>
        <p:spPr>
          <a:xfrm>
            <a:off x="1134022" y="11692666"/>
            <a:ext cx="11896178" cy="1043807"/>
          </a:xfrm>
          <a:prstGeom prst="rect">
            <a:avLst/>
          </a:prstGeom>
          <a:ln>
            <a:solidFill>
              <a:schemeClr val="accent1"/>
            </a:solidFill>
          </a:ln>
        </p:spPr>
        <p:txBody>
          <a:bodyPr vert="horz" lIns="365760" tIns="182880" rIns="365760" bIns="182880" rtlCol="0" anchor="ctr">
            <a:normAutofit/>
          </a:bodyPr>
          <a:lstStyle>
            <a:lvl1pPr marL="0" indent="0" algn="l" defTabSz="1828800" rtl="0" eaLnBrk="1" latinLnBrk="0" hangingPunct="1">
              <a:spcBef>
                <a:spcPct val="20000"/>
              </a:spcBef>
              <a:buClr>
                <a:schemeClr val="tx1"/>
              </a:buClr>
              <a:buFont typeface="Arial"/>
              <a:buNone/>
              <a:defRPr sz="3600" b="1" kern="1200" baseline="0">
                <a:solidFill>
                  <a:srgbClr val="007833"/>
                </a:solidFill>
                <a:latin typeface="Arial"/>
                <a:ea typeface="+mn-ea"/>
                <a:cs typeface="+mn-cs"/>
              </a:defRPr>
            </a:lvl1pPr>
            <a:lvl2pPr marL="2971800" indent="-1143000" algn="l" defTabSz="1828800" rtl="0" eaLnBrk="1" latinLnBrk="0" hangingPunct="1">
              <a:spcBef>
                <a:spcPct val="20000"/>
              </a:spcBef>
              <a:buClr>
                <a:schemeClr val="tx1"/>
              </a:buClr>
              <a:buFont typeface="Arial"/>
              <a:buChar char="–"/>
              <a:defRPr sz="11200" kern="1200">
                <a:solidFill>
                  <a:srgbClr val="000000"/>
                </a:solidFill>
                <a:latin typeface="+mn-lt"/>
                <a:ea typeface="+mn-ea"/>
                <a:cs typeface="+mn-cs"/>
              </a:defRPr>
            </a:lvl2pPr>
            <a:lvl3pPr marL="4572000" indent="-914400" algn="l" defTabSz="1828800" rtl="0" eaLnBrk="1" latinLnBrk="0" hangingPunct="1">
              <a:spcBef>
                <a:spcPct val="20000"/>
              </a:spcBef>
              <a:buClr>
                <a:schemeClr val="tx1"/>
              </a:buClr>
              <a:buFont typeface="Arial"/>
              <a:buChar char="•"/>
              <a:defRPr sz="9600" kern="1200">
                <a:solidFill>
                  <a:srgbClr val="000000"/>
                </a:solidFill>
                <a:latin typeface="+mn-lt"/>
                <a:ea typeface="+mn-ea"/>
                <a:cs typeface="+mn-cs"/>
              </a:defRPr>
            </a:lvl3pPr>
            <a:lvl4pPr marL="6400800" indent="-914400" algn="l" defTabSz="1828800" rtl="0" eaLnBrk="1" latinLnBrk="0" hangingPunct="1">
              <a:spcBef>
                <a:spcPct val="20000"/>
              </a:spcBef>
              <a:buClr>
                <a:schemeClr val="tx1"/>
              </a:buClr>
              <a:buFont typeface="Arial"/>
              <a:buChar char="–"/>
              <a:defRPr sz="8000" kern="1200">
                <a:solidFill>
                  <a:srgbClr val="000000"/>
                </a:solidFill>
                <a:latin typeface="+mn-lt"/>
                <a:ea typeface="+mn-ea"/>
                <a:cs typeface="+mn-cs"/>
              </a:defRPr>
            </a:lvl4pPr>
            <a:lvl5pPr marL="8229600" indent="-914400" algn="l" defTabSz="1828800" rtl="0" eaLnBrk="1" latinLnBrk="0" hangingPunct="1">
              <a:spcBef>
                <a:spcPct val="20000"/>
              </a:spcBef>
              <a:buClr>
                <a:schemeClr val="tx1"/>
              </a:buClr>
              <a:buFont typeface="Arial"/>
              <a:buChar char="»"/>
              <a:defRPr sz="8000" kern="1200">
                <a:solidFill>
                  <a:srgbClr val="000000"/>
                </a:solidFill>
                <a:latin typeface="+mn-lt"/>
                <a:ea typeface="+mn-ea"/>
                <a:cs typeface="+mn-cs"/>
              </a:defRPr>
            </a:lvl5pPr>
            <a:lvl6pPr marL="10058400" indent="-914400" algn="l" defTabSz="1828800" rtl="0" eaLnBrk="1" latinLnBrk="0" hangingPunct="1">
              <a:spcBef>
                <a:spcPct val="20000"/>
              </a:spcBef>
              <a:buFont typeface="Arial"/>
              <a:buChar char="•"/>
              <a:defRPr sz="8000" kern="1200">
                <a:solidFill>
                  <a:schemeClr val="tx1"/>
                </a:solidFill>
                <a:latin typeface="+mn-lt"/>
                <a:ea typeface="+mn-ea"/>
                <a:cs typeface="+mn-cs"/>
              </a:defRPr>
            </a:lvl6pPr>
            <a:lvl7pPr marL="11887200" indent="-914400" algn="l" defTabSz="1828800" rtl="0" eaLnBrk="1" latinLnBrk="0" hangingPunct="1">
              <a:spcBef>
                <a:spcPct val="20000"/>
              </a:spcBef>
              <a:buFont typeface="Arial"/>
              <a:buChar char="•"/>
              <a:defRPr sz="8000" kern="1200">
                <a:solidFill>
                  <a:schemeClr val="tx1"/>
                </a:solidFill>
                <a:latin typeface="+mn-lt"/>
                <a:ea typeface="+mn-ea"/>
                <a:cs typeface="+mn-cs"/>
              </a:defRPr>
            </a:lvl7pPr>
            <a:lvl8pPr marL="13716000" indent="-914400" algn="l" defTabSz="1828800" rtl="0" eaLnBrk="1" latinLnBrk="0" hangingPunct="1">
              <a:spcBef>
                <a:spcPct val="20000"/>
              </a:spcBef>
              <a:buFont typeface="Arial"/>
              <a:buChar char="•"/>
              <a:defRPr sz="8000" kern="1200">
                <a:solidFill>
                  <a:schemeClr val="tx1"/>
                </a:solidFill>
                <a:latin typeface="+mn-lt"/>
                <a:ea typeface="+mn-ea"/>
                <a:cs typeface="+mn-cs"/>
              </a:defRPr>
            </a:lvl8pPr>
            <a:lvl9pPr marL="15544800" indent="-914400" algn="l" defTabSz="1828800" rtl="0" eaLnBrk="1" latinLnBrk="0" hangingPunct="1">
              <a:spcBef>
                <a:spcPct val="20000"/>
              </a:spcBef>
              <a:buFont typeface="Arial"/>
              <a:buChar char="•"/>
              <a:defRPr sz="8000" kern="1200">
                <a:solidFill>
                  <a:schemeClr val="tx1"/>
                </a:solidFill>
                <a:latin typeface="+mn-lt"/>
                <a:ea typeface="+mn-ea"/>
                <a:cs typeface="+mn-cs"/>
              </a:defRPr>
            </a:lvl9pPr>
          </a:lstStyle>
          <a:p>
            <a:pPr algn="ctr"/>
            <a:r>
              <a:rPr lang="en-US" dirty="0"/>
              <a:t>Design</a:t>
            </a:r>
          </a:p>
        </p:txBody>
      </p:sp>
      <p:sp>
        <p:nvSpPr>
          <p:cNvPr id="12" name="Text Placeholder 3">
            <a:extLst>
              <a:ext uri="{FF2B5EF4-FFF2-40B4-BE49-F238E27FC236}">
                <a16:creationId xmlns:a16="http://schemas.microsoft.com/office/drawing/2014/main" id="{A9DBABFC-1941-FA48-8B06-E5881FE8D9BB}"/>
              </a:ext>
            </a:extLst>
          </p:cNvPr>
          <p:cNvSpPr txBox="1">
            <a:spLocks/>
          </p:cNvSpPr>
          <p:nvPr/>
        </p:nvSpPr>
        <p:spPr>
          <a:xfrm>
            <a:off x="14401797" y="5647121"/>
            <a:ext cx="11896178" cy="5630480"/>
          </a:xfrm>
          <a:prstGeom prst="rect">
            <a:avLst/>
          </a:prstGeom>
          <a:ln>
            <a:solidFill>
              <a:schemeClr val="accent1"/>
            </a:solidFill>
          </a:ln>
        </p:spPr>
        <p:txBody>
          <a:bodyPr vert="horz" lIns="365760" tIns="182880" rIns="365760" bIns="182880" rtlCol="0">
            <a:normAutofit/>
          </a:bodyPr>
          <a:lstStyle>
            <a:lvl1pPr marL="271463" indent="-271463" algn="l" defTabSz="1828800" rtl="0" eaLnBrk="1" latinLnBrk="0" hangingPunct="1">
              <a:spcBef>
                <a:spcPct val="20000"/>
              </a:spcBef>
              <a:buClr>
                <a:srgbClr val="007833"/>
              </a:buClr>
              <a:buFont typeface="Arial"/>
              <a:buChar char="•"/>
              <a:defRPr sz="3200" kern="1200">
                <a:solidFill>
                  <a:srgbClr val="000000"/>
                </a:solidFill>
                <a:latin typeface="+mn-lt"/>
                <a:ea typeface="+mn-ea"/>
                <a:cs typeface="+mn-cs"/>
              </a:defRPr>
            </a:lvl1pPr>
            <a:lvl2pPr marL="681038" indent="-409575" algn="l" defTabSz="1828800" rtl="0" eaLnBrk="1" latinLnBrk="0" hangingPunct="1">
              <a:spcBef>
                <a:spcPct val="20000"/>
              </a:spcBef>
              <a:buClr>
                <a:srgbClr val="007833"/>
              </a:buClr>
              <a:buFont typeface="Arial"/>
              <a:buChar char="–"/>
              <a:defRPr sz="3200" kern="1200">
                <a:solidFill>
                  <a:srgbClr val="000000"/>
                </a:solidFill>
                <a:latin typeface="+mn-lt"/>
                <a:ea typeface="+mn-ea"/>
                <a:cs typeface="+mn-cs"/>
              </a:defRPr>
            </a:lvl2pPr>
            <a:lvl3pPr marL="952500" indent="-271463" algn="l" defTabSz="1828800" rtl="0" eaLnBrk="1" latinLnBrk="0" hangingPunct="1">
              <a:spcBef>
                <a:spcPct val="20000"/>
              </a:spcBef>
              <a:buClr>
                <a:srgbClr val="007833"/>
              </a:buClr>
              <a:buFont typeface="Arial"/>
              <a:buChar char="•"/>
              <a:defRPr sz="3200" kern="1200">
                <a:solidFill>
                  <a:srgbClr val="000000"/>
                </a:solidFill>
                <a:latin typeface="+mn-lt"/>
                <a:ea typeface="+mn-ea"/>
                <a:cs typeface="+mn-cs"/>
              </a:defRPr>
            </a:lvl3pPr>
            <a:lvl4pPr marL="1360488" indent="-407988" algn="l" defTabSz="1828800" rtl="0" eaLnBrk="1" latinLnBrk="0" hangingPunct="1">
              <a:spcBef>
                <a:spcPct val="20000"/>
              </a:spcBef>
              <a:buClr>
                <a:srgbClr val="007833"/>
              </a:buClr>
              <a:buFont typeface="Arial"/>
              <a:buChar char="–"/>
              <a:defRPr sz="3200" kern="1200">
                <a:solidFill>
                  <a:srgbClr val="000000"/>
                </a:solidFill>
                <a:latin typeface="+mn-lt"/>
                <a:ea typeface="+mn-ea"/>
                <a:cs typeface="+mn-cs"/>
              </a:defRPr>
            </a:lvl4pPr>
            <a:lvl5pPr marL="1724025" indent="-363538" algn="l" defTabSz="1828800" rtl="0" eaLnBrk="1" latinLnBrk="0" hangingPunct="1">
              <a:spcBef>
                <a:spcPct val="20000"/>
              </a:spcBef>
              <a:buClr>
                <a:srgbClr val="007833"/>
              </a:buClr>
              <a:buFont typeface="Arial"/>
              <a:buChar char="»"/>
              <a:defRPr sz="3200" kern="1200">
                <a:solidFill>
                  <a:srgbClr val="000000"/>
                </a:solidFill>
                <a:latin typeface="+mn-lt"/>
                <a:ea typeface="+mn-ea"/>
                <a:cs typeface="+mn-cs"/>
              </a:defRPr>
            </a:lvl5pPr>
            <a:lvl6pPr marL="10058400" indent="-914400" algn="l" defTabSz="1828800" rtl="0" eaLnBrk="1" latinLnBrk="0" hangingPunct="1">
              <a:spcBef>
                <a:spcPct val="20000"/>
              </a:spcBef>
              <a:buFont typeface="Arial"/>
              <a:buChar char="•"/>
              <a:defRPr sz="8000" kern="1200">
                <a:solidFill>
                  <a:schemeClr val="tx1"/>
                </a:solidFill>
                <a:latin typeface="+mn-lt"/>
                <a:ea typeface="+mn-ea"/>
                <a:cs typeface="+mn-cs"/>
              </a:defRPr>
            </a:lvl6pPr>
            <a:lvl7pPr marL="11887200" indent="-914400" algn="l" defTabSz="1828800" rtl="0" eaLnBrk="1" latinLnBrk="0" hangingPunct="1">
              <a:spcBef>
                <a:spcPct val="20000"/>
              </a:spcBef>
              <a:buFont typeface="Arial"/>
              <a:buChar char="•"/>
              <a:defRPr sz="8000" kern="1200">
                <a:solidFill>
                  <a:schemeClr val="tx1"/>
                </a:solidFill>
                <a:latin typeface="+mn-lt"/>
                <a:ea typeface="+mn-ea"/>
                <a:cs typeface="+mn-cs"/>
              </a:defRPr>
            </a:lvl7pPr>
            <a:lvl8pPr marL="13716000" indent="-914400" algn="l" defTabSz="1828800" rtl="0" eaLnBrk="1" latinLnBrk="0" hangingPunct="1">
              <a:spcBef>
                <a:spcPct val="20000"/>
              </a:spcBef>
              <a:buFont typeface="Arial"/>
              <a:buChar char="•"/>
              <a:defRPr sz="8000" kern="1200">
                <a:solidFill>
                  <a:schemeClr val="tx1"/>
                </a:solidFill>
                <a:latin typeface="+mn-lt"/>
                <a:ea typeface="+mn-ea"/>
                <a:cs typeface="+mn-cs"/>
              </a:defRPr>
            </a:lvl8pPr>
            <a:lvl9pPr marL="15544800" indent="-914400" algn="l" defTabSz="1828800" rtl="0" eaLnBrk="1" latinLnBrk="0" hangingPunct="1">
              <a:spcBef>
                <a:spcPct val="20000"/>
              </a:spcBef>
              <a:buFont typeface="Arial"/>
              <a:buChar char="•"/>
              <a:defRPr sz="8000" kern="1200">
                <a:solidFill>
                  <a:schemeClr val="tx1"/>
                </a:solidFill>
                <a:latin typeface="+mn-lt"/>
                <a:ea typeface="+mn-ea"/>
                <a:cs typeface="+mn-cs"/>
              </a:defRPr>
            </a:lvl9pPr>
          </a:lstStyle>
          <a:p>
            <a:r>
              <a:rPr lang="en-US" dirty="0"/>
              <a:t>Frontier </a:t>
            </a:r>
          </a:p>
          <a:p>
            <a:r>
              <a:rPr lang="en-US" dirty="0"/>
              <a:t>Reliability</a:t>
            </a:r>
          </a:p>
        </p:txBody>
      </p:sp>
      <p:sp>
        <p:nvSpPr>
          <p:cNvPr id="13" name="Text Placeholder 4">
            <a:extLst>
              <a:ext uri="{FF2B5EF4-FFF2-40B4-BE49-F238E27FC236}">
                <a16:creationId xmlns:a16="http://schemas.microsoft.com/office/drawing/2014/main" id="{5D8C4ACA-6E67-FE45-ABBD-E11A99496EBD}"/>
              </a:ext>
            </a:extLst>
          </p:cNvPr>
          <p:cNvSpPr txBox="1">
            <a:spLocks/>
          </p:cNvSpPr>
          <p:nvPr/>
        </p:nvSpPr>
        <p:spPr>
          <a:xfrm>
            <a:off x="14401797" y="4603314"/>
            <a:ext cx="11896178" cy="1043807"/>
          </a:xfrm>
          <a:prstGeom prst="rect">
            <a:avLst/>
          </a:prstGeom>
          <a:ln>
            <a:solidFill>
              <a:schemeClr val="accent1"/>
            </a:solidFill>
          </a:ln>
        </p:spPr>
        <p:txBody>
          <a:bodyPr vert="horz" lIns="365760" tIns="182880" rIns="365760" bIns="182880" rtlCol="0" anchor="ctr">
            <a:normAutofit/>
          </a:bodyPr>
          <a:lstStyle>
            <a:lvl1pPr marL="0" indent="0" algn="l" defTabSz="1828800" rtl="0" eaLnBrk="1" latinLnBrk="0" hangingPunct="1">
              <a:spcBef>
                <a:spcPct val="20000"/>
              </a:spcBef>
              <a:buClr>
                <a:schemeClr val="tx1"/>
              </a:buClr>
              <a:buFont typeface="Arial"/>
              <a:buNone/>
              <a:defRPr sz="3600" b="1" kern="1200" baseline="0">
                <a:solidFill>
                  <a:srgbClr val="007833"/>
                </a:solidFill>
                <a:latin typeface="Arial"/>
                <a:ea typeface="+mn-ea"/>
                <a:cs typeface="+mn-cs"/>
              </a:defRPr>
            </a:lvl1pPr>
            <a:lvl2pPr marL="2971800" indent="-1143000" algn="l" defTabSz="1828800" rtl="0" eaLnBrk="1" latinLnBrk="0" hangingPunct="1">
              <a:spcBef>
                <a:spcPct val="20000"/>
              </a:spcBef>
              <a:buClr>
                <a:schemeClr val="tx1"/>
              </a:buClr>
              <a:buFont typeface="Arial"/>
              <a:buChar char="–"/>
              <a:defRPr sz="11200" kern="1200">
                <a:solidFill>
                  <a:srgbClr val="000000"/>
                </a:solidFill>
                <a:latin typeface="+mn-lt"/>
                <a:ea typeface="+mn-ea"/>
                <a:cs typeface="+mn-cs"/>
              </a:defRPr>
            </a:lvl2pPr>
            <a:lvl3pPr marL="4572000" indent="-914400" algn="l" defTabSz="1828800" rtl="0" eaLnBrk="1" latinLnBrk="0" hangingPunct="1">
              <a:spcBef>
                <a:spcPct val="20000"/>
              </a:spcBef>
              <a:buClr>
                <a:schemeClr val="tx1"/>
              </a:buClr>
              <a:buFont typeface="Arial"/>
              <a:buChar char="•"/>
              <a:defRPr sz="9600" kern="1200">
                <a:solidFill>
                  <a:srgbClr val="000000"/>
                </a:solidFill>
                <a:latin typeface="+mn-lt"/>
                <a:ea typeface="+mn-ea"/>
                <a:cs typeface="+mn-cs"/>
              </a:defRPr>
            </a:lvl3pPr>
            <a:lvl4pPr marL="6400800" indent="-914400" algn="l" defTabSz="1828800" rtl="0" eaLnBrk="1" latinLnBrk="0" hangingPunct="1">
              <a:spcBef>
                <a:spcPct val="20000"/>
              </a:spcBef>
              <a:buClr>
                <a:schemeClr val="tx1"/>
              </a:buClr>
              <a:buFont typeface="Arial"/>
              <a:buChar char="–"/>
              <a:defRPr sz="8000" kern="1200">
                <a:solidFill>
                  <a:srgbClr val="000000"/>
                </a:solidFill>
                <a:latin typeface="+mn-lt"/>
                <a:ea typeface="+mn-ea"/>
                <a:cs typeface="+mn-cs"/>
              </a:defRPr>
            </a:lvl4pPr>
            <a:lvl5pPr marL="8229600" indent="-914400" algn="l" defTabSz="1828800" rtl="0" eaLnBrk="1" latinLnBrk="0" hangingPunct="1">
              <a:spcBef>
                <a:spcPct val="20000"/>
              </a:spcBef>
              <a:buClr>
                <a:schemeClr val="tx1"/>
              </a:buClr>
              <a:buFont typeface="Arial"/>
              <a:buChar char="»"/>
              <a:defRPr sz="8000" kern="1200">
                <a:solidFill>
                  <a:srgbClr val="000000"/>
                </a:solidFill>
                <a:latin typeface="+mn-lt"/>
                <a:ea typeface="+mn-ea"/>
                <a:cs typeface="+mn-cs"/>
              </a:defRPr>
            </a:lvl5pPr>
            <a:lvl6pPr marL="10058400" indent="-914400" algn="l" defTabSz="1828800" rtl="0" eaLnBrk="1" latinLnBrk="0" hangingPunct="1">
              <a:spcBef>
                <a:spcPct val="20000"/>
              </a:spcBef>
              <a:buFont typeface="Arial"/>
              <a:buChar char="•"/>
              <a:defRPr sz="8000" kern="1200">
                <a:solidFill>
                  <a:schemeClr val="tx1"/>
                </a:solidFill>
                <a:latin typeface="+mn-lt"/>
                <a:ea typeface="+mn-ea"/>
                <a:cs typeface="+mn-cs"/>
              </a:defRPr>
            </a:lvl6pPr>
            <a:lvl7pPr marL="11887200" indent="-914400" algn="l" defTabSz="1828800" rtl="0" eaLnBrk="1" latinLnBrk="0" hangingPunct="1">
              <a:spcBef>
                <a:spcPct val="20000"/>
              </a:spcBef>
              <a:buFont typeface="Arial"/>
              <a:buChar char="•"/>
              <a:defRPr sz="8000" kern="1200">
                <a:solidFill>
                  <a:schemeClr val="tx1"/>
                </a:solidFill>
                <a:latin typeface="+mn-lt"/>
                <a:ea typeface="+mn-ea"/>
                <a:cs typeface="+mn-cs"/>
              </a:defRPr>
            </a:lvl7pPr>
            <a:lvl8pPr marL="13716000" indent="-914400" algn="l" defTabSz="1828800" rtl="0" eaLnBrk="1" latinLnBrk="0" hangingPunct="1">
              <a:spcBef>
                <a:spcPct val="20000"/>
              </a:spcBef>
              <a:buFont typeface="Arial"/>
              <a:buChar char="•"/>
              <a:defRPr sz="8000" kern="1200">
                <a:solidFill>
                  <a:schemeClr val="tx1"/>
                </a:solidFill>
                <a:latin typeface="+mn-lt"/>
                <a:ea typeface="+mn-ea"/>
                <a:cs typeface="+mn-cs"/>
              </a:defRPr>
            </a:lvl8pPr>
            <a:lvl9pPr marL="15544800" indent="-914400" algn="l" defTabSz="1828800" rtl="0" eaLnBrk="1" latinLnBrk="0" hangingPunct="1">
              <a:spcBef>
                <a:spcPct val="20000"/>
              </a:spcBef>
              <a:buFont typeface="Arial"/>
              <a:buChar char="•"/>
              <a:defRPr sz="8000" kern="1200">
                <a:solidFill>
                  <a:schemeClr val="tx1"/>
                </a:solidFill>
                <a:latin typeface="+mn-lt"/>
                <a:ea typeface="+mn-ea"/>
                <a:cs typeface="+mn-cs"/>
              </a:defRPr>
            </a:lvl9pPr>
          </a:lstStyle>
          <a:p>
            <a:pPr algn="ctr"/>
            <a:r>
              <a:rPr lang="en-US" dirty="0"/>
              <a:t>Motivation</a:t>
            </a:r>
          </a:p>
        </p:txBody>
      </p:sp>
      <p:sp>
        <p:nvSpPr>
          <p:cNvPr id="16" name="Text Placeholder 5">
            <a:extLst>
              <a:ext uri="{FF2B5EF4-FFF2-40B4-BE49-F238E27FC236}">
                <a16:creationId xmlns:a16="http://schemas.microsoft.com/office/drawing/2014/main" id="{C12E2316-97DD-544C-901E-82DE5871768F}"/>
              </a:ext>
            </a:extLst>
          </p:cNvPr>
          <p:cNvSpPr txBox="1">
            <a:spLocks/>
          </p:cNvSpPr>
          <p:nvPr/>
        </p:nvSpPr>
        <p:spPr>
          <a:xfrm>
            <a:off x="1134022" y="19271084"/>
            <a:ext cx="25163948" cy="9252120"/>
          </a:xfrm>
          <a:prstGeom prst="rect">
            <a:avLst/>
          </a:prstGeom>
          <a:ln>
            <a:solidFill>
              <a:schemeClr val="accent1"/>
            </a:solidFill>
          </a:ln>
        </p:spPr>
        <p:txBody>
          <a:bodyPr vert="horz" lIns="365760" tIns="182880" rIns="365760" bIns="182880" rtlCol="0">
            <a:normAutofit/>
          </a:bodyPr>
          <a:lstStyle>
            <a:lvl1pPr marL="271463" indent="-271463" algn="l" defTabSz="1828800" rtl="0" eaLnBrk="1" latinLnBrk="0" hangingPunct="1">
              <a:spcBef>
                <a:spcPct val="20000"/>
              </a:spcBef>
              <a:buClr>
                <a:srgbClr val="007833"/>
              </a:buClr>
              <a:buFont typeface="Arial"/>
              <a:buChar char="•"/>
              <a:defRPr sz="3200" kern="1200">
                <a:solidFill>
                  <a:srgbClr val="000000"/>
                </a:solidFill>
                <a:latin typeface="+mn-lt"/>
                <a:ea typeface="+mn-ea"/>
                <a:cs typeface="+mn-cs"/>
              </a:defRPr>
            </a:lvl1pPr>
            <a:lvl2pPr marL="681038" indent="-409575" algn="l" defTabSz="1828800" rtl="0" eaLnBrk="1" latinLnBrk="0" hangingPunct="1">
              <a:spcBef>
                <a:spcPct val="20000"/>
              </a:spcBef>
              <a:buClr>
                <a:srgbClr val="007833"/>
              </a:buClr>
              <a:buFont typeface="Arial"/>
              <a:buChar char="–"/>
              <a:defRPr sz="3200" kern="1200">
                <a:solidFill>
                  <a:srgbClr val="000000"/>
                </a:solidFill>
                <a:latin typeface="+mn-lt"/>
                <a:ea typeface="+mn-ea"/>
                <a:cs typeface="+mn-cs"/>
              </a:defRPr>
            </a:lvl2pPr>
            <a:lvl3pPr marL="952500" indent="-271463" algn="l" defTabSz="1828800" rtl="0" eaLnBrk="1" latinLnBrk="0" hangingPunct="1">
              <a:spcBef>
                <a:spcPct val="20000"/>
              </a:spcBef>
              <a:buClr>
                <a:srgbClr val="007833"/>
              </a:buClr>
              <a:buFont typeface="Arial"/>
              <a:buChar char="•"/>
              <a:defRPr sz="3200" kern="1200">
                <a:solidFill>
                  <a:srgbClr val="000000"/>
                </a:solidFill>
                <a:latin typeface="+mn-lt"/>
                <a:ea typeface="+mn-ea"/>
                <a:cs typeface="+mn-cs"/>
              </a:defRPr>
            </a:lvl3pPr>
            <a:lvl4pPr marL="1360488" indent="-407988" algn="l" defTabSz="1828800" rtl="0" eaLnBrk="1" latinLnBrk="0" hangingPunct="1">
              <a:spcBef>
                <a:spcPct val="20000"/>
              </a:spcBef>
              <a:buClr>
                <a:srgbClr val="007833"/>
              </a:buClr>
              <a:buFont typeface="Arial"/>
              <a:buChar char="–"/>
              <a:defRPr sz="3200" kern="1200">
                <a:solidFill>
                  <a:srgbClr val="000000"/>
                </a:solidFill>
                <a:latin typeface="+mn-lt"/>
                <a:ea typeface="+mn-ea"/>
                <a:cs typeface="+mn-cs"/>
              </a:defRPr>
            </a:lvl4pPr>
            <a:lvl5pPr marL="1724025" indent="-363538" algn="l" defTabSz="1828800" rtl="0" eaLnBrk="1" latinLnBrk="0" hangingPunct="1">
              <a:spcBef>
                <a:spcPct val="20000"/>
              </a:spcBef>
              <a:buClr>
                <a:srgbClr val="007833"/>
              </a:buClr>
              <a:buFont typeface="Arial"/>
              <a:buChar char="»"/>
              <a:defRPr sz="3200" kern="1200">
                <a:solidFill>
                  <a:srgbClr val="000000"/>
                </a:solidFill>
                <a:latin typeface="+mn-lt"/>
                <a:ea typeface="+mn-ea"/>
                <a:cs typeface="+mn-cs"/>
              </a:defRPr>
            </a:lvl5pPr>
            <a:lvl6pPr marL="10058400" indent="-914400" algn="l" defTabSz="1828800" rtl="0" eaLnBrk="1" latinLnBrk="0" hangingPunct="1">
              <a:spcBef>
                <a:spcPct val="20000"/>
              </a:spcBef>
              <a:buFont typeface="Arial"/>
              <a:buChar char="•"/>
              <a:defRPr sz="8000" kern="1200">
                <a:solidFill>
                  <a:schemeClr val="tx1"/>
                </a:solidFill>
                <a:latin typeface="+mn-lt"/>
                <a:ea typeface="+mn-ea"/>
                <a:cs typeface="+mn-cs"/>
              </a:defRPr>
            </a:lvl6pPr>
            <a:lvl7pPr marL="11887200" indent="-914400" algn="l" defTabSz="1828800" rtl="0" eaLnBrk="1" latinLnBrk="0" hangingPunct="1">
              <a:spcBef>
                <a:spcPct val="20000"/>
              </a:spcBef>
              <a:buFont typeface="Arial"/>
              <a:buChar char="•"/>
              <a:defRPr sz="8000" kern="1200">
                <a:solidFill>
                  <a:schemeClr val="tx1"/>
                </a:solidFill>
                <a:latin typeface="+mn-lt"/>
                <a:ea typeface="+mn-ea"/>
                <a:cs typeface="+mn-cs"/>
              </a:defRPr>
            </a:lvl7pPr>
            <a:lvl8pPr marL="13716000" indent="-914400" algn="l" defTabSz="1828800" rtl="0" eaLnBrk="1" latinLnBrk="0" hangingPunct="1">
              <a:spcBef>
                <a:spcPct val="20000"/>
              </a:spcBef>
              <a:buFont typeface="Arial"/>
              <a:buChar char="•"/>
              <a:defRPr sz="8000" kern="1200">
                <a:solidFill>
                  <a:schemeClr val="tx1"/>
                </a:solidFill>
                <a:latin typeface="+mn-lt"/>
                <a:ea typeface="+mn-ea"/>
                <a:cs typeface="+mn-cs"/>
              </a:defRPr>
            </a:lvl8pPr>
            <a:lvl9pPr marL="15544800" indent="-914400" algn="l" defTabSz="1828800" rtl="0" eaLnBrk="1" latinLnBrk="0" hangingPunct="1">
              <a:spcBef>
                <a:spcPct val="20000"/>
              </a:spcBef>
              <a:buFont typeface="Arial"/>
              <a:buChar char="•"/>
              <a:defRPr sz="8000" kern="1200">
                <a:solidFill>
                  <a:schemeClr val="tx1"/>
                </a:solidFill>
                <a:latin typeface="+mn-lt"/>
                <a:ea typeface="+mn-ea"/>
                <a:cs typeface="+mn-cs"/>
              </a:defRPr>
            </a:lvl9pPr>
          </a:lstStyle>
          <a:p>
            <a:pPr marL="0" indent="0">
              <a:buNone/>
            </a:pPr>
            <a:endParaRPr lang="en-US" dirty="0"/>
          </a:p>
        </p:txBody>
      </p:sp>
      <p:sp>
        <p:nvSpPr>
          <p:cNvPr id="17" name="Text Placeholder 6">
            <a:extLst>
              <a:ext uri="{FF2B5EF4-FFF2-40B4-BE49-F238E27FC236}">
                <a16:creationId xmlns:a16="http://schemas.microsoft.com/office/drawing/2014/main" id="{350AAB1E-88CB-B34D-BE7E-253B9E7271EC}"/>
              </a:ext>
            </a:extLst>
          </p:cNvPr>
          <p:cNvSpPr txBox="1">
            <a:spLocks/>
          </p:cNvSpPr>
          <p:nvPr/>
        </p:nvSpPr>
        <p:spPr>
          <a:xfrm>
            <a:off x="1134022" y="18047720"/>
            <a:ext cx="25163948" cy="1223364"/>
          </a:xfrm>
          <a:prstGeom prst="rect">
            <a:avLst/>
          </a:prstGeom>
          <a:solidFill>
            <a:srgbClr val="007833"/>
          </a:solidFill>
        </p:spPr>
        <p:txBody>
          <a:bodyPr vert="horz" lIns="365760" tIns="182880" rIns="365760" bIns="182880" rtlCol="0" anchor="ctr">
            <a:normAutofit/>
          </a:bodyPr>
          <a:lstStyle>
            <a:lvl1pPr marL="0" indent="0" algn="l" defTabSz="1828800" rtl="0" eaLnBrk="1" latinLnBrk="0" hangingPunct="1">
              <a:spcBef>
                <a:spcPct val="20000"/>
              </a:spcBef>
              <a:buClr>
                <a:schemeClr val="tx1"/>
              </a:buClr>
              <a:buFont typeface="Arial"/>
              <a:buNone/>
              <a:defRPr sz="3600" b="1" kern="1200">
                <a:solidFill>
                  <a:schemeClr val="bg1"/>
                </a:solidFill>
                <a:latin typeface="Arial"/>
                <a:ea typeface="+mn-ea"/>
                <a:cs typeface="+mn-cs"/>
              </a:defRPr>
            </a:lvl1pPr>
            <a:lvl2pPr marL="2971800" indent="-1143000" algn="l" defTabSz="1828800" rtl="0" eaLnBrk="1" latinLnBrk="0" hangingPunct="1">
              <a:spcBef>
                <a:spcPct val="20000"/>
              </a:spcBef>
              <a:buClr>
                <a:schemeClr val="tx1"/>
              </a:buClr>
              <a:buFont typeface="Arial"/>
              <a:buChar char="–"/>
              <a:defRPr sz="11200" kern="1200">
                <a:solidFill>
                  <a:srgbClr val="000000"/>
                </a:solidFill>
                <a:latin typeface="+mn-lt"/>
                <a:ea typeface="+mn-ea"/>
                <a:cs typeface="+mn-cs"/>
              </a:defRPr>
            </a:lvl2pPr>
            <a:lvl3pPr marL="4572000" indent="-914400" algn="l" defTabSz="1828800" rtl="0" eaLnBrk="1" latinLnBrk="0" hangingPunct="1">
              <a:spcBef>
                <a:spcPct val="20000"/>
              </a:spcBef>
              <a:buClr>
                <a:schemeClr val="tx1"/>
              </a:buClr>
              <a:buFont typeface="Arial"/>
              <a:buChar char="•"/>
              <a:defRPr sz="9600" kern="1200">
                <a:solidFill>
                  <a:srgbClr val="000000"/>
                </a:solidFill>
                <a:latin typeface="+mn-lt"/>
                <a:ea typeface="+mn-ea"/>
                <a:cs typeface="+mn-cs"/>
              </a:defRPr>
            </a:lvl3pPr>
            <a:lvl4pPr marL="6400800" indent="-914400" algn="l" defTabSz="1828800" rtl="0" eaLnBrk="1" latinLnBrk="0" hangingPunct="1">
              <a:spcBef>
                <a:spcPct val="20000"/>
              </a:spcBef>
              <a:buClr>
                <a:schemeClr val="tx1"/>
              </a:buClr>
              <a:buFont typeface="Arial"/>
              <a:buChar char="–"/>
              <a:defRPr sz="8000" kern="1200">
                <a:solidFill>
                  <a:srgbClr val="000000"/>
                </a:solidFill>
                <a:latin typeface="+mn-lt"/>
                <a:ea typeface="+mn-ea"/>
                <a:cs typeface="+mn-cs"/>
              </a:defRPr>
            </a:lvl4pPr>
            <a:lvl5pPr marL="8229600" indent="-914400" algn="l" defTabSz="1828800" rtl="0" eaLnBrk="1" latinLnBrk="0" hangingPunct="1">
              <a:spcBef>
                <a:spcPct val="20000"/>
              </a:spcBef>
              <a:buClr>
                <a:schemeClr val="tx1"/>
              </a:buClr>
              <a:buFont typeface="Arial"/>
              <a:buChar char="»"/>
              <a:defRPr sz="8000" kern="1200">
                <a:solidFill>
                  <a:srgbClr val="000000"/>
                </a:solidFill>
                <a:latin typeface="+mn-lt"/>
                <a:ea typeface="+mn-ea"/>
                <a:cs typeface="+mn-cs"/>
              </a:defRPr>
            </a:lvl5pPr>
            <a:lvl6pPr marL="10058400" indent="-914400" algn="l" defTabSz="1828800" rtl="0" eaLnBrk="1" latinLnBrk="0" hangingPunct="1">
              <a:spcBef>
                <a:spcPct val="20000"/>
              </a:spcBef>
              <a:buFont typeface="Arial"/>
              <a:buChar char="•"/>
              <a:defRPr sz="8000" kern="1200">
                <a:solidFill>
                  <a:schemeClr val="tx1"/>
                </a:solidFill>
                <a:latin typeface="+mn-lt"/>
                <a:ea typeface="+mn-ea"/>
                <a:cs typeface="+mn-cs"/>
              </a:defRPr>
            </a:lvl6pPr>
            <a:lvl7pPr marL="11887200" indent="-914400" algn="l" defTabSz="1828800" rtl="0" eaLnBrk="1" latinLnBrk="0" hangingPunct="1">
              <a:spcBef>
                <a:spcPct val="20000"/>
              </a:spcBef>
              <a:buFont typeface="Arial"/>
              <a:buChar char="•"/>
              <a:defRPr sz="8000" kern="1200">
                <a:solidFill>
                  <a:schemeClr val="tx1"/>
                </a:solidFill>
                <a:latin typeface="+mn-lt"/>
                <a:ea typeface="+mn-ea"/>
                <a:cs typeface="+mn-cs"/>
              </a:defRPr>
            </a:lvl7pPr>
            <a:lvl8pPr marL="13716000" indent="-914400" algn="l" defTabSz="1828800" rtl="0" eaLnBrk="1" latinLnBrk="0" hangingPunct="1">
              <a:spcBef>
                <a:spcPct val="20000"/>
              </a:spcBef>
              <a:buFont typeface="Arial"/>
              <a:buChar char="•"/>
              <a:defRPr sz="8000" kern="1200">
                <a:solidFill>
                  <a:schemeClr val="tx1"/>
                </a:solidFill>
                <a:latin typeface="+mn-lt"/>
                <a:ea typeface="+mn-ea"/>
                <a:cs typeface="+mn-cs"/>
              </a:defRPr>
            </a:lvl8pPr>
            <a:lvl9pPr marL="15544800" indent="-914400" algn="l" defTabSz="1828800" rtl="0" eaLnBrk="1" latinLnBrk="0" hangingPunct="1">
              <a:spcBef>
                <a:spcPct val="20000"/>
              </a:spcBef>
              <a:buFont typeface="Arial"/>
              <a:buChar char="•"/>
              <a:defRPr sz="8000" kern="1200">
                <a:solidFill>
                  <a:schemeClr val="tx1"/>
                </a:solidFill>
                <a:latin typeface="+mn-lt"/>
                <a:ea typeface="+mn-ea"/>
                <a:cs typeface="+mn-cs"/>
              </a:defRPr>
            </a:lvl9pPr>
          </a:lstStyle>
          <a:p>
            <a:pPr algn="ctr"/>
            <a:r>
              <a:rPr lang="en-US" dirty="0"/>
              <a:t>Architecture and Implementation</a:t>
            </a:r>
          </a:p>
        </p:txBody>
      </p:sp>
      <p:sp>
        <p:nvSpPr>
          <p:cNvPr id="32" name="Text Placeholder 4">
            <a:extLst>
              <a:ext uri="{FF2B5EF4-FFF2-40B4-BE49-F238E27FC236}">
                <a16:creationId xmlns:a16="http://schemas.microsoft.com/office/drawing/2014/main" id="{8B32F1BF-1120-594B-BA40-FDEEE632A212}"/>
              </a:ext>
            </a:extLst>
          </p:cNvPr>
          <p:cNvSpPr txBox="1">
            <a:spLocks/>
          </p:cNvSpPr>
          <p:nvPr/>
        </p:nvSpPr>
        <p:spPr>
          <a:xfrm>
            <a:off x="1112928" y="33600840"/>
            <a:ext cx="4999115" cy="1007311"/>
          </a:xfrm>
          <a:prstGeom prst="rect">
            <a:avLst/>
          </a:prstGeom>
          <a:ln>
            <a:solidFill>
              <a:schemeClr val="accent1"/>
            </a:solidFill>
          </a:ln>
        </p:spPr>
        <p:txBody>
          <a:bodyPr vert="horz" lIns="365760" tIns="182880" rIns="365760" bIns="182880" rtlCol="0" anchor="ctr">
            <a:normAutofit/>
          </a:bodyPr>
          <a:lstStyle>
            <a:lvl1pPr marL="0" indent="0" algn="l" defTabSz="1828800" rtl="0" eaLnBrk="1" latinLnBrk="0" hangingPunct="1">
              <a:spcBef>
                <a:spcPct val="20000"/>
              </a:spcBef>
              <a:buClr>
                <a:schemeClr val="tx1"/>
              </a:buClr>
              <a:buFont typeface="Arial"/>
              <a:buNone/>
              <a:defRPr sz="3600" b="1" kern="1200" baseline="0">
                <a:solidFill>
                  <a:srgbClr val="007833"/>
                </a:solidFill>
                <a:latin typeface="Arial"/>
                <a:ea typeface="+mn-ea"/>
                <a:cs typeface="+mn-cs"/>
              </a:defRPr>
            </a:lvl1pPr>
            <a:lvl2pPr marL="2971800" indent="-1143000" algn="l" defTabSz="1828800" rtl="0" eaLnBrk="1" latinLnBrk="0" hangingPunct="1">
              <a:spcBef>
                <a:spcPct val="20000"/>
              </a:spcBef>
              <a:buClr>
                <a:schemeClr val="tx1"/>
              </a:buClr>
              <a:buFont typeface="Arial"/>
              <a:buChar char="–"/>
              <a:defRPr sz="11200" kern="1200">
                <a:solidFill>
                  <a:srgbClr val="000000"/>
                </a:solidFill>
                <a:latin typeface="+mn-lt"/>
                <a:ea typeface="+mn-ea"/>
                <a:cs typeface="+mn-cs"/>
              </a:defRPr>
            </a:lvl2pPr>
            <a:lvl3pPr marL="4572000" indent="-914400" algn="l" defTabSz="1828800" rtl="0" eaLnBrk="1" latinLnBrk="0" hangingPunct="1">
              <a:spcBef>
                <a:spcPct val="20000"/>
              </a:spcBef>
              <a:buClr>
                <a:schemeClr val="tx1"/>
              </a:buClr>
              <a:buFont typeface="Arial"/>
              <a:buChar char="•"/>
              <a:defRPr sz="9600" kern="1200">
                <a:solidFill>
                  <a:srgbClr val="000000"/>
                </a:solidFill>
                <a:latin typeface="+mn-lt"/>
                <a:ea typeface="+mn-ea"/>
                <a:cs typeface="+mn-cs"/>
              </a:defRPr>
            </a:lvl3pPr>
            <a:lvl4pPr marL="6400800" indent="-914400" algn="l" defTabSz="1828800" rtl="0" eaLnBrk="1" latinLnBrk="0" hangingPunct="1">
              <a:spcBef>
                <a:spcPct val="20000"/>
              </a:spcBef>
              <a:buClr>
                <a:schemeClr val="tx1"/>
              </a:buClr>
              <a:buFont typeface="Arial"/>
              <a:buChar char="–"/>
              <a:defRPr sz="8000" kern="1200">
                <a:solidFill>
                  <a:srgbClr val="000000"/>
                </a:solidFill>
                <a:latin typeface="+mn-lt"/>
                <a:ea typeface="+mn-ea"/>
                <a:cs typeface="+mn-cs"/>
              </a:defRPr>
            </a:lvl4pPr>
            <a:lvl5pPr marL="8229600" indent="-914400" algn="l" defTabSz="1828800" rtl="0" eaLnBrk="1" latinLnBrk="0" hangingPunct="1">
              <a:spcBef>
                <a:spcPct val="20000"/>
              </a:spcBef>
              <a:buClr>
                <a:schemeClr val="tx1"/>
              </a:buClr>
              <a:buFont typeface="Arial"/>
              <a:buChar char="»"/>
              <a:defRPr sz="8000" kern="1200">
                <a:solidFill>
                  <a:srgbClr val="000000"/>
                </a:solidFill>
                <a:latin typeface="+mn-lt"/>
                <a:ea typeface="+mn-ea"/>
                <a:cs typeface="+mn-cs"/>
              </a:defRPr>
            </a:lvl5pPr>
            <a:lvl6pPr marL="10058400" indent="-914400" algn="l" defTabSz="1828800" rtl="0" eaLnBrk="1" latinLnBrk="0" hangingPunct="1">
              <a:spcBef>
                <a:spcPct val="20000"/>
              </a:spcBef>
              <a:buFont typeface="Arial"/>
              <a:buChar char="•"/>
              <a:defRPr sz="8000" kern="1200">
                <a:solidFill>
                  <a:schemeClr val="tx1"/>
                </a:solidFill>
                <a:latin typeface="+mn-lt"/>
                <a:ea typeface="+mn-ea"/>
                <a:cs typeface="+mn-cs"/>
              </a:defRPr>
            </a:lvl6pPr>
            <a:lvl7pPr marL="11887200" indent="-914400" algn="l" defTabSz="1828800" rtl="0" eaLnBrk="1" latinLnBrk="0" hangingPunct="1">
              <a:spcBef>
                <a:spcPct val="20000"/>
              </a:spcBef>
              <a:buFont typeface="Arial"/>
              <a:buChar char="•"/>
              <a:defRPr sz="8000" kern="1200">
                <a:solidFill>
                  <a:schemeClr val="tx1"/>
                </a:solidFill>
                <a:latin typeface="+mn-lt"/>
                <a:ea typeface="+mn-ea"/>
                <a:cs typeface="+mn-cs"/>
              </a:defRPr>
            </a:lvl7pPr>
            <a:lvl8pPr marL="13716000" indent="-914400" algn="l" defTabSz="1828800" rtl="0" eaLnBrk="1" latinLnBrk="0" hangingPunct="1">
              <a:spcBef>
                <a:spcPct val="20000"/>
              </a:spcBef>
              <a:buFont typeface="Arial"/>
              <a:buChar char="•"/>
              <a:defRPr sz="8000" kern="1200">
                <a:solidFill>
                  <a:schemeClr val="tx1"/>
                </a:solidFill>
                <a:latin typeface="+mn-lt"/>
                <a:ea typeface="+mn-ea"/>
                <a:cs typeface="+mn-cs"/>
              </a:defRPr>
            </a:lvl8pPr>
            <a:lvl9pPr marL="15544800" indent="-914400" algn="l" defTabSz="1828800" rtl="0" eaLnBrk="1" latinLnBrk="0" hangingPunct="1">
              <a:spcBef>
                <a:spcPct val="20000"/>
              </a:spcBef>
              <a:buFont typeface="Arial"/>
              <a:buChar char="•"/>
              <a:defRPr sz="8000" kern="1200">
                <a:solidFill>
                  <a:schemeClr val="tx1"/>
                </a:solidFill>
                <a:latin typeface="+mn-lt"/>
                <a:ea typeface="+mn-ea"/>
                <a:cs typeface="+mn-cs"/>
              </a:defRPr>
            </a:lvl9pPr>
          </a:lstStyle>
          <a:p>
            <a:pPr algn="ctr"/>
            <a:r>
              <a:rPr lang="en-US" dirty="0"/>
              <a:t>Acknowledgments</a:t>
            </a:r>
          </a:p>
        </p:txBody>
      </p:sp>
      <p:sp>
        <p:nvSpPr>
          <p:cNvPr id="33" name="Text Placeholder 5">
            <a:extLst>
              <a:ext uri="{FF2B5EF4-FFF2-40B4-BE49-F238E27FC236}">
                <a16:creationId xmlns:a16="http://schemas.microsoft.com/office/drawing/2014/main" id="{2D7CB505-B24A-354C-BC79-CD7FEA9D694A}"/>
              </a:ext>
            </a:extLst>
          </p:cNvPr>
          <p:cNvSpPr txBox="1">
            <a:spLocks/>
          </p:cNvSpPr>
          <p:nvPr/>
        </p:nvSpPr>
        <p:spPr>
          <a:xfrm>
            <a:off x="6106696" y="33600839"/>
            <a:ext cx="20165876" cy="1007312"/>
          </a:xfrm>
          <a:prstGeom prst="rect">
            <a:avLst/>
          </a:prstGeom>
          <a:ln>
            <a:solidFill>
              <a:schemeClr val="accent1"/>
            </a:solidFill>
          </a:ln>
        </p:spPr>
        <p:txBody>
          <a:bodyPr vert="horz" lIns="365760" tIns="182880" rIns="365760" bIns="182880" rtlCol="0" anchor="ctr">
            <a:normAutofit fontScale="77500" lnSpcReduction="20000"/>
          </a:bodyPr>
          <a:lstStyle>
            <a:lvl1pPr marL="271463" indent="-271463" algn="l" defTabSz="1828800" rtl="0" eaLnBrk="1" latinLnBrk="0" hangingPunct="1">
              <a:spcBef>
                <a:spcPct val="20000"/>
              </a:spcBef>
              <a:buClr>
                <a:srgbClr val="007833"/>
              </a:buClr>
              <a:buFont typeface="Arial"/>
              <a:buChar char="•"/>
              <a:defRPr sz="3200" kern="1200">
                <a:solidFill>
                  <a:srgbClr val="000000"/>
                </a:solidFill>
                <a:latin typeface="+mn-lt"/>
                <a:ea typeface="+mn-ea"/>
                <a:cs typeface="+mn-cs"/>
              </a:defRPr>
            </a:lvl1pPr>
            <a:lvl2pPr marL="681038" indent="-409575" algn="l" defTabSz="1828800" rtl="0" eaLnBrk="1" latinLnBrk="0" hangingPunct="1">
              <a:spcBef>
                <a:spcPct val="20000"/>
              </a:spcBef>
              <a:buClr>
                <a:srgbClr val="007833"/>
              </a:buClr>
              <a:buFont typeface="Arial"/>
              <a:buChar char="–"/>
              <a:defRPr sz="3200" kern="1200">
                <a:solidFill>
                  <a:srgbClr val="000000"/>
                </a:solidFill>
                <a:latin typeface="+mn-lt"/>
                <a:ea typeface="+mn-ea"/>
                <a:cs typeface="+mn-cs"/>
              </a:defRPr>
            </a:lvl2pPr>
            <a:lvl3pPr marL="952500" indent="-271463" algn="l" defTabSz="1828800" rtl="0" eaLnBrk="1" latinLnBrk="0" hangingPunct="1">
              <a:spcBef>
                <a:spcPct val="20000"/>
              </a:spcBef>
              <a:buClr>
                <a:srgbClr val="007833"/>
              </a:buClr>
              <a:buFont typeface="Arial"/>
              <a:buChar char="•"/>
              <a:defRPr sz="3200" kern="1200">
                <a:solidFill>
                  <a:srgbClr val="000000"/>
                </a:solidFill>
                <a:latin typeface="+mn-lt"/>
                <a:ea typeface="+mn-ea"/>
                <a:cs typeface="+mn-cs"/>
              </a:defRPr>
            </a:lvl3pPr>
            <a:lvl4pPr marL="1360488" indent="-407988" algn="l" defTabSz="1828800" rtl="0" eaLnBrk="1" latinLnBrk="0" hangingPunct="1">
              <a:spcBef>
                <a:spcPct val="20000"/>
              </a:spcBef>
              <a:buClr>
                <a:srgbClr val="007833"/>
              </a:buClr>
              <a:buFont typeface="Arial"/>
              <a:buChar char="–"/>
              <a:defRPr sz="3200" kern="1200">
                <a:solidFill>
                  <a:srgbClr val="000000"/>
                </a:solidFill>
                <a:latin typeface="+mn-lt"/>
                <a:ea typeface="+mn-ea"/>
                <a:cs typeface="+mn-cs"/>
              </a:defRPr>
            </a:lvl4pPr>
            <a:lvl5pPr marL="1724025" indent="-363538" algn="l" defTabSz="1828800" rtl="0" eaLnBrk="1" latinLnBrk="0" hangingPunct="1">
              <a:spcBef>
                <a:spcPct val="20000"/>
              </a:spcBef>
              <a:buClr>
                <a:srgbClr val="007833"/>
              </a:buClr>
              <a:buFont typeface="Arial"/>
              <a:buChar char="»"/>
              <a:defRPr sz="3200" kern="1200">
                <a:solidFill>
                  <a:srgbClr val="000000"/>
                </a:solidFill>
                <a:latin typeface="+mn-lt"/>
                <a:ea typeface="+mn-ea"/>
                <a:cs typeface="+mn-cs"/>
              </a:defRPr>
            </a:lvl5pPr>
            <a:lvl6pPr marL="10058400" indent="-914400" algn="l" defTabSz="1828800" rtl="0" eaLnBrk="1" latinLnBrk="0" hangingPunct="1">
              <a:spcBef>
                <a:spcPct val="20000"/>
              </a:spcBef>
              <a:buFont typeface="Arial"/>
              <a:buChar char="•"/>
              <a:defRPr sz="8000" kern="1200">
                <a:solidFill>
                  <a:schemeClr val="tx1"/>
                </a:solidFill>
                <a:latin typeface="+mn-lt"/>
                <a:ea typeface="+mn-ea"/>
                <a:cs typeface="+mn-cs"/>
              </a:defRPr>
            </a:lvl6pPr>
            <a:lvl7pPr marL="11887200" indent="-914400" algn="l" defTabSz="1828800" rtl="0" eaLnBrk="1" latinLnBrk="0" hangingPunct="1">
              <a:spcBef>
                <a:spcPct val="20000"/>
              </a:spcBef>
              <a:buFont typeface="Arial"/>
              <a:buChar char="•"/>
              <a:defRPr sz="8000" kern="1200">
                <a:solidFill>
                  <a:schemeClr val="tx1"/>
                </a:solidFill>
                <a:latin typeface="+mn-lt"/>
                <a:ea typeface="+mn-ea"/>
                <a:cs typeface="+mn-cs"/>
              </a:defRPr>
            </a:lvl7pPr>
            <a:lvl8pPr marL="13716000" indent="-914400" algn="l" defTabSz="1828800" rtl="0" eaLnBrk="1" latinLnBrk="0" hangingPunct="1">
              <a:spcBef>
                <a:spcPct val="20000"/>
              </a:spcBef>
              <a:buFont typeface="Arial"/>
              <a:buChar char="•"/>
              <a:defRPr sz="8000" kern="1200">
                <a:solidFill>
                  <a:schemeClr val="tx1"/>
                </a:solidFill>
                <a:latin typeface="+mn-lt"/>
                <a:ea typeface="+mn-ea"/>
                <a:cs typeface="+mn-cs"/>
              </a:defRPr>
            </a:lvl8pPr>
            <a:lvl9pPr marL="15544800" indent="-914400" algn="l" defTabSz="1828800" rtl="0" eaLnBrk="1" latinLnBrk="0" hangingPunct="1">
              <a:spcBef>
                <a:spcPct val="20000"/>
              </a:spcBef>
              <a:buFont typeface="Arial"/>
              <a:buChar char="•"/>
              <a:defRPr sz="8000" kern="1200">
                <a:solidFill>
                  <a:schemeClr val="tx1"/>
                </a:solidFill>
                <a:latin typeface="+mn-lt"/>
                <a:ea typeface="+mn-ea"/>
                <a:cs typeface="+mn-cs"/>
              </a:defRPr>
            </a:lvl9pPr>
          </a:lstStyle>
          <a:p>
            <a:pPr marL="0" indent="0" algn="ctr">
              <a:buNone/>
            </a:pPr>
            <a:r>
              <a:rPr lang="en-US" dirty="0"/>
              <a:t>This research used resources of the Oak Ridge Leadership Computing Facility at the Oak Ridge National Laboratory, which is supported by the Office of Science of the U.S. Department of Energy under Contract No. DE-AC05-00OR22725. We would like to thank our collaborators. Thanks to </a:t>
            </a:r>
            <a:r>
              <a:rPr lang="en-US"/>
              <a:t>for reviews.</a:t>
            </a:r>
            <a:endParaRPr lang="en-US" dirty="0"/>
          </a:p>
        </p:txBody>
      </p:sp>
      <p:sp>
        <p:nvSpPr>
          <p:cNvPr id="36" name="Text Placeholder 3">
            <a:extLst>
              <a:ext uri="{FF2B5EF4-FFF2-40B4-BE49-F238E27FC236}">
                <a16:creationId xmlns:a16="http://schemas.microsoft.com/office/drawing/2014/main" id="{A56E1E64-72B2-DB40-AC4F-38BDBD31F898}"/>
              </a:ext>
            </a:extLst>
          </p:cNvPr>
          <p:cNvSpPr txBox="1">
            <a:spLocks/>
          </p:cNvSpPr>
          <p:nvPr/>
        </p:nvSpPr>
        <p:spPr>
          <a:xfrm>
            <a:off x="1134022" y="3773806"/>
            <a:ext cx="25163948" cy="742862"/>
          </a:xfrm>
          <a:prstGeom prst="rect">
            <a:avLst/>
          </a:prstGeom>
          <a:ln>
            <a:noFill/>
          </a:ln>
        </p:spPr>
        <p:txBody>
          <a:bodyPr vert="horz" lIns="365760" tIns="182880" rIns="365760" bIns="182880" rtlCol="0" anchor="ctr">
            <a:normAutofit fontScale="85000" lnSpcReduction="20000"/>
          </a:bodyPr>
          <a:lstStyle>
            <a:lvl1pPr marL="271463" indent="-271463" algn="l" defTabSz="1828800" rtl="0" eaLnBrk="1" latinLnBrk="0" hangingPunct="1">
              <a:spcBef>
                <a:spcPct val="20000"/>
              </a:spcBef>
              <a:buClr>
                <a:srgbClr val="007833"/>
              </a:buClr>
              <a:buFont typeface="Arial"/>
              <a:buChar char="•"/>
              <a:defRPr sz="3200" kern="1200">
                <a:solidFill>
                  <a:srgbClr val="000000"/>
                </a:solidFill>
                <a:latin typeface="+mn-lt"/>
                <a:ea typeface="+mn-ea"/>
                <a:cs typeface="+mn-cs"/>
              </a:defRPr>
            </a:lvl1pPr>
            <a:lvl2pPr marL="681038" indent="-409575" algn="l" defTabSz="1828800" rtl="0" eaLnBrk="1" latinLnBrk="0" hangingPunct="1">
              <a:spcBef>
                <a:spcPct val="20000"/>
              </a:spcBef>
              <a:buClr>
                <a:srgbClr val="007833"/>
              </a:buClr>
              <a:buFont typeface="Arial"/>
              <a:buChar char="–"/>
              <a:defRPr sz="3200" kern="1200">
                <a:solidFill>
                  <a:srgbClr val="000000"/>
                </a:solidFill>
                <a:latin typeface="+mn-lt"/>
                <a:ea typeface="+mn-ea"/>
                <a:cs typeface="+mn-cs"/>
              </a:defRPr>
            </a:lvl2pPr>
            <a:lvl3pPr marL="952500" indent="-271463" algn="l" defTabSz="1828800" rtl="0" eaLnBrk="1" latinLnBrk="0" hangingPunct="1">
              <a:spcBef>
                <a:spcPct val="20000"/>
              </a:spcBef>
              <a:buClr>
                <a:srgbClr val="007833"/>
              </a:buClr>
              <a:buFont typeface="Arial"/>
              <a:buChar char="•"/>
              <a:defRPr sz="3200" kern="1200">
                <a:solidFill>
                  <a:srgbClr val="000000"/>
                </a:solidFill>
                <a:latin typeface="+mn-lt"/>
                <a:ea typeface="+mn-ea"/>
                <a:cs typeface="+mn-cs"/>
              </a:defRPr>
            </a:lvl3pPr>
            <a:lvl4pPr marL="1360488" indent="-407988" algn="l" defTabSz="1828800" rtl="0" eaLnBrk="1" latinLnBrk="0" hangingPunct="1">
              <a:spcBef>
                <a:spcPct val="20000"/>
              </a:spcBef>
              <a:buClr>
                <a:srgbClr val="007833"/>
              </a:buClr>
              <a:buFont typeface="Arial"/>
              <a:buChar char="–"/>
              <a:defRPr sz="3200" kern="1200">
                <a:solidFill>
                  <a:srgbClr val="000000"/>
                </a:solidFill>
                <a:latin typeface="+mn-lt"/>
                <a:ea typeface="+mn-ea"/>
                <a:cs typeface="+mn-cs"/>
              </a:defRPr>
            </a:lvl4pPr>
            <a:lvl5pPr marL="1724025" indent="-363538" algn="l" defTabSz="1828800" rtl="0" eaLnBrk="1" latinLnBrk="0" hangingPunct="1">
              <a:spcBef>
                <a:spcPct val="20000"/>
              </a:spcBef>
              <a:buClr>
                <a:srgbClr val="007833"/>
              </a:buClr>
              <a:buFont typeface="Arial"/>
              <a:buChar char="»"/>
              <a:defRPr sz="3200" kern="1200">
                <a:solidFill>
                  <a:srgbClr val="000000"/>
                </a:solidFill>
                <a:latin typeface="+mn-lt"/>
                <a:ea typeface="+mn-ea"/>
                <a:cs typeface="+mn-cs"/>
              </a:defRPr>
            </a:lvl5pPr>
            <a:lvl6pPr marL="10058400" indent="-914400" algn="l" defTabSz="1828800" rtl="0" eaLnBrk="1" latinLnBrk="0" hangingPunct="1">
              <a:spcBef>
                <a:spcPct val="20000"/>
              </a:spcBef>
              <a:buFont typeface="Arial"/>
              <a:buChar char="•"/>
              <a:defRPr sz="8000" kern="1200">
                <a:solidFill>
                  <a:schemeClr val="tx1"/>
                </a:solidFill>
                <a:latin typeface="+mn-lt"/>
                <a:ea typeface="+mn-ea"/>
                <a:cs typeface="+mn-cs"/>
              </a:defRPr>
            </a:lvl6pPr>
            <a:lvl7pPr marL="11887200" indent="-914400" algn="l" defTabSz="1828800" rtl="0" eaLnBrk="1" latinLnBrk="0" hangingPunct="1">
              <a:spcBef>
                <a:spcPct val="20000"/>
              </a:spcBef>
              <a:buFont typeface="Arial"/>
              <a:buChar char="•"/>
              <a:defRPr sz="8000" kern="1200">
                <a:solidFill>
                  <a:schemeClr val="tx1"/>
                </a:solidFill>
                <a:latin typeface="+mn-lt"/>
                <a:ea typeface="+mn-ea"/>
                <a:cs typeface="+mn-cs"/>
              </a:defRPr>
            </a:lvl7pPr>
            <a:lvl8pPr marL="13716000" indent="-914400" algn="l" defTabSz="1828800" rtl="0" eaLnBrk="1" latinLnBrk="0" hangingPunct="1">
              <a:spcBef>
                <a:spcPct val="20000"/>
              </a:spcBef>
              <a:buFont typeface="Arial"/>
              <a:buChar char="•"/>
              <a:defRPr sz="8000" kern="1200">
                <a:solidFill>
                  <a:schemeClr val="tx1"/>
                </a:solidFill>
                <a:latin typeface="+mn-lt"/>
                <a:ea typeface="+mn-ea"/>
                <a:cs typeface="+mn-cs"/>
              </a:defRPr>
            </a:lvl8pPr>
            <a:lvl9pPr marL="15544800" indent="-914400" algn="l" defTabSz="1828800" rtl="0" eaLnBrk="1" latinLnBrk="0" hangingPunct="1">
              <a:spcBef>
                <a:spcPct val="20000"/>
              </a:spcBef>
              <a:buFont typeface="Arial"/>
              <a:buChar char="•"/>
              <a:defRPr sz="8000" kern="1200">
                <a:solidFill>
                  <a:schemeClr val="tx1"/>
                </a:solidFill>
                <a:latin typeface="+mn-lt"/>
                <a:ea typeface="+mn-ea"/>
                <a:cs typeface="+mn-cs"/>
              </a:defRPr>
            </a:lvl9pPr>
          </a:lstStyle>
          <a:p>
            <a:pPr marL="0" indent="0" algn="ctr">
              <a:buNone/>
            </a:pPr>
            <a:r>
              <a:rPr lang="en-US" b="1" dirty="0" err="1">
                <a:latin typeface="Courier New" panose="02070309020205020404" pitchFamily="49" charset="0"/>
                <a:cs typeface="Courier New" panose="02070309020205020404" pitchFamily="49" charset="0"/>
              </a:rPr>
              <a:t>github.com</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ornl</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zambeze</a:t>
            </a:r>
            <a:endParaRPr lang="en-US" b="1" dirty="0">
              <a:latin typeface="Courier New" panose="02070309020205020404" pitchFamily="49" charset="0"/>
              <a:cs typeface="Courier New" panose="02070309020205020404" pitchFamily="49" charset="0"/>
            </a:endParaRPr>
          </a:p>
        </p:txBody>
      </p:sp>
      <p:sp>
        <p:nvSpPr>
          <p:cNvPr id="39" name="Text Placeholder 2">
            <a:extLst>
              <a:ext uri="{FF2B5EF4-FFF2-40B4-BE49-F238E27FC236}">
                <a16:creationId xmlns:a16="http://schemas.microsoft.com/office/drawing/2014/main" id="{F82AFA8C-2983-9947-BC43-43D51165A541}"/>
              </a:ext>
            </a:extLst>
          </p:cNvPr>
          <p:cNvSpPr txBox="1">
            <a:spLocks/>
          </p:cNvSpPr>
          <p:nvPr/>
        </p:nvSpPr>
        <p:spPr>
          <a:xfrm>
            <a:off x="7086695" y="2469011"/>
            <a:ext cx="4114610" cy="1124736"/>
          </a:xfrm>
          <a:prstGeom prst="rect">
            <a:avLst/>
          </a:prstGeom>
        </p:spPr>
        <p:txBody>
          <a:bodyPr vert="horz" lIns="365760" tIns="182880" rIns="365760" bIns="182880" rtlCol="0" anchor="ctr">
            <a:normAutofit fontScale="92500"/>
          </a:bodyPr>
          <a:lstStyle>
            <a:lvl1pPr marL="0" indent="0" algn="ctr" defTabSz="1828800" rtl="0" eaLnBrk="1" latinLnBrk="0" hangingPunct="1">
              <a:spcBef>
                <a:spcPct val="20000"/>
              </a:spcBef>
              <a:buClr>
                <a:schemeClr val="tx1"/>
              </a:buClr>
              <a:buFont typeface="Arial"/>
              <a:buNone/>
              <a:defRPr lang="en-US" sz="3600" b="0" i="0" kern="1200" baseline="0" dirty="0" smtClean="0">
                <a:solidFill>
                  <a:srgbClr val="7F7F7F"/>
                </a:solidFill>
                <a:latin typeface="Arial"/>
                <a:ea typeface="+mj-ea"/>
                <a:cs typeface="Arial"/>
              </a:defRPr>
            </a:lvl1pPr>
            <a:lvl2pPr marL="2971800" indent="-1143000" algn="l" defTabSz="1828800" rtl="0" eaLnBrk="1" latinLnBrk="0" hangingPunct="1">
              <a:spcBef>
                <a:spcPct val="20000"/>
              </a:spcBef>
              <a:buClr>
                <a:schemeClr val="tx1"/>
              </a:buClr>
              <a:buFont typeface="Arial"/>
              <a:buChar char="–"/>
              <a:defRPr sz="11200" kern="1200">
                <a:solidFill>
                  <a:srgbClr val="000000"/>
                </a:solidFill>
                <a:latin typeface="+mn-lt"/>
                <a:ea typeface="+mn-ea"/>
                <a:cs typeface="+mn-cs"/>
              </a:defRPr>
            </a:lvl2pPr>
            <a:lvl3pPr marL="4572000" indent="-914400" algn="l" defTabSz="1828800" rtl="0" eaLnBrk="1" latinLnBrk="0" hangingPunct="1">
              <a:spcBef>
                <a:spcPct val="20000"/>
              </a:spcBef>
              <a:buClr>
                <a:schemeClr val="tx1"/>
              </a:buClr>
              <a:buFont typeface="Arial"/>
              <a:buChar char="•"/>
              <a:defRPr sz="9600" kern="1200">
                <a:solidFill>
                  <a:srgbClr val="000000"/>
                </a:solidFill>
                <a:latin typeface="+mn-lt"/>
                <a:ea typeface="+mn-ea"/>
                <a:cs typeface="+mn-cs"/>
              </a:defRPr>
            </a:lvl3pPr>
            <a:lvl4pPr marL="6400800" indent="-914400" algn="l" defTabSz="1828800" rtl="0" eaLnBrk="1" latinLnBrk="0" hangingPunct="1">
              <a:spcBef>
                <a:spcPct val="20000"/>
              </a:spcBef>
              <a:buClr>
                <a:schemeClr val="tx1"/>
              </a:buClr>
              <a:buFont typeface="Arial"/>
              <a:buChar char="–"/>
              <a:defRPr sz="8000" kern="1200">
                <a:solidFill>
                  <a:srgbClr val="000000"/>
                </a:solidFill>
                <a:latin typeface="+mn-lt"/>
                <a:ea typeface="+mn-ea"/>
                <a:cs typeface="+mn-cs"/>
              </a:defRPr>
            </a:lvl4pPr>
            <a:lvl5pPr marL="8229600" indent="-914400" algn="l" defTabSz="1828800" rtl="0" eaLnBrk="1" latinLnBrk="0" hangingPunct="1">
              <a:spcBef>
                <a:spcPct val="20000"/>
              </a:spcBef>
              <a:buClr>
                <a:schemeClr val="tx1"/>
              </a:buClr>
              <a:buFont typeface="Arial"/>
              <a:buChar char="»"/>
              <a:defRPr sz="8000" kern="1200">
                <a:solidFill>
                  <a:srgbClr val="000000"/>
                </a:solidFill>
                <a:latin typeface="+mn-lt"/>
                <a:ea typeface="+mn-ea"/>
                <a:cs typeface="+mn-cs"/>
              </a:defRPr>
            </a:lvl5pPr>
            <a:lvl6pPr marL="10058400" indent="-914400" algn="l" defTabSz="1828800" rtl="0" eaLnBrk="1" latinLnBrk="0" hangingPunct="1">
              <a:spcBef>
                <a:spcPct val="20000"/>
              </a:spcBef>
              <a:buFont typeface="Arial"/>
              <a:buChar char="•"/>
              <a:defRPr sz="8000" kern="1200">
                <a:solidFill>
                  <a:schemeClr val="tx1"/>
                </a:solidFill>
                <a:latin typeface="+mn-lt"/>
                <a:ea typeface="+mn-ea"/>
                <a:cs typeface="+mn-cs"/>
              </a:defRPr>
            </a:lvl6pPr>
            <a:lvl7pPr marL="11887200" indent="-914400" algn="l" defTabSz="1828800" rtl="0" eaLnBrk="1" latinLnBrk="0" hangingPunct="1">
              <a:spcBef>
                <a:spcPct val="20000"/>
              </a:spcBef>
              <a:buFont typeface="Arial"/>
              <a:buChar char="•"/>
              <a:defRPr sz="8000" kern="1200">
                <a:solidFill>
                  <a:schemeClr val="tx1"/>
                </a:solidFill>
                <a:latin typeface="+mn-lt"/>
                <a:ea typeface="+mn-ea"/>
                <a:cs typeface="+mn-cs"/>
              </a:defRPr>
            </a:lvl7pPr>
            <a:lvl8pPr marL="13716000" indent="-914400" algn="l" defTabSz="1828800" rtl="0" eaLnBrk="1" latinLnBrk="0" hangingPunct="1">
              <a:spcBef>
                <a:spcPct val="20000"/>
              </a:spcBef>
              <a:buFont typeface="Arial"/>
              <a:buChar char="•"/>
              <a:defRPr sz="8000" kern="1200">
                <a:solidFill>
                  <a:schemeClr val="tx1"/>
                </a:solidFill>
                <a:latin typeface="+mn-lt"/>
                <a:ea typeface="+mn-ea"/>
                <a:cs typeface="+mn-cs"/>
              </a:defRPr>
            </a:lvl8pPr>
            <a:lvl9pPr marL="15544800" indent="-914400" algn="l" defTabSz="1828800" rtl="0" eaLnBrk="1" latinLnBrk="0" hangingPunct="1">
              <a:spcBef>
                <a:spcPct val="20000"/>
              </a:spcBef>
              <a:buFont typeface="Arial"/>
              <a:buChar char="•"/>
              <a:defRPr sz="8000" kern="1200">
                <a:solidFill>
                  <a:schemeClr val="tx1"/>
                </a:solidFill>
                <a:latin typeface="+mn-lt"/>
                <a:ea typeface="+mn-ea"/>
                <a:cs typeface="+mn-cs"/>
              </a:defRPr>
            </a:lvl9pPr>
          </a:lstStyle>
          <a:p>
            <a:r>
              <a:rPr lang="en-US" dirty="0"/>
              <a:t>May 10-11, 2022</a:t>
            </a:r>
          </a:p>
        </p:txBody>
      </p:sp>
      <p:sp>
        <p:nvSpPr>
          <p:cNvPr id="30" name="Title 1">
            <a:extLst>
              <a:ext uri="{FF2B5EF4-FFF2-40B4-BE49-F238E27FC236}">
                <a16:creationId xmlns:a16="http://schemas.microsoft.com/office/drawing/2014/main" id="{C08C6EF8-7058-6C4F-B17E-44B31FA99168}"/>
              </a:ext>
            </a:extLst>
          </p:cNvPr>
          <p:cNvSpPr txBox="1">
            <a:spLocks/>
          </p:cNvSpPr>
          <p:nvPr/>
        </p:nvSpPr>
        <p:spPr>
          <a:xfrm>
            <a:off x="17873389" y="262030"/>
            <a:ext cx="9509046" cy="2656418"/>
          </a:xfrm>
          <a:prstGeom prst="rect">
            <a:avLst/>
          </a:prstGeom>
        </p:spPr>
        <p:txBody>
          <a:bodyPr vert="horz" lIns="0" tIns="0" rIns="0" bIns="0" rtlCol="0" anchor="ctr" anchorCtr="0">
            <a:noAutofit/>
          </a:bodyPr>
          <a:lstStyle>
            <a:lvl1pPr algn="ctr" defTabSz="1828800" rtl="0" eaLnBrk="1" latinLnBrk="0" hangingPunct="1">
              <a:lnSpc>
                <a:spcPct val="100000"/>
              </a:lnSpc>
              <a:spcBef>
                <a:spcPct val="0"/>
              </a:spcBef>
              <a:buNone/>
              <a:defRPr sz="5400" b="1" i="0" kern="1200" baseline="0">
                <a:solidFill>
                  <a:srgbClr val="000000"/>
                </a:solidFill>
                <a:latin typeface="Arial"/>
                <a:ea typeface="+mj-ea"/>
                <a:cs typeface="Arial"/>
              </a:defRPr>
            </a:lvl1pPr>
          </a:lstStyle>
          <a:p>
            <a:r>
              <a:rPr lang="en-US" sz="4800" b="0" dirty="0">
                <a:solidFill>
                  <a:schemeClr val="bg1">
                    <a:lumMod val="50000"/>
                  </a:schemeClr>
                </a:solidFill>
              </a:rPr>
              <a:t>eScience (eScience’22)</a:t>
            </a:r>
          </a:p>
        </p:txBody>
      </p:sp>
    </p:spTree>
    <p:extLst>
      <p:ext uri="{BB962C8B-B14F-4D97-AF65-F5344CB8AC3E}">
        <p14:creationId xmlns:p14="http://schemas.microsoft.com/office/powerpoint/2010/main" val="1154912363"/>
      </p:ext>
    </p:extLst>
  </p:cSld>
  <p:clrMapOvr>
    <a:masterClrMapping/>
  </p:clrMapOvr>
</p:sld>
</file>

<file path=ppt/theme/theme1.xml><?xml version="1.0" encoding="utf-8"?>
<a:theme xmlns:a="http://schemas.openxmlformats.org/drawingml/2006/main" name="Office Theme">
  <a:themeElements>
    <a:clrScheme name="ORNL Guidline colors">
      <a:dk1>
        <a:srgbClr val="007833"/>
      </a:dk1>
      <a:lt1>
        <a:sysClr val="window" lastClr="FFFFFF"/>
      </a:lt1>
      <a:dk2>
        <a:srgbClr val="88332E"/>
      </a:dk2>
      <a:lt2>
        <a:srgbClr val="EEECE1"/>
      </a:lt2>
      <a:accent1>
        <a:srgbClr val="84B641"/>
      </a:accent1>
      <a:accent2>
        <a:srgbClr val="DE762D"/>
      </a:accent2>
      <a:accent3>
        <a:srgbClr val="1A9D96"/>
      </a:accent3>
      <a:accent4>
        <a:srgbClr val="88332E"/>
      </a:accent4>
      <a:accent5>
        <a:srgbClr val="5091CD"/>
      </a:accent5>
      <a:accent6>
        <a:srgbClr val="F1B94A"/>
      </a:accent6>
      <a:hlink>
        <a:srgbClr val="84B641"/>
      </a:hlink>
      <a:folHlink>
        <a:srgbClr val="84E63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75B17BC858B94FAA5409F11FF9B884" ma:contentTypeVersion="0" ma:contentTypeDescription="Create a new document." ma:contentTypeScope="" ma:versionID="ba30602e445ba7bd833ef2f532e4a594">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CAA6C9E-6B03-470D-9931-570E307653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A7030C99-87C6-4FA4-B989-F030DCCDAABE}">
  <ds:schemaRefs>
    <ds:schemaRef ds:uri="http://schemas.microsoft.com/sharepoint/v3/contenttype/forms"/>
  </ds:schemaRefs>
</ds:datastoreItem>
</file>

<file path=customXml/itemProps3.xml><?xml version="1.0" encoding="utf-8"?>
<ds:datastoreItem xmlns:ds="http://schemas.openxmlformats.org/officeDocument/2006/customXml" ds:itemID="{7521FCF4-B0F9-4731-A294-DEB905113679}">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4570</TotalTime>
  <Words>117</Words>
  <Application>Microsoft Macintosh PowerPoint</Application>
  <PresentationFormat>Custom</PresentationFormat>
  <Paragraphs>28</Paragraphs>
  <Slides>1</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vt:i4>
      </vt:variant>
    </vt:vector>
  </HeadingPairs>
  <TitlesOfParts>
    <vt:vector size="6" baseType="lpstr">
      <vt:lpstr>Arial</vt:lpstr>
      <vt:lpstr>Calibri</vt:lpstr>
      <vt:lpstr>Courier New</vt:lpstr>
      <vt:lpstr>Office Theme</vt:lpstr>
      <vt:lpstr>Custom Design</vt:lpstr>
      <vt:lpstr>Zambeze: A Distributed Ecosystem for HPC</vt:lpstr>
    </vt:vector>
  </TitlesOfParts>
  <Manager/>
  <Company>Oak Ridge National Laboratory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LeJean Hardin</dc:creator>
  <cp:keywords/>
  <dc:description/>
  <cp:lastModifiedBy>Maheshwari, Ketan</cp:lastModifiedBy>
  <cp:revision>99</cp:revision>
  <cp:lastPrinted>2018-08-28T13:57:03Z</cp:lastPrinted>
  <dcterms:created xsi:type="dcterms:W3CDTF">2014-03-03T21:28:59Z</dcterms:created>
  <dcterms:modified xsi:type="dcterms:W3CDTF">2022-05-17T21:43:13Z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0x0101003975B17BC858B94FAA5409F11FF9B884</vt:lpwstr>
  </property>
  <property fmtid="{D5CDD505-2E9C-101B-9397-08002B2CF9AE}" pid="3" name="TemplateUrl">
    <vt:lpwstr/>
  </property>
  <property fmtid="{D5CDD505-2E9C-101B-9397-08002B2CF9AE}" pid="4" name="Order">
    <vt:r8>4400</vt:r8>
  </property>
  <property fmtid="{D5CDD505-2E9C-101B-9397-08002B2CF9AE}" pid="5" name="xd_Signature">
    <vt:bool>false</vt:bool>
  </property>
  <property fmtid="{D5CDD505-2E9C-101B-9397-08002B2CF9AE}" pid="6" name="xd_ProgID">
    <vt:lpwstr/>
  </property>
  <property fmtid="{D5CDD505-2E9C-101B-9397-08002B2CF9AE}" pid="7" name="_SourceUrl">
    <vt:lpwstr/>
  </property>
  <property fmtid="{D5CDD505-2E9C-101B-9397-08002B2CF9AE}" pid="8" name="_SharedFileIndex">
    <vt:lpwstr/>
  </property>
</Properties>
</file>