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545D0-2C0E-A06E-AB0A-9A0169D8C04A}" v="6" dt="2020-08-31T20:19:07.704"/>
    <p1510:client id="{AF083438-EAC3-4969-ADB1-3579A796AB3E}" v="18" dt="2021-03-08T22:08:03.698"/>
    <p1510:client id="{C21E97C4-D9E7-41A0-82F8-C79BD8F88928}" v="40" dt="2021-08-15T16:02:40.480"/>
    <p1510:client id="{D03AF317-7CA8-77E4-3AF2-0E240110DBB5}" v="3" dt="2021-08-15T18:23:00.512"/>
    <p1510:client id="{E786F441-DC97-4379-91EF-EF7453511AE7}" v="38" dt="2021-03-08T18:10:31.198"/>
    <p1510:client id="{FE0B4093-F3BE-BCAA-6A1F-F7F9A5E371BA}" v="55" dt="2021-08-14T22:47:1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4627F-D2F5-40B5-9013-50EBB83DA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>
                <a:latin typeface="Abadi"/>
              </a:rPr>
              <a:t>Tecnología</a:t>
            </a:r>
            <a:r>
              <a:rPr lang="en-US" cap="none" dirty="0">
                <a:latin typeface="Abadi"/>
              </a:rPr>
              <a:t> - DA2 – M6B</a:t>
            </a:r>
            <a:endParaRPr lang="en-US" cap="none" dirty="0">
              <a:latin typeface="Abadi" panose="020B06040201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2E0BDB-85B1-4885-BB53-2D7C496D8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Daniel Acevedo</a:t>
            </a:r>
          </a:p>
          <a:p>
            <a:r>
              <a:rPr lang="en-US" cap="none" dirty="0">
                <a:cs typeface="Calibri"/>
              </a:rPr>
              <a:t>Mateo Kruk</a:t>
            </a:r>
          </a:p>
        </p:txBody>
      </p:sp>
    </p:spTree>
    <p:extLst>
      <p:ext uri="{BB962C8B-B14F-4D97-AF65-F5344CB8AC3E}">
        <p14:creationId xmlns:p14="http://schemas.microsoft.com/office/powerpoint/2010/main" val="288984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2345D8-38AB-4067-A38B-34C85081F1FE}"/>
              </a:ext>
            </a:extLst>
          </p:cNvPr>
          <p:cNvSpPr txBox="1"/>
          <p:nvPr/>
        </p:nvSpPr>
        <p:spPr>
          <a:xfrm>
            <a:off x="763400" y="1706354"/>
            <a:ext cx="328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Introduccion</a:t>
            </a:r>
            <a:r>
              <a:rPr lang="en-US" dirty="0"/>
              <a:t> a API y Web APIs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34DB9A-41AA-4009-873B-DB358BCA38E0}"/>
              </a:ext>
            </a:extLst>
          </p:cNvPr>
          <p:cNvSpPr txBox="1"/>
          <p:nvPr/>
        </p:nvSpPr>
        <p:spPr>
          <a:xfrm>
            <a:off x="763399" y="2092572"/>
            <a:ext cx="39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Introduccion</a:t>
            </a:r>
            <a:r>
              <a:rPr lang="en-US" dirty="0"/>
              <a:t> a </a:t>
            </a:r>
            <a:r>
              <a:rPr lang="en-US" dirty="0" err="1"/>
              <a:t>EntityFrameworkCore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90FA99-4D85-48B4-BA8A-E833AF5461E4}"/>
              </a:ext>
            </a:extLst>
          </p:cNvPr>
          <p:cNvSpPr txBox="1"/>
          <p:nvPr/>
        </p:nvSpPr>
        <p:spPr>
          <a:xfrm>
            <a:off x="763398" y="2478790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Inyeccion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B8102A-F9A0-4191-821E-698D53156505}"/>
              </a:ext>
            </a:extLst>
          </p:cNvPr>
          <p:cNvSpPr txBox="1"/>
          <p:nvPr/>
        </p:nvSpPr>
        <p:spPr>
          <a:xfrm>
            <a:off x="763398" y="2848122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33519F-06EC-4268-B044-F7B392A079E0}"/>
              </a:ext>
            </a:extLst>
          </p:cNvPr>
          <p:cNvSpPr txBox="1"/>
          <p:nvPr/>
        </p:nvSpPr>
        <p:spPr>
          <a:xfrm>
            <a:off x="763398" y="3217454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75140E-B10C-4C52-B173-5FD3DEC2B82D}"/>
              </a:ext>
            </a:extLst>
          </p:cNvPr>
          <p:cNvSpPr txBox="1"/>
          <p:nvPr/>
        </p:nvSpPr>
        <p:spPr>
          <a:xfrm>
            <a:off x="763399" y="3586786"/>
            <a:ext cx="14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Reflection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DF59C1-90CA-4FB8-BB13-15DB8D68B1A9}"/>
              </a:ext>
            </a:extLst>
          </p:cNvPr>
          <p:cNvSpPr txBox="1"/>
          <p:nvPr/>
        </p:nvSpPr>
        <p:spPr>
          <a:xfrm>
            <a:off x="763398" y="3973220"/>
            <a:ext cx="371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Introduccion</a:t>
            </a:r>
            <a:r>
              <a:rPr lang="en-US" dirty="0"/>
              <a:t> a Angular y a las SPAs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F2FE17-3138-4618-84D0-C7557D7C2231}"/>
              </a:ext>
            </a:extLst>
          </p:cNvPr>
          <p:cNvSpPr txBox="1"/>
          <p:nvPr/>
        </p:nvSpPr>
        <p:spPr>
          <a:xfrm>
            <a:off x="763398" y="4325450"/>
            <a:ext cx="395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Componentes</a:t>
            </a:r>
            <a:r>
              <a:rPr lang="en-US" dirty="0"/>
              <a:t>, templates y bootstrap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8C9A34-6544-4313-A714-E9CF1D817190}"/>
              </a:ext>
            </a:extLst>
          </p:cNvPr>
          <p:cNvSpPr txBox="1"/>
          <p:nvPr/>
        </p:nvSpPr>
        <p:spPr>
          <a:xfrm>
            <a:off x="763399" y="4694782"/>
            <a:ext cx="231928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Conexion con la API</a:t>
            </a:r>
          </a:p>
        </p:txBody>
      </p:sp>
      <p:pic>
        <p:nvPicPr>
          <p:cNvPr id="13" name="Picture 2" descr="webapi">
            <a:extLst>
              <a:ext uri="{FF2B5EF4-FFF2-40B4-BE49-F238E27FC236}">
                <a16:creationId xmlns:a16="http://schemas.microsoft.com/office/drawing/2014/main" id="{255AD076-A951-4C44-AE90-B177D178E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193" y="1706354"/>
            <a:ext cx="6348009" cy="2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Entity Framework Core, Entity Framework Core, EF Core in asp.net core, ef core">
            <a:extLst>
              <a:ext uri="{FF2B5EF4-FFF2-40B4-BE49-F238E27FC236}">
                <a16:creationId xmlns:a16="http://schemas.microsoft.com/office/drawing/2014/main" id="{727B7717-A409-44D6-9DCA-7E87BF48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796" y="768422"/>
            <a:ext cx="3689874" cy="48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pendency injection in .net">
            <a:extLst>
              <a:ext uri="{FF2B5EF4-FFF2-40B4-BE49-F238E27FC236}">
                <a16:creationId xmlns:a16="http://schemas.microsoft.com/office/drawing/2014/main" id="{EAE00A43-EBF6-4604-B425-22B884DB3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96" y="1890936"/>
            <a:ext cx="55149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for post">
            <a:extLst>
              <a:ext uri="{FF2B5EF4-FFF2-40B4-BE49-F238E27FC236}">
                <a16:creationId xmlns:a16="http://schemas.microsoft.com/office/drawing/2014/main" id="{32E6E322-91E2-4215-AE76-67D9701F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97" y="1706354"/>
            <a:ext cx="6402548" cy="32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# | Big Ball of Mud">
            <a:extLst>
              <a:ext uri="{FF2B5EF4-FFF2-40B4-BE49-F238E27FC236}">
                <a16:creationId xmlns:a16="http://schemas.microsoft.com/office/drawing/2014/main" id="{B9D3DC7C-B86C-47C1-823C-5BC54D3D3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09" y="2304307"/>
            <a:ext cx="46005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F15CABF-033C-46F9-BE14-CB25CAABA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110" y="1627396"/>
            <a:ext cx="4981575" cy="3524250"/>
          </a:xfrm>
          <a:prstGeom prst="rect">
            <a:avLst/>
          </a:prstGeom>
        </p:spPr>
      </p:pic>
      <p:pic>
        <p:nvPicPr>
          <p:cNvPr id="1038" name="Picture 14" descr="Angular 8 Novedades. ¿Cuáles son los cambios y mejoras en… | by Javier Ruiz  Vázquez | Medium">
            <a:extLst>
              <a:ext uri="{FF2B5EF4-FFF2-40B4-BE49-F238E27FC236}">
                <a16:creationId xmlns:a16="http://schemas.microsoft.com/office/drawing/2014/main" id="{459F6DC4-F02B-43C6-AA87-0E792AF67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840" y="1734637"/>
            <a:ext cx="5510635" cy="309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igh Quality Free Bootstrap 4 Angular Admin Dashboard Download | Themewagon">
            <a:extLst>
              <a:ext uri="{FF2B5EF4-FFF2-40B4-BE49-F238E27FC236}">
                <a16:creationId xmlns:a16="http://schemas.microsoft.com/office/drawing/2014/main" id="{19720E06-32C4-4793-B935-8997F36A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84" y="1437961"/>
            <a:ext cx="6063797" cy="371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uilding a RESTful API Application using Spring and Angular | Udemy">
            <a:extLst>
              <a:ext uri="{FF2B5EF4-FFF2-40B4-BE49-F238E27FC236}">
                <a16:creationId xmlns:a16="http://schemas.microsoft.com/office/drawing/2014/main" id="{49889BF6-1D1F-42C0-A007-793D4CA5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25" y="1574354"/>
            <a:ext cx="6078727" cy="342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6D99B11-3D5C-4E6A-8AB9-38D1EC0F4032}"/>
              </a:ext>
            </a:extLst>
          </p:cNvPr>
          <p:cNvSpPr txBox="1"/>
          <p:nvPr/>
        </p:nvSpPr>
        <p:spPr>
          <a:xfrm>
            <a:off x="788936" y="321143"/>
            <a:ext cx="1696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Temario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1E74B43B72ED4BA77E874F55993F8E" ma:contentTypeVersion="12" ma:contentTypeDescription="Crear nuevo documento." ma:contentTypeScope="" ma:versionID="fa7bd4fb587d0bf7a55f8b0941cb6b82">
  <xsd:schema xmlns:xsd="http://www.w3.org/2001/XMLSchema" xmlns:xs="http://www.w3.org/2001/XMLSchema" xmlns:p="http://schemas.microsoft.com/office/2006/metadata/properties" xmlns:ns3="3519b636-8981-4342-9e19-1d3e105069c2" xmlns:ns4="6981255c-38c7-44f2-89a0-167d4c4af17d" targetNamespace="http://schemas.microsoft.com/office/2006/metadata/properties" ma:root="true" ma:fieldsID="60b51dfdd60591a0769ab90b2284862d" ns3:_="" ns4:_="">
    <xsd:import namespace="3519b636-8981-4342-9e19-1d3e105069c2"/>
    <xsd:import namespace="6981255c-38c7-44f2-89a0-167d4c4af1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9b636-8981-4342-9e19-1d3e10506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1255c-38c7-44f2-89a0-167d4c4af17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8FEC10-9F25-4A58-A43A-E6033D175C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19b636-8981-4342-9e19-1d3e105069c2"/>
    <ds:schemaRef ds:uri="6981255c-38c7-44f2-89a0-167d4c4af1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0BEBF8-1E21-44CA-A441-D5DFD083BF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1D3579-7037-4CB4-993B-9CB73C2A3D33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6981255c-38c7-44f2-89a0-167d4c4af17d"/>
    <ds:schemaRef ds:uri="3519b636-8981-4342-9e19-1d3e105069c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{C943205E-D13E-4D21-85B6-E7E1A9D219CE}tf03457452</Template>
  <TotalTime>248</TotalTime>
  <Words>279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Celestial</vt:lpstr>
      <vt:lpstr>Tecnología - DA2 – M6B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- DA2 – M6A</dc:title>
  <dc:creator>Daniel Acevedo</dc:creator>
  <cp:lastModifiedBy>Daniel Acevedo</cp:lastModifiedBy>
  <cp:revision>58</cp:revision>
  <dcterms:created xsi:type="dcterms:W3CDTF">2020-08-30T22:59:29Z</dcterms:created>
  <dcterms:modified xsi:type="dcterms:W3CDTF">2021-08-15T18:23:49Z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0x010100B11E74B43B72ED4BA77E874F55993F8E</vt:lpwstr>
  </property>
</Properties>
</file>