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B471-8F0B-4DB6-81A2-8F15997FB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ED5D1-A04F-4739-9C42-00C2515C8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F65C0-9B41-43A0-B5BE-441EF12B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E3A9-4FB3-49F3-8B6B-8C21E7CF46E1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1DF98-E7D1-4F89-81BE-56E7359E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7D261-1380-40E3-A0A4-058A2F4A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B823-7BA5-4DA8-B657-D9B0E29B33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79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3898-2BD2-43BB-94FE-02C54126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2ACDB-138D-4865-84E1-6890D001E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9FFA7-59EB-423D-B8E7-D9FF20FB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E3A9-4FB3-49F3-8B6B-8C21E7CF46E1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8F984-1140-41F1-8A41-BC1F365E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F8A49-1F17-4A67-8FEB-FBFC201C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B823-7BA5-4DA8-B657-D9B0E29B33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56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75AB5-A4B7-4C44-9FD4-70C944205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3DF0-2424-4BEE-85F3-C8ADFEF13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C3935-637D-410D-AD0C-334CC43D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E3A9-4FB3-49F3-8B6B-8C21E7CF46E1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2B94E-2FDD-49CC-BE9D-C6757966C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F1CF5-532C-453B-BFC1-A7B9BE0C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B823-7BA5-4DA8-B657-D9B0E29B33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66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CCEF7-1DDA-43A4-852D-A537855A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B529B-E211-4231-B9BA-BD8579577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C9143-8B1A-4199-BD3C-0B71D8EB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E3A9-4FB3-49F3-8B6B-8C21E7CF46E1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9AC73-BF90-46B1-AA1F-464C2016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80FD6-9C12-4813-9135-87E05052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B823-7BA5-4DA8-B657-D9B0E29B33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25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3E91-1ADF-4E18-B346-C802F669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F88A3-B151-4A23-91A7-3B21D1DC0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C4F88-06F7-40FD-B44E-8A764EACE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E3A9-4FB3-49F3-8B6B-8C21E7CF46E1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C5D1E-2FEE-432D-BBDA-0A01DCEC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BEA53-E1D1-40AA-BBBA-A4455667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B823-7BA5-4DA8-B657-D9B0E29B33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4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32C1-33D7-4309-87D8-0DA32CCB5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67294-F1E1-404F-8AD0-05757BB96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BAE40-6669-4184-A935-B095FA228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495AF-3C35-4A09-8FFC-11CBC0FC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E3A9-4FB3-49F3-8B6B-8C21E7CF46E1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DE321-E309-4E1C-99CA-119013CC0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46CEA-40F7-4659-8ED5-7BE8D85C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B823-7BA5-4DA8-B657-D9B0E29B33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43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8FE4-DF01-407A-954F-A8CAC561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B2512-EF11-4878-8C6D-391239C77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CD758-42B6-49BD-B7CA-B3A544A45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16FD0-BA16-455B-A29F-3179207F6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7B41A5-08B4-46A6-BD49-E2D7DBD87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A2BA9-323A-416F-990F-41BF5EC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E3A9-4FB3-49F3-8B6B-8C21E7CF46E1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83E698-1580-4370-8947-E689B6F87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2301B-3EAA-4899-8548-FBD8B551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B823-7BA5-4DA8-B657-D9B0E29B33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02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769C-2463-474B-A2B5-ACCD07FC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EAA72-BD5A-4A27-8905-D0A3D012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E3A9-4FB3-49F3-8B6B-8C21E7CF46E1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FA87D-57C8-426C-9368-D369DB079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08A46-4BE4-4FC5-B9CB-461FF524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B823-7BA5-4DA8-B657-D9B0E29B33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9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E5C8C5-29F2-4A7C-A59B-F6091CEED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E3A9-4FB3-49F3-8B6B-8C21E7CF46E1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C780D-E4C2-4B21-8378-E35C7F7A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F534B-1140-45CD-A89B-3B4DA0EA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B823-7BA5-4DA8-B657-D9B0E29B33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72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11B0-C8B6-480F-A3E8-061B4994B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ED64C-9327-4AC7-830E-FC93C8605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CB7B8-1993-42AD-9758-40F860786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F07BE-2D53-4413-9AA2-4ECAB176F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E3A9-4FB3-49F3-8B6B-8C21E7CF46E1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E56DA-9072-4CB1-88F6-80B844A7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3D421-E353-47F5-877C-D93169E14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B823-7BA5-4DA8-B657-D9B0E29B33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D3FA-DF38-46D6-A647-C72A399B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BA2522-087D-4A68-90AA-9491EF4B2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A590D-2D6F-42FE-B97C-03274AC87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42949-2A82-4D5E-AFB2-E1D7C5BE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E3A9-4FB3-49F3-8B6B-8C21E7CF46E1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A8E82-447B-4BBD-ADB7-1F990D43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6E197-4DC8-48E8-8BFB-5FBD6277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B823-7BA5-4DA8-B657-D9B0E29B33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82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AF245-E8F3-434B-BA95-BAB1B8D0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7E144-8747-42CE-A8D7-E20889D27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2A5BE-5187-48FF-ABDF-09AF35705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0E3A9-4FB3-49F3-8B6B-8C21E7CF46E1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5280E-2D8F-46EB-A117-780B682B7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7A84-A223-4142-99A5-AB6A58341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1B823-7BA5-4DA8-B657-D9B0E29B33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55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3F7346-E6C0-499B-8945-08580A828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57" y="928338"/>
            <a:ext cx="7954485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66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Owen Read</dc:creator>
  <cp:lastModifiedBy>Owen Read</cp:lastModifiedBy>
  <cp:revision>1</cp:revision>
  <dcterms:created xsi:type="dcterms:W3CDTF">2022-03-23T10:31:01Z</dcterms:created>
  <dcterms:modified xsi:type="dcterms:W3CDTF">2022-03-23T19:04:50Z</dcterms:modified>
</cp:coreProperties>
</file>