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13B-4671-BC83-6A2ADA6B9B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39-4241-9BE1-0AD5D6F272E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39-4241-9BE1-0AD5D6F272E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39-4241-9BE1-0AD5D6F272E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3B-4671-BC83-6A2ADA6B9B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   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E6-44DF-B806-EFBAD888351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E6-44DF-B806-EFBAD88835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AE6-44DF-B806-EFBAD88835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E6-44DF-B806-EFBAD8883513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AE6-44DF-B806-EFBAD88835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6EA-BE66-4A4B-9A28-C253FA816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C58EA-7E3D-4E41-BC97-5EEFA960F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EB9C-FCFF-4783-A18D-51E4F5B8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8187A-9365-4A6C-A5D3-3580B6428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85056-775E-4F28-85BD-628C1384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062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9F26-E05F-4B47-AC21-F1C05491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5A3F0-5C31-40B6-8087-9E9FE05BE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C2E8B-9BCC-417F-B893-CB4D37C4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C8856-768D-4CEF-AD58-B5E4944F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AF799-86B4-46D9-A9A6-571C0E7A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4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80B7F-CCD8-48FD-8579-E3EF79F02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67AEA-55B2-41EA-8664-7B9319262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EFC79-B86F-4E31-8B12-218F2FC27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CDE38-BDB1-4EFF-804B-FAAB5EB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A4994-169C-4F45-B56C-C067F3EB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8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3B88-440A-4207-A5C7-22E8B300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7220-133B-463C-AF61-26BE7B2C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F36DA-4181-49B0-B74D-B23BD8B0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4EA98-83C9-4791-9D54-AFDC12AF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F3648-80F1-4A81-8F21-873385F9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153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B4F1-F39F-43E7-94E0-3431AC64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FB5B7-DCCC-4D5A-AF78-FF9D7C5B3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8D6A-8658-4A1F-B7F9-1BCC107C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3EADB-CBA7-40E4-B282-C0233EBC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359F-9F33-46E5-BB86-DBF6AFA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1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D93D-24CA-459F-A010-17EF276D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B295-F09D-4255-AF64-331338834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9E34C-5681-40F3-A696-E3F326526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547E0-7B9B-4CBA-94FD-74964414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2333B-9EA8-41AC-AB3B-7DF045B0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EF2E5-79D9-42E7-A5C7-D68A03D3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11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6BE8-78A0-44D1-803B-50FB8D5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7117C-649D-4666-97D4-515CB6561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32A5-940C-489B-87BD-DAEAC6B1C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252A3-C786-4B74-A980-A72A36011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DD0E15-06F5-4FC8-B508-C2CEDDA11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8E236-D75F-4B77-A9E9-83556451D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C711C-D278-4F7A-BF25-E701F2840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8596C-E31F-434A-A215-58BA4DD66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01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746E-1195-4226-BBF0-155C5C47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84E82F-46FA-4660-9CC8-1E32D80B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FBF26-C847-4E9D-84E8-3C146410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918DF-B868-4690-95AC-10BA2CA0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45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9E4EF-C25B-49F7-B518-6BBBC7F42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1FBD4-414A-44FB-91BE-957C7B33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D996C-D82C-46DA-9667-9ED91CFF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2870-3F75-4C05-9863-E94E1A491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8A481-E476-425C-B72F-BCC70D995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ED3FF-4C6D-41B7-843A-1EA234EF0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DCCC7-C09D-4448-9A80-3F63B5D7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08E9-30FA-4931-AC8E-A3D9BD8F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16B3-6A47-437A-917F-9B9330103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2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F0681-FB6D-4346-9B06-5B083A51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55A7F-FD2A-43EC-B272-10271BC3F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320F3-4BF6-45DA-AAE6-6A8044433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A5758-734A-4F5A-9D82-A2E4AF3B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CD68-AD90-4A22-915A-DB373871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421D3-66A4-4E54-B2AB-63C749A9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8BFA4-EA4D-4CC8-982E-48A2E1CB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CF43E-CCD3-497E-BE7A-CC9BB914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76A3-E4EE-4E01-8D18-005E11D6EF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EB07-5853-4FE3-8E75-65E7B8468CF1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5DA2F-5C07-48A0-8205-FFE843C270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AFF0-E580-4727-86E4-085C2927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AF3C-F53C-4BB4-AA1F-CEECA0BC73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27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A515F84-3A6F-44C2-87C0-2C12EB9D4B37}"/>
              </a:ext>
            </a:extLst>
          </p:cNvPr>
          <p:cNvGrpSpPr/>
          <p:nvPr/>
        </p:nvGrpSpPr>
        <p:grpSpPr>
          <a:xfrm>
            <a:off x="3045041" y="1313895"/>
            <a:ext cx="2441359" cy="4571750"/>
            <a:chOff x="3045041" y="1313895"/>
            <a:chExt cx="2441359" cy="457175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FA60ABF-5E53-409F-9AFA-3C3082542A84}"/>
                </a:ext>
              </a:extLst>
            </p:cNvPr>
            <p:cNvSpPr/>
            <p:nvPr/>
          </p:nvSpPr>
          <p:spPr>
            <a:xfrm>
              <a:off x="3045041" y="131389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0473E5D-6198-462B-995D-7C88D0A20A3C}"/>
                </a:ext>
              </a:extLst>
            </p:cNvPr>
            <p:cNvSpPr/>
            <p:nvPr/>
          </p:nvSpPr>
          <p:spPr>
            <a:xfrm>
              <a:off x="3290145" y="3465881"/>
              <a:ext cx="1951149" cy="3693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Login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BC5DEF9-89D4-4578-948B-984EA73B08D6}"/>
                </a:ext>
              </a:extLst>
            </p:cNvPr>
            <p:cNvSpPr/>
            <p:nvPr/>
          </p:nvSpPr>
          <p:spPr>
            <a:xfrm>
              <a:off x="3296993" y="5325413"/>
              <a:ext cx="1951149" cy="32531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Create Account</a:t>
              </a:r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1E1833-79BF-4A07-AAD2-53C71EDB11B0}"/>
                </a:ext>
              </a:extLst>
            </p:cNvPr>
            <p:cNvSpPr txBox="1"/>
            <p:nvPr/>
          </p:nvSpPr>
          <p:spPr>
            <a:xfrm>
              <a:off x="3722800" y="1801164"/>
              <a:ext cx="1099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My Mood</a:t>
              </a:r>
              <a:endParaRPr lang="en-GB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7D92EF7-AED6-43FE-B521-4072880E30EA}"/>
                </a:ext>
              </a:extLst>
            </p:cNvPr>
            <p:cNvSpPr/>
            <p:nvPr/>
          </p:nvSpPr>
          <p:spPr>
            <a:xfrm>
              <a:off x="3296993" y="2355619"/>
              <a:ext cx="1951149" cy="3693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75F9947-A277-4A1F-B3D4-ED6C45E51905}"/>
                </a:ext>
              </a:extLst>
            </p:cNvPr>
            <p:cNvSpPr/>
            <p:nvPr/>
          </p:nvSpPr>
          <p:spPr>
            <a:xfrm>
              <a:off x="3296993" y="2910750"/>
              <a:ext cx="1951149" cy="3693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813A15-5471-4C58-BF38-2AAE8D9E3387}"/>
              </a:ext>
            </a:extLst>
          </p:cNvPr>
          <p:cNvGrpSpPr/>
          <p:nvPr/>
        </p:nvGrpSpPr>
        <p:grpSpPr>
          <a:xfrm>
            <a:off x="6459450" y="1313895"/>
            <a:ext cx="2441359" cy="4571750"/>
            <a:chOff x="3045041" y="1313895"/>
            <a:chExt cx="2441359" cy="457175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37A4E7DE-CDFC-47AF-B6B1-A8FBAAD09AE1}"/>
                </a:ext>
              </a:extLst>
            </p:cNvPr>
            <p:cNvSpPr/>
            <p:nvPr/>
          </p:nvSpPr>
          <p:spPr>
            <a:xfrm>
              <a:off x="3045041" y="131389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2E746AA-1CCA-4ADA-9214-9477FED127C6}"/>
                </a:ext>
              </a:extLst>
            </p:cNvPr>
            <p:cNvSpPr/>
            <p:nvPr/>
          </p:nvSpPr>
          <p:spPr>
            <a:xfrm>
              <a:off x="3290145" y="3465881"/>
              <a:ext cx="1951149" cy="3693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Create Account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14AC1B-F8F2-4496-AEC3-984D80EF75D5}"/>
                </a:ext>
              </a:extLst>
            </p:cNvPr>
            <p:cNvSpPr txBox="1"/>
            <p:nvPr/>
          </p:nvSpPr>
          <p:spPr>
            <a:xfrm>
              <a:off x="3722800" y="1801164"/>
              <a:ext cx="10995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tx1"/>
                  </a:solidFill>
                </a:rPr>
                <a:t>My Mood</a:t>
              </a:r>
              <a:endParaRPr lang="en-GB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58426AB-FF85-48C7-B874-7EAA0770E8C4}"/>
                </a:ext>
              </a:extLst>
            </p:cNvPr>
            <p:cNvSpPr/>
            <p:nvPr/>
          </p:nvSpPr>
          <p:spPr>
            <a:xfrm>
              <a:off x="3296993" y="2355619"/>
              <a:ext cx="1951149" cy="3693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Username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4830299-CC44-4D91-8A68-D466DA56381A}"/>
                </a:ext>
              </a:extLst>
            </p:cNvPr>
            <p:cNvSpPr/>
            <p:nvPr/>
          </p:nvSpPr>
          <p:spPr>
            <a:xfrm>
              <a:off x="3296993" y="2910750"/>
              <a:ext cx="1951149" cy="36933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Password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973A7DF-0AE6-45F1-98F2-CD5E726E6649}"/>
              </a:ext>
            </a:extLst>
          </p:cNvPr>
          <p:cNvSpPr/>
          <p:nvPr/>
        </p:nvSpPr>
        <p:spPr>
          <a:xfrm rot="16200000">
            <a:off x="6622025" y="1469187"/>
            <a:ext cx="178755" cy="1853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78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0AF6516-1F13-474C-8202-E577E87E57F5}"/>
              </a:ext>
            </a:extLst>
          </p:cNvPr>
          <p:cNvGrpSpPr/>
          <p:nvPr/>
        </p:nvGrpSpPr>
        <p:grpSpPr>
          <a:xfrm>
            <a:off x="478657" y="944536"/>
            <a:ext cx="2441359" cy="4571750"/>
            <a:chOff x="1864311" y="1012055"/>
            <a:chExt cx="2441359" cy="45717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225F021-1C01-46A0-8D54-F8372DE0B72F}"/>
                </a:ext>
              </a:extLst>
            </p:cNvPr>
            <p:cNvSpPr/>
            <p:nvPr/>
          </p:nvSpPr>
          <p:spPr>
            <a:xfrm>
              <a:off x="1864311" y="101205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ED9675A-AA36-4807-8A12-C1AFE6812555}"/>
                </a:ext>
              </a:extLst>
            </p:cNvPr>
            <p:cNvGrpSpPr/>
            <p:nvPr/>
          </p:nvGrpSpPr>
          <p:grpSpPr>
            <a:xfrm>
              <a:off x="2109414" y="1221475"/>
              <a:ext cx="1957998" cy="4189862"/>
              <a:chOff x="2109414" y="3125816"/>
              <a:chExt cx="1957998" cy="222307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D1388D0-05B8-49C1-905B-FD1774ABE7DD}"/>
                  </a:ext>
                </a:extLst>
              </p:cNvPr>
              <p:cNvSpPr/>
              <p:nvPr/>
            </p:nvSpPr>
            <p:spPr>
              <a:xfrm>
                <a:off x="2116263" y="5054491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50F09237-343D-4544-A602-C30539D86BC2}"/>
                  </a:ext>
                </a:extLst>
              </p:cNvPr>
              <p:cNvSpPr/>
              <p:nvPr/>
            </p:nvSpPr>
            <p:spPr>
              <a:xfrm>
                <a:off x="2116263" y="4669443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1255E980-A953-47A9-B8DB-A45DFCFBFA4A}"/>
                  </a:ext>
                </a:extLst>
              </p:cNvPr>
              <p:cNvSpPr/>
              <p:nvPr/>
            </p:nvSpPr>
            <p:spPr>
              <a:xfrm>
                <a:off x="2116263" y="4284395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3D4E2FD-E71D-4464-BFD7-78CDE6A569FA}"/>
                  </a:ext>
                </a:extLst>
              </p:cNvPr>
              <p:cNvSpPr/>
              <p:nvPr/>
            </p:nvSpPr>
            <p:spPr>
              <a:xfrm>
                <a:off x="2116263" y="3899347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87D43396-04DA-40EB-85A8-88DD682055D4}"/>
                  </a:ext>
                </a:extLst>
              </p:cNvPr>
              <p:cNvSpPr/>
              <p:nvPr/>
            </p:nvSpPr>
            <p:spPr>
              <a:xfrm>
                <a:off x="2109415" y="3514299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637E15F7-4FFD-496D-A444-AA1C5E913904}"/>
                  </a:ext>
                </a:extLst>
              </p:cNvPr>
              <p:cNvSpPr/>
              <p:nvPr/>
            </p:nvSpPr>
            <p:spPr>
              <a:xfrm>
                <a:off x="2109414" y="3125816"/>
                <a:ext cx="1951149" cy="29439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pic>
          <p:nvPicPr>
            <p:cNvPr id="23" name="Picture 22" descr="Shape, circle&#10;&#10;Description automatically generated">
              <a:extLst>
                <a:ext uri="{FF2B5EF4-FFF2-40B4-BE49-F238E27FC236}">
                  <a16:creationId xmlns:a16="http://schemas.microsoft.com/office/drawing/2014/main" id="{4D2A6D18-A674-4188-BE66-81936870E3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83" t="25988" r="76409" b="50000"/>
            <a:stretch/>
          </p:blipFill>
          <p:spPr>
            <a:xfrm>
              <a:off x="2880118" y="2011715"/>
              <a:ext cx="423437" cy="465458"/>
            </a:xfrm>
            <a:prstGeom prst="rect">
              <a:avLst/>
            </a:prstGeom>
          </p:spPr>
        </p:pic>
        <p:pic>
          <p:nvPicPr>
            <p:cNvPr id="24" name="Picture 23" descr="Shape, circle&#10;&#10;Description automatically generated">
              <a:extLst>
                <a:ext uri="{FF2B5EF4-FFF2-40B4-BE49-F238E27FC236}">
                  <a16:creationId xmlns:a16="http://schemas.microsoft.com/office/drawing/2014/main" id="{C3D7FEA0-FF7A-4479-9732-9E95EE3D3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06" t="28188" r="58486" b="51727"/>
            <a:stretch/>
          </p:blipFill>
          <p:spPr>
            <a:xfrm>
              <a:off x="2857104" y="2746041"/>
              <a:ext cx="469463" cy="431642"/>
            </a:xfrm>
            <a:prstGeom prst="rect">
              <a:avLst/>
            </a:prstGeom>
          </p:spPr>
        </p:pic>
        <p:pic>
          <p:nvPicPr>
            <p:cNvPr id="25" name="Picture 24" descr="Shape, circle&#10;&#10;Description automatically generated">
              <a:extLst>
                <a:ext uri="{FF2B5EF4-FFF2-40B4-BE49-F238E27FC236}">
                  <a16:creationId xmlns:a16="http://schemas.microsoft.com/office/drawing/2014/main" id="{47995398-D671-44CC-88BA-4B90B280B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18" t="25988" r="41255" b="50000"/>
            <a:stretch/>
          </p:blipFill>
          <p:spPr>
            <a:xfrm>
              <a:off x="2877803" y="3429000"/>
              <a:ext cx="425752" cy="500649"/>
            </a:xfrm>
            <a:prstGeom prst="rect">
              <a:avLst/>
            </a:prstGeom>
          </p:spPr>
        </p:pic>
        <p:pic>
          <p:nvPicPr>
            <p:cNvPr id="26" name="Picture 25" descr="Shape, circle&#10;&#10;Description automatically generated">
              <a:extLst>
                <a:ext uri="{FF2B5EF4-FFF2-40B4-BE49-F238E27FC236}">
                  <a16:creationId xmlns:a16="http://schemas.microsoft.com/office/drawing/2014/main" id="{8BBA7AB8-5097-4A02-8DDB-C222A33F2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604" t="27390" r="23469" b="51726"/>
            <a:stretch/>
          </p:blipFill>
          <p:spPr>
            <a:xfrm>
              <a:off x="2863593" y="4175819"/>
              <a:ext cx="456484" cy="466859"/>
            </a:xfrm>
            <a:prstGeom prst="rect">
              <a:avLst/>
            </a:prstGeom>
          </p:spPr>
        </p:pic>
        <p:pic>
          <p:nvPicPr>
            <p:cNvPr id="27" name="Picture 26" descr="Shape, circle&#10;&#10;Description automatically generated">
              <a:extLst>
                <a:ext uri="{FF2B5EF4-FFF2-40B4-BE49-F238E27FC236}">
                  <a16:creationId xmlns:a16="http://schemas.microsoft.com/office/drawing/2014/main" id="{152336E9-5935-4684-A78C-F3E43640E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899" t="28975" r="6174" b="52320"/>
            <a:stretch/>
          </p:blipFill>
          <p:spPr>
            <a:xfrm>
              <a:off x="2837538" y="4901524"/>
              <a:ext cx="489029" cy="44796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D8E6C28-EC8D-439A-A7F3-716D90A50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3295" y="1302799"/>
              <a:ext cx="243386" cy="36011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E496C19-EAF8-4A8C-A6D9-B61CFE3DE028}"/>
              </a:ext>
            </a:extLst>
          </p:cNvPr>
          <p:cNvGrpSpPr/>
          <p:nvPr/>
        </p:nvGrpSpPr>
        <p:grpSpPr>
          <a:xfrm>
            <a:off x="3422141" y="924417"/>
            <a:ext cx="2441359" cy="4571750"/>
            <a:chOff x="6046938" y="1012055"/>
            <a:chExt cx="2441359" cy="457175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CA4C697-8E97-4062-A732-1D9B1EFBC2F1}"/>
                </a:ext>
              </a:extLst>
            </p:cNvPr>
            <p:cNvSpPr/>
            <p:nvPr/>
          </p:nvSpPr>
          <p:spPr>
            <a:xfrm>
              <a:off x="6046938" y="101205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69E138-0AB3-4136-9530-3275A642507A}"/>
                </a:ext>
              </a:extLst>
            </p:cNvPr>
            <p:cNvGrpSpPr/>
            <p:nvPr/>
          </p:nvGrpSpPr>
          <p:grpSpPr>
            <a:xfrm>
              <a:off x="6292042" y="1445806"/>
              <a:ext cx="1951149" cy="560634"/>
              <a:chOff x="6292042" y="1368099"/>
              <a:chExt cx="1951149" cy="560634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9ECBE6BE-8F13-4ED0-9939-5A8E0658B866}"/>
                  </a:ext>
                </a:extLst>
              </p:cNvPr>
              <p:cNvSpPr/>
              <p:nvPr/>
            </p:nvSpPr>
            <p:spPr>
              <a:xfrm>
                <a:off x="6292042" y="1373875"/>
                <a:ext cx="1951149" cy="55485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D918D4B-C902-43A8-9771-F47F9A1F8F3F}"/>
                  </a:ext>
                </a:extLst>
              </p:cNvPr>
              <p:cNvSpPr txBox="1"/>
              <p:nvPr/>
            </p:nvSpPr>
            <p:spPr>
              <a:xfrm>
                <a:off x="6835482" y="1368099"/>
                <a:ext cx="9605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Todays Mood</a:t>
                </a:r>
              </a:p>
            </p:txBody>
          </p:sp>
          <p:pic>
            <p:nvPicPr>
              <p:cNvPr id="40" name="Picture 39" descr="Shape, circle&#10;&#10;Description automatically generated">
                <a:extLst>
                  <a:ext uri="{FF2B5EF4-FFF2-40B4-BE49-F238E27FC236}">
                    <a16:creationId xmlns:a16="http://schemas.microsoft.com/office/drawing/2014/main" id="{36D9013D-AF83-43A2-A4C4-2A0DD698D4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1818" t="25988" r="41255" b="50000"/>
              <a:stretch/>
            </p:blipFill>
            <p:spPr>
              <a:xfrm>
                <a:off x="7157070" y="1575041"/>
                <a:ext cx="240919" cy="283301"/>
              </a:xfrm>
              <a:prstGeom prst="rect">
                <a:avLst/>
              </a:prstGeom>
            </p:spPr>
          </p:pic>
        </p:grp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256E2E6-AD67-46D8-BADA-2E44E8CA01DA}"/>
                </a:ext>
              </a:extLst>
            </p:cNvPr>
            <p:cNvSpPr/>
            <p:nvPr/>
          </p:nvSpPr>
          <p:spPr>
            <a:xfrm rot="16200000">
              <a:off x="6202665" y="1167592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02377B7-E397-4E3F-BD19-FC842547F1E1}"/>
                </a:ext>
              </a:extLst>
            </p:cNvPr>
            <p:cNvSpPr/>
            <p:nvPr/>
          </p:nvSpPr>
          <p:spPr>
            <a:xfrm>
              <a:off x="6292041" y="2231084"/>
              <a:ext cx="1951149" cy="55485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E226DFB-2B09-4DB3-91E8-B63376422474}"/>
                </a:ext>
              </a:extLst>
            </p:cNvPr>
            <p:cNvSpPr txBox="1"/>
            <p:nvPr/>
          </p:nvSpPr>
          <p:spPr>
            <a:xfrm>
              <a:off x="6864336" y="2223257"/>
              <a:ext cx="9316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Mood History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23A852D-47B3-45B6-860D-4DC5CAEC33E8}"/>
                </a:ext>
              </a:extLst>
            </p:cNvPr>
            <p:cNvGrpSpPr/>
            <p:nvPr/>
          </p:nvGrpSpPr>
          <p:grpSpPr>
            <a:xfrm>
              <a:off x="6907147" y="2424388"/>
              <a:ext cx="846041" cy="277429"/>
              <a:chOff x="9009447" y="2350215"/>
              <a:chExt cx="1591878" cy="606575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979B236-C71F-42D9-AA96-D32DF4C38E4B}"/>
                  </a:ext>
                </a:extLst>
              </p:cNvPr>
              <p:cNvCxnSpPr/>
              <p:nvPr/>
            </p:nvCxnSpPr>
            <p:spPr>
              <a:xfrm>
                <a:off x="9017668" y="2350215"/>
                <a:ext cx="0" cy="6065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350BD7B-12C6-4487-AEAB-16E631D656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9447" y="2956790"/>
                <a:ext cx="159187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DCD65FE-AB98-42B4-A3F1-D2D3259D940A}"/>
                  </a:ext>
                </a:extLst>
              </p:cNvPr>
              <p:cNvCxnSpPr/>
              <p:nvPr/>
            </p:nvCxnSpPr>
            <p:spPr>
              <a:xfrm flipV="1">
                <a:off x="9017668" y="2604135"/>
                <a:ext cx="394937" cy="33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B149608-12CE-405C-A042-8D3BA2444AED}"/>
                  </a:ext>
                </a:extLst>
              </p:cNvPr>
              <p:cNvCxnSpPr/>
              <p:nvPr/>
            </p:nvCxnSpPr>
            <p:spPr>
              <a:xfrm>
                <a:off x="9412605" y="2604135"/>
                <a:ext cx="97155" cy="167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44745A3-A5C6-4EB8-9D00-A418F171DAB4}"/>
                  </a:ext>
                </a:extLst>
              </p:cNvPr>
              <p:cNvCxnSpPr/>
              <p:nvPr/>
            </p:nvCxnSpPr>
            <p:spPr>
              <a:xfrm flipV="1">
                <a:off x="9509760" y="2385060"/>
                <a:ext cx="148590" cy="386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ACE2790-A3D7-434B-8D04-9FCA4C404238}"/>
                  </a:ext>
                </a:extLst>
              </p:cNvPr>
              <p:cNvCxnSpPr/>
              <p:nvPr/>
            </p:nvCxnSpPr>
            <p:spPr>
              <a:xfrm>
                <a:off x="9658350" y="2385060"/>
                <a:ext cx="733425" cy="516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BF607F94-EAE3-483A-A146-CAC2EDD8733F}"/>
                  </a:ext>
                </a:extLst>
              </p:cNvPr>
              <p:cNvCxnSpPr/>
              <p:nvPr/>
            </p:nvCxnSpPr>
            <p:spPr>
              <a:xfrm flipV="1">
                <a:off x="10391775" y="2731770"/>
                <a:ext cx="209550" cy="169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D2A5E4B-4591-4DCC-A393-32162D9EA992}"/>
                </a:ext>
              </a:extLst>
            </p:cNvPr>
            <p:cNvGrpSpPr/>
            <p:nvPr/>
          </p:nvGrpSpPr>
          <p:grpSpPr>
            <a:xfrm>
              <a:off x="6301954" y="2995183"/>
              <a:ext cx="1951149" cy="573271"/>
              <a:chOff x="6292042" y="1355462"/>
              <a:chExt cx="1951149" cy="573271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8330BD86-EDEB-4861-8BAD-4272C7D41DBF}"/>
                  </a:ext>
                </a:extLst>
              </p:cNvPr>
              <p:cNvSpPr/>
              <p:nvPr/>
            </p:nvSpPr>
            <p:spPr>
              <a:xfrm>
                <a:off x="6292042" y="1373875"/>
                <a:ext cx="1951149" cy="55485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9226B94-EC15-4B8E-9C50-F3EB13942A3D}"/>
                  </a:ext>
                </a:extLst>
              </p:cNvPr>
              <p:cNvSpPr txBox="1"/>
              <p:nvPr/>
            </p:nvSpPr>
            <p:spPr>
              <a:xfrm>
                <a:off x="6872943" y="1355462"/>
                <a:ext cx="92204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Todays Notes</a:t>
                </a:r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CECB5106-D476-498F-BE4B-C896E9FC5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7070" y="3259123"/>
              <a:ext cx="341868" cy="243832"/>
            </a:xfrm>
            <a:prstGeom prst="rect">
              <a:avLst/>
            </a:prstGeom>
          </p:spPr>
        </p:pic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8E8DF13-7AB0-4919-9790-475E65372B5C}"/>
                </a:ext>
              </a:extLst>
            </p:cNvPr>
            <p:cNvCxnSpPr/>
            <p:nvPr/>
          </p:nvCxnSpPr>
          <p:spPr>
            <a:xfrm>
              <a:off x="6046938" y="5125504"/>
              <a:ext cx="2441359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D0DB65C-65F7-4850-BBB4-A27821025991}"/>
                </a:ext>
              </a:extLst>
            </p:cNvPr>
            <p:cNvSpPr txBox="1"/>
            <p:nvPr/>
          </p:nvSpPr>
          <p:spPr>
            <a:xfrm>
              <a:off x="6922931" y="5197174"/>
              <a:ext cx="84189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My Account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7A4DEAA-AF23-4435-ABC7-4F6A83011D17}"/>
                </a:ext>
              </a:extLst>
            </p:cNvPr>
            <p:cNvGrpSpPr/>
            <p:nvPr/>
          </p:nvGrpSpPr>
          <p:grpSpPr>
            <a:xfrm>
              <a:off x="6292041" y="3793098"/>
              <a:ext cx="1951149" cy="573271"/>
              <a:chOff x="6292042" y="1355462"/>
              <a:chExt cx="1951149" cy="573271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273A781A-CB03-44E8-BE95-8B1249C4A792}"/>
                  </a:ext>
                </a:extLst>
              </p:cNvPr>
              <p:cNvSpPr/>
              <p:nvPr/>
            </p:nvSpPr>
            <p:spPr>
              <a:xfrm>
                <a:off x="6292042" y="1373875"/>
                <a:ext cx="1951149" cy="554858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CBBFDE9-5980-4F11-8B43-41354398AD18}"/>
                  </a:ext>
                </a:extLst>
              </p:cNvPr>
              <p:cNvSpPr txBox="1"/>
              <p:nvPr/>
            </p:nvSpPr>
            <p:spPr>
              <a:xfrm>
                <a:off x="6980346" y="1355462"/>
                <a:ext cx="70724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Past Days</a:t>
                </a:r>
              </a:p>
            </p:txBody>
          </p:sp>
        </p:grp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4838231-B710-482C-9207-5CB8196BD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87534" y="4021630"/>
              <a:ext cx="280940" cy="28533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1E17E9-F69F-46FE-9F98-A5BFF828A60D}"/>
              </a:ext>
            </a:extLst>
          </p:cNvPr>
          <p:cNvGrpSpPr/>
          <p:nvPr/>
        </p:nvGrpSpPr>
        <p:grpSpPr>
          <a:xfrm>
            <a:off x="6446221" y="924417"/>
            <a:ext cx="2441359" cy="4571750"/>
            <a:chOff x="6446221" y="924417"/>
            <a:chExt cx="2441359" cy="457175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F7238-2E93-439E-A345-B5E34BAEDD92}"/>
                </a:ext>
              </a:extLst>
            </p:cNvPr>
            <p:cNvGrpSpPr/>
            <p:nvPr/>
          </p:nvGrpSpPr>
          <p:grpSpPr>
            <a:xfrm>
              <a:off x="6446221" y="924417"/>
              <a:ext cx="2441359" cy="4571750"/>
              <a:chOff x="6446221" y="924417"/>
              <a:chExt cx="2441359" cy="4571750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E5E688F-3A4F-469C-B063-6689B0CBED2A}"/>
                  </a:ext>
                </a:extLst>
              </p:cNvPr>
              <p:cNvSpPr/>
              <p:nvPr/>
            </p:nvSpPr>
            <p:spPr>
              <a:xfrm>
                <a:off x="6446221" y="924417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8962484F-0264-416F-9C61-F2C987F7355F}"/>
                  </a:ext>
                </a:extLst>
              </p:cNvPr>
              <p:cNvSpPr/>
              <p:nvPr/>
            </p:nvSpPr>
            <p:spPr>
              <a:xfrm>
                <a:off x="6722682" y="2584180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Age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CA2A576-2370-40A9-90F4-F1512FD057BE}"/>
                  </a:ext>
                </a:extLst>
              </p:cNvPr>
              <p:cNvSpPr txBox="1"/>
              <p:nvPr/>
            </p:nvSpPr>
            <p:spPr>
              <a:xfrm>
                <a:off x="7178299" y="987978"/>
                <a:ext cx="109953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Account</a:t>
                </a:r>
                <a:endParaRPr lang="en-GB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E8E5E2D3-30E7-4773-8D00-B58C559AD4EB}"/>
                  </a:ext>
                </a:extLst>
              </p:cNvPr>
              <p:cNvSpPr/>
              <p:nvPr/>
            </p:nvSpPr>
            <p:spPr>
              <a:xfrm>
                <a:off x="6729530" y="1473918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Name</a:t>
                </a: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AD1630DB-DB40-4A82-B325-5C67C6C532DE}"/>
                  </a:ext>
                </a:extLst>
              </p:cNvPr>
              <p:cNvSpPr/>
              <p:nvPr/>
            </p:nvSpPr>
            <p:spPr>
              <a:xfrm>
                <a:off x="6729530" y="2029049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DOB</a:t>
                </a: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99181519-027A-4B2E-B9A7-F0D6E8F5BCCC}"/>
                  </a:ext>
                </a:extLst>
              </p:cNvPr>
              <p:cNvSpPr/>
              <p:nvPr/>
            </p:nvSpPr>
            <p:spPr>
              <a:xfrm>
                <a:off x="6752490" y="3128852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Reset Password</a:t>
                </a: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4F828F4-A4A1-44B7-B598-F815542CB665}"/>
                  </a:ext>
                </a:extLst>
              </p:cNvPr>
              <p:cNvSpPr/>
              <p:nvPr/>
            </p:nvSpPr>
            <p:spPr>
              <a:xfrm>
                <a:off x="6752489" y="4913951"/>
                <a:ext cx="1951149" cy="369333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Log Out</a:t>
                </a:r>
              </a:p>
            </p:txBody>
          </p:sp>
        </p:grp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408031F5-F42A-4449-80A4-8CC342E6F3D1}"/>
                </a:ext>
              </a:extLst>
            </p:cNvPr>
            <p:cNvSpPr/>
            <p:nvPr/>
          </p:nvSpPr>
          <p:spPr>
            <a:xfrm rot="16200000">
              <a:off x="6694650" y="1104090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97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A7AB18E0-B1F3-41FC-A4E0-F6C3161089EB}"/>
              </a:ext>
            </a:extLst>
          </p:cNvPr>
          <p:cNvGrpSpPr/>
          <p:nvPr/>
        </p:nvGrpSpPr>
        <p:grpSpPr>
          <a:xfrm>
            <a:off x="1456272" y="1143125"/>
            <a:ext cx="2441359" cy="4571750"/>
            <a:chOff x="1456272" y="1143125"/>
            <a:chExt cx="2441359" cy="45717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D8C292-A9C4-4465-8BE5-9F0961C2F5DF}"/>
                </a:ext>
              </a:extLst>
            </p:cNvPr>
            <p:cNvSpPr/>
            <p:nvPr/>
          </p:nvSpPr>
          <p:spPr>
            <a:xfrm>
              <a:off x="1456272" y="114312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EFAF28-DC8C-4123-8574-2B21B0944124}"/>
                </a:ext>
              </a:extLst>
            </p:cNvPr>
            <p:cNvSpPr txBox="1"/>
            <p:nvPr/>
          </p:nvSpPr>
          <p:spPr>
            <a:xfrm>
              <a:off x="2160623" y="1228958"/>
              <a:ext cx="103265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Mood Analytics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9876FD-738B-4579-A448-E9557DE2BE4E}"/>
                </a:ext>
              </a:extLst>
            </p:cNvPr>
            <p:cNvSpPr/>
            <p:nvPr/>
          </p:nvSpPr>
          <p:spPr>
            <a:xfrm>
              <a:off x="1725085" y="4437336"/>
              <a:ext cx="1951149" cy="9869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7280BF2-15DE-43BB-A257-05BA4FE12D35}"/>
                </a:ext>
              </a:extLst>
            </p:cNvPr>
            <p:cNvSpPr/>
            <p:nvPr/>
          </p:nvSpPr>
          <p:spPr>
            <a:xfrm>
              <a:off x="1725084" y="3003021"/>
              <a:ext cx="1951149" cy="9869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F773652-CF65-4C58-B63C-9A5708DFC07D}"/>
                </a:ext>
              </a:extLst>
            </p:cNvPr>
            <p:cNvSpPr/>
            <p:nvPr/>
          </p:nvSpPr>
          <p:spPr>
            <a:xfrm>
              <a:off x="1725084" y="1568707"/>
              <a:ext cx="1951149" cy="986920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65C469-BCB3-4DBB-83B6-8CFFC5FDB40C}"/>
                </a:ext>
              </a:extLst>
            </p:cNvPr>
            <p:cNvGrpSpPr/>
            <p:nvPr/>
          </p:nvGrpSpPr>
          <p:grpSpPr>
            <a:xfrm>
              <a:off x="1915447" y="1923452"/>
              <a:ext cx="1570422" cy="514964"/>
              <a:chOff x="9009447" y="2350215"/>
              <a:chExt cx="1591878" cy="606575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A9CE5BD-34AB-4CA6-A5E7-0BB260404E80}"/>
                  </a:ext>
                </a:extLst>
              </p:cNvPr>
              <p:cNvCxnSpPr/>
              <p:nvPr/>
            </p:nvCxnSpPr>
            <p:spPr>
              <a:xfrm>
                <a:off x="9017668" y="2350215"/>
                <a:ext cx="0" cy="6065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43244B6-284C-4AF6-A4EF-949F2622E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9447" y="2956790"/>
                <a:ext cx="159187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B20C4A1-2BB5-48F9-80C3-85FF4D187DE6}"/>
                  </a:ext>
                </a:extLst>
              </p:cNvPr>
              <p:cNvCxnSpPr/>
              <p:nvPr/>
            </p:nvCxnSpPr>
            <p:spPr>
              <a:xfrm flipV="1">
                <a:off x="9017668" y="2604135"/>
                <a:ext cx="394937" cy="33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C1C4E35-E86A-4B3B-A1B4-34F58FDEA332}"/>
                  </a:ext>
                </a:extLst>
              </p:cNvPr>
              <p:cNvCxnSpPr/>
              <p:nvPr/>
            </p:nvCxnSpPr>
            <p:spPr>
              <a:xfrm>
                <a:off x="9412605" y="2604135"/>
                <a:ext cx="97155" cy="167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8DD84F9-9BE3-4891-9AE9-85550A4795CE}"/>
                  </a:ext>
                </a:extLst>
              </p:cNvPr>
              <p:cNvCxnSpPr/>
              <p:nvPr/>
            </p:nvCxnSpPr>
            <p:spPr>
              <a:xfrm flipV="1">
                <a:off x="9509760" y="2385060"/>
                <a:ext cx="148590" cy="386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6D07FC3-CF30-4C6B-A437-54794E61090E}"/>
                  </a:ext>
                </a:extLst>
              </p:cNvPr>
              <p:cNvCxnSpPr/>
              <p:nvPr/>
            </p:nvCxnSpPr>
            <p:spPr>
              <a:xfrm>
                <a:off x="9658350" y="2385060"/>
                <a:ext cx="733425" cy="516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F91B57A-2589-4B8E-BD17-5BCB9C68DC77}"/>
                  </a:ext>
                </a:extLst>
              </p:cNvPr>
              <p:cNvCxnSpPr/>
              <p:nvPr/>
            </p:nvCxnSpPr>
            <p:spPr>
              <a:xfrm flipV="1">
                <a:off x="10391775" y="2731770"/>
                <a:ext cx="209550" cy="169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D5A0DD3-D343-46FD-8215-E76632BD0C75}"/>
                </a:ext>
              </a:extLst>
            </p:cNvPr>
            <p:cNvSpPr txBox="1"/>
            <p:nvPr/>
          </p:nvSpPr>
          <p:spPr>
            <a:xfrm>
              <a:off x="2242840" y="1581908"/>
              <a:ext cx="9156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Mood Trends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74A66B8-D512-4E11-A3EF-8CD2B158B899}"/>
                </a:ext>
              </a:extLst>
            </p:cNvPr>
            <p:cNvGrpSpPr/>
            <p:nvPr/>
          </p:nvGrpSpPr>
          <p:grpSpPr>
            <a:xfrm>
              <a:off x="1923557" y="3360587"/>
              <a:ext cx="1568906" cy="514964"/>
              <a:chOff x="9266734" y="2305486"/>
              <a:chExt cx="1568906" cy="514964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A92F9C2-301A-4746-85E5-AE48FFA63E5B}"/>
                  </a:ext>
                </a:extLst>
              </p:cNvPr>
              <p:cNvCxnSpPr/>
              <p:nvPr/>
            </p:nvCxnSpPr>
            <p:spPr>
              <a:xfrm>
                <a:off x="9274844" y="2305486"/>
                <a:ext cx="0" cy="5149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69D47F2-8F09-435A-930F-E8C904BEA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6734" y="2819592"/>
                <a:ext cx="1568906" cy="8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B9254FA-8D32-40A8-A442-957E0326CDA7}"/>
                  </a:ext>
                </a:extLst>
              </p:cNvPr>
              <p:cNvGrpSpPr/>
              <p:nvPr/>
            </p:nvGrpSpPr>
            <p:grpSpPr>
              <a:xfrm>
                <a:off x="9357375" y="2337832"/>
                <a:ext cx="1459209" cy="482618"/>
                <a:chOff x="9410700" y="2337829"/>
                <a:chExt cx="1671251" cy="482618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558A13D-9625-4387-92AB-DDA49D12C1A0}"/>
                    </a:ext>
                  </a:extLst>
                </p:cNvPr>
                <p:cNvSpPr/>
                <p:nvPr/>
              </p:nvSpPr>
              <p:spPr>
                <a:xfrm>
                  <a:off x="9410700" y="2608799"/>
                  <a:ext cx="150490" cy="2116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2CEAFE6F-BAFE-4F03-8977-3D38F93B8921}"/>
                    </a:ext>
                  </a:extLst>
                </p:cNvPr>
                <p:cNvSpPr/>
                <p:nvPr/>
              </p:nvSpPr>
              <p:spPr>
                <a:xfrm>
                  <a:off x="9708371" y="2337829"/>
                  <a:ext cx="150490" cy="482618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DD52154F-F074-4B33-9C4A-EBE5404C747B}"/>
                    </a:ext>
                  </a:extLst>
                </p:cNvPr>
                <p:cNvSpPr/>
                <p:nvPr/>
              </p:nvSpPr>
              <p:spPr>
                <a:xfrm>
                  <a:off x="10006042" y="2623181"/>
                  <a:ext cx="150490" cy="1964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A32CFFFB-E20C-4789-9C1A-42D60D62765D}"/>
                    </a:ext>
                  </a:extLst>
                </p:cNvPr>
                <p:cNvSpPr/>
                <p:nvPr/>
              </p:nvSpPr>
              <p:spPr>
                <a:xfrm>
                  <a:off x="10326082" y="2577461"/>
                  <a:ext cx="150490" cy="24212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F3B29A1-D456-4639-8857-4876D5F2CD66}"/>
                    </a:ext>
                  </a:extLst>
                </p:cNvPr>
                <p:cNvSpPr/>
                <p:nvPr/>
              </p:nvSpPr>
              <p:spPr>
                <a:xfrm>
                  <a:off x="10646122" y="2503167"/>
                  <a:ext cx="150490" cy="31642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EFE460F-2810-4071-9FF8-DDE997155759}"/>
                    </a:ext>
                  </a:extLst>
                </p:cNvPr>
                <p:cNvSpPr/>
                <p:nvPr/>
              </p:nvSpPr>
              <p:spPr>
                <a:xfrm>
                  <a:off x="10931461" y="2733671"/>
                  <a:ext cx="150490" cy="85917"/>
                </a:xfrm>
                <a:prstGeom prst="rect">
                  <a:avLst/>
                </a:prstGeom>
                <a:solidFill>
                  <a:srgbClr val="CEFF7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E2F35F8-EAC7-4173-AAE8-89218C6E7EDB}"/>
                </a:ext>
              </a:extLst>
            </p:cNvPr>
            <p:cNvSpPr txBox="1"/>
            <p:nvPr/>
          </p:nvSpPr>
          <p:spPr>
            <a:xfrm>
              <a:off x="2361094" y="2994638"/>
              <a:ext cx="75212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Quantities</a:t>
              </a:r>
            </a:p>
          </p:txBody>
        </p:sp>
        <p:graphicFrame>
          <p:nvGraphicFramePr>
            <p:cNvPr id="46" name="Chart 45">
              <a:extLst>
                <a:ext uri="{FF2B5EF4-FFF2-40B4-BE49-F238E27FC236}">
                  <a16:creationId xmlns:a16="http://schemas.microsoft.com/office/drawing/2014/main" id="{3C7EFFCF-037B-4058-819F-C97A32DE02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331849"/>
                </p:ext>
              </p:extLst>
            </p:nvPr>
          </p:nvGraphicFramePr>
          <p:xfrm>
            <a:off x="1690710" y="4269714"/>
            <a:ext cx="2181754" cy="11545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EA54C87-9495-4EA1-BDB4-7952540F3495}"/>
                </a:ext>
              </a:extLst>
            </p:cNvPr>
            <p:cNvSpPr txBox="1"/>
            <p:nvPr/>
          </p:nvSpPr>
          <p:spPr>
            <a:xfrm>
              <a:off x="2339800" y="4429943"/>
              <a:ext cx="8835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Distributions</a:t>
              </a: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F2DAAE3-6A3E-42F2-9F3E-0D6FFB86B73E}"/>
                </a:ext>
              </a:extLst>
            </p:cNvPr>
            <p:cNvSpPr/>
            <p:nvPr/>
          </p:nvSpPr>
          <p:spPr>
            <a:xfrm rot="16200000">
              <a:off x="1635706" y="1285643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B4E6196-7D11-44B3-83B7-6F4E51996CE4}"/>
              </a:ext>
            </a:extLst>
          </p:cNvPr>
          <p:cNvGrpSpPr/>
          <p:nvPr/>
        </p:nvGrpSpPr>
        <p:grpSpPr>
          <a:xfrm>
            <a:off x="4777286" y="1107058"/>
            <a:ext cx="2468858" cy="4571750"/>
            <a:chOff x="6068501" y="1143125"/>
            <a:chExt cx="2468858" cy="457175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F56E3A9-1BC3-471F-99C9-C2C40E1C600F}"/>
                </a:ext>
              </a:extLst>
            </p:cNvPr>
            <p:cNvSpPr/>
            <p:nvPr/>
          </p:nvSpPr>
          <p:spPr>
            <a:xfrm>
              <a:off x="6096000" y="1143125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79C86E3-36D0-49B0-8087-A9612E711DC2}"/>
                </a:ext>
              </a:extLst>
            </p:cNvPr>
            <p:cNvGrpSpPr/>
            <p:nvPr/>
          </p:nvGrpSpPr>
          <p:grpSpPr>
            <a:xfrm>
              <a:off x="6286336" y="2008800"/>
              <a:ext cx="2060685" cy="995757"/>
              <a:chOff x="9009447" y="2350215"/>
              <a:chExt cx="1591878" cy="60657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8969656-04F8-4EC5-BA3E-F088A6FB923F}"/>
                  </a:ext>
                </a:extLst>
              </p:cNvPr>
              <p:cNvCxnSpPr/>
              <p:nvPr/>
            </p:nvCxnSpPr>
            <p:spPr>
              <a:xfrm>
                <a:off x="9017668" y="2350215"/>
                <a:ext cx="0" cy="606575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FC43901-0084-4353-8E63-9AB22EC9A7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9447" y="2956790"/>
                <a:ext cx="1591878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14B30D2E-4974-4ECE-A519-AE6CB1DEA326}"/>
                  </a:ext>
                </a:extLst>
              </p:cNvPr>
              <p:cNvCxnSpPr/>
              <p:nvPr/>
            </p:nvCxnSpPr>
            <p:spPr>
              <a:xfrm flipV="1">
                <a:off x="9017668" y="2604135"/>
                <a:ext cx="394937" cy="33528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867BB7A-8F32-4BFC-AC6A-CC6164503E50}"/>
                  </a:ext>
                </a:extLst>
              </p:cNvPr>
              <p:cNvCxnSpPr/>
              <p:nvPr/>
            </p:nvCxnSpPr>
            <p:spPr>
              <a:xfrm>
                <a:off x="9412605" y="2604135"/>
                <a:ext cx="97155" cy="167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AD3F8B3-145D-46A1-9932-5F910C7F8FF0}"/>
                  </a:ext>
                </a:extLst>
              </p:cNvPr>
              <p:cNvCxnSpPr/>
              <p:nvPr/>
            </p:nvCxnSpPr>
            <p:spPr>
              <a:xfrm flipV="1">
                <a:off x="9509760" y="2385060"/>
                <a:ext cx="148590" cy="38671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1F721C4-9C7E-46C9-8A7F-155570392096}"/>
                  </a:ext>
                </a:extLst>
              </p:cNvPr>
              <p:cNvCxnSpPr/>
              <p:nvPr/>
            </p:nvCxnSpPr>
            <p:spPr>
              <a:xfrm>
                <a:off x="9658350" y="2385060"/>
                <a:ext cx="733425" cy="5162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0B908FF-35BE-4750-A8EE-7D2EF5967260}"/>
                  </a:ext>
                </a:extLst>
              </p:cNvPr>
              <p:cNvCxnSpPr/>
              <p:nvPr/>
            </p:nvCxnSpPr>
            <p:spPr>
              <a:xfrm flipV="1">
                <a:off x="10391775" y="2731770"/>
                <a:ext cx="209550" cy="1695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59EDF5-C72E-4AC5-AEB6-CAEE8F765006}"/>
                </a:ext>
              </a:extLst>
            </p:cNvPr>
            <p:cNvSpPr txBox="1"/>
            <p:nvPr/>
          </p:nvSpPr>
          <p:spPr>
            <a:xfrm>
              <a:off x="6618893" y="1169973"/>
              <a:ext cx="142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Mood Trends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735AF79-8DBF-4E74-B0BD-C274E6CA1930}"/>
                </a:ext>
              </a:extLst>
            </p:cNvPr>
            <p:cNvSpPr txBox="1"/>
            <p:nvPr/>
          </p:nvSpPr>
          <p:spPr>
            <a:xfrm>
              <a:off x="6068501" y="1964290"/>
              <a:ext cx="298480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" dirty="0"/>
                <a:t>100%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14ECEDC-FF1F-4A41-8DD7-831BD8A95DA7}"/>
                </a:ext>
              </a:extLst>
            </p:cNvPr>
            <p:cNvSpPr txBox="1"/>
            <p:nvPr/>
          </p:nvSpPr>
          <p:spPr>
            <a:xfrm>
              <a:off x="6106640" y="2913352"/>
              <a:ext cx="247184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" dirty="0"/>
                <a:t>0%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D754D2-7A82-4013-8E1B-4DA26B549565}"/>
                </a:ext>
              </a:extLst>
            </p:cNvPr>
            <p:cNvSpPr txBox="1"/>
            <p:nvPr/>
          </p:nvSpPr>
          <p:spPr>
            <a:xfrm>
              <a:off x="6296978" y="3015344"/>
              <a:ext cx="257699" cy="40479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GB" sz="400" dirty="0"/>
                <a:t>June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3AECB0-15E0-416B-B389-AA93A4373255}"/>
                </a:ext>
              </a:extLst>
            </p:cNvPr>
            <p:cNvSpPr txBox="1"/>
            <p:nvPr/>
          </p:nvSpPr>
          <p:spPr>
            <a:xfrm>
              <a:off x="6544162" y="3004557"/>
              <a:ext cx="257699" cy="404798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GB" sz="400" dirty="0"/>
                <a:t>July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FA71F5-CB9F-4266-B288-0032E0E1D68E}"/>
                </a:ext>
              </a:extLst>
            </p:cNvPr>
            <p:cNvSpPr txBox="1"/>
            <p:nvPr/>
          </p:nvSpPr>
          <p:spPr>
            <a:xfrm>
              <a:off x="6811859" y="3009039"/>
              <a:ext cx="257699" cy="556829"/>
            </a:xfrm>
            <a:prstGeom prst="rect">
              <a:avLst/>
            </a:prstGeom>
            <a:noFill/>
          </p:spPr>
          <p:txBody>
            <a:bodyPr vert="wordArtVert" wrap="square" rtlCol="0">
              <a:spAutoFit/>
            </a:bodyPr>
            <a:lstStyle/>
            <a:p>
              <a:r>
                <a:rPr lang="en-GB" sz="400" dirty="0"/>
                <a:t>August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8AC569-8861-4219-A542-9AD67F841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39257" y="3730018"/>
              <a:ext cx="2172266" cy="517872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C332A4D-E283-45A0-8A1E-747E62C7A5CC}"/>
                </a:ext>
              </a:extLst>
            </p:cNvPr>
            <p:cNvSpPr/>
            <p:nvPr/>
          </p:nvSpPr>
          <p:spPr>
            <a:xfrm>
              <a:off x="6296978" y="1581908"/>
              <a:ext cx="2050043" cy="209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6B3738-AFEA-4312-BD4F-FAA6C71BE48A}"/>
                </a:ext>
              </a:extLst>
            </p:cNvPr>
            <p:cNvSpPr txBox="1"/>
            <p:nvPr/>
          </p:nvSpPr>
          <p:spPr>
            <a:xfrm>
              <a:off x="6296978" y="1554732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Time Period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BEB7A46-5CFD-4351-AF80-4681E12BDB13}"/>
                </a:ext>
              </a:extLst>
            </p:cNvPr>
            <p:cNvCxnSpPr/>
            <p:nvPr/>
          </p:nvCxnSpPr>
          <p:spPr>
            <a:xfrm>
              <a:off x="7972970" y="1584951"/>
              <a:ext cx="0" cy="2063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A89EFC6C-2905-4B89-AB09-37B2136BF2D4}"/>
                </a:ext>
              </a:extLst>
            </p:cNvPr>
            <p:cNvSpPr/>
            <p:nvPr/>
          </p:nvSpPr>
          <p:spPr>
            <a:xfrm rot="10800000">
              <a:off x="8121017" y="1645123"/>
              <a:ext cx="77958" cy="8082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CEF9FD9-6AAD-4F08-8FC2-542EE9A60695}"/>
              </a:ext>
            </a:extLst>
          </p:cNvPr>
          <p:cNvGrpSpPr/>
          <p:nvPr/>
        </p:nvGrpSpPr>
        <p:grpSpPr>
          <a:xfrm>
            <a:off x="7951444" y="1074712"/>
            <a:ext cx="2441359" cy="4571750"/>
            <a:chOff x="7951444" y="1074712"/>
            <a:chExt cx="2441359" cy="4571750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D9047F27-8950-46BC-8F36-C3138708E959}"/>
                </a:ext>
              </a:extLst>
            </p:cNvPr>
            <p:cNvSpPr/>
            <p:nvPr/>
          </p:nvSpPr>
          <p:spPr>
            <a:xfrm>
              <a:off x="7951444" y="1074712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8CE19D7-C096-426B-A7AB-DE926C17BFCC}"/>
                </a:ext>
              </a:extLst>
            </p:cNvPr>
            <p:cNvSpPr txBox="1"/>
            <p:nvPr/>
          </p:nvSpPr>
          <p:spPr>
            <a:xfrm>
              <a:off x="8474337" y="1101560"/>
              <a:ext cx="142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Mood Trends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778FFF7-875C-46CB-AAA7-4A419FDE4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88067" y="3100197"/>
              <a:ext cx="2172266" cy="517872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4A78EA3-E6BE-4934-8F47-543488843349}"/>
                </a:ext>
              </a:extLst>
            </p:cNvPr>
            <p:cNvSpPr/>
            <p:nvPr/>
          </p:nvSpPr>
          <p:spPr>
            <a:xfrm>
              <a:off x="8152422" y="1513495"/>
              <a:ext cx="2050043" cy="209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6F0606-B44B-4DF4-B15C-5B8F96C7367E}"/>
                </a:ext>
              </a:extLst>
            </p:cNvPr>
            <p:cNvSpPr txBox="1"/>
            <p:nvPr/>
          </p:nvSpPr>
          <p:spPr>
            <a:xfrm>
              <a:off x="8152422" y="1486319"/>
              <a:ext cx="8723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Time Period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D92BE04-D4B4-42F9-B4DF-867D94FC690C}"/>
                </a:ext>
              </a:extLst>
            </p:cNvPr>
            <p:cNvCxnSpPr/>
            <p:nvPr/>
          </p:nvCxnSpPr>
          <p:spPr>
            <a:xfrm>
              <a:off x="9828414" y="1516538"/>
              <a:ext cx="0" cy="2063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8C098DE0-D642-4FB4-B863-6E26A836B8C4}"/>
                </a:ext>
              </a:extLst>
            </p:cNvPr>
            <p:cNvSpPr/>
            <p:nvPr/>
          </p:nvSpPr>
          <p:spPr>
            <a:xfrm rot="10800000">
              <a:off x="9976461" y="1576710"/>
              <a:ext cx="77958" cy="8082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EC99FA7-4280-4E7D-8186-40975F3ADDB4}"/>
                </a:ext>
              </a:extLst>
            </p:cNvPr>
            <p:cNvGrpSpPr/>
            <p:nvPr/>
          </p:nvGrpSpPr>
          <p:grpSpPr>
            <a:xfrm>
              <a:off x="8152421" y="1977784"/>
              <a:ext cx="2114545" cy="962184"/>
              <a:chOff x="9266734" y="2305486"/>
              <a:chExt cx="1568906" cy="514964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CE981EA-7A8E-464C-BD51-1767FF3BBDA1}"/>
                  </a:ext>
                </a:extLst>
              </p:cNvPr>
              <p:cNvCxnSpPr/>
              <p:nvPr/>
            </p:nvCxnSpPr>
            <p:spPr>
              <a:xfrm>
                <a:off x="9274844" y="2305486"/>
                <a:ext cx="0" cy="514964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398F7C18-8EA9-423B-811A-0101658A9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6734" y="2819592"/>
                <a:ext cx="1568906" cy="858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D645B44-B619-4DFA-A4DF-BE1D342C8BAF}"/>
                  </a:ext>
                </a:extLst>
              </p:cNvPr>
              <p:cNvGrpSpPr/>
              <p:nvPr/>
            </p:nvGrpSpPr>
            <p:grpSpPr>
              <a:xfrm>
                <a:off x="9357375" y="2337832"/>
                <a:ext cx="1459209" cy="482618"/>
                <a:chOff x="9410700" y="2337829"/>
                <a:chExt cx="1671251" cy="482618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A3FB7425-A3BB-4933-9BD2-EB167DAC450F}"/>
                    </a:ext>
                  </a:extLst>
                </p:cNvPr>
                <p:cNvSpPr/>
                <p:nvPr/>
              </p:nvSpPr>
              <p:spPr>
                <a:xfrm>
                  <a:off x="9410700" y="2608799"/>
                  <a:ext cx="150490" cy="211648"/>
                </a:xfrm>
                <a:prstGeom prst="rect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3D3B7401-0F27-499B-9A29-849C9FCE0AF6}"/>
                    </a:ext>
                  </a:extLst>
                </p:cNvPr>
                <p:cNvSpPr/>
                <p:nvPr/>
              </p:nvSpPr>
              <p:spPr>
                <a:xfrm>
                  <a:off x="9708371" y="2337829"/>
                  <a:ext cx="150490" cy="482618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92F022E-8BC4-4D23-9CD9-AC5A109856FE}"/>
                    </a:ext>
                  </a:extLst>
                </p:cNvPr>
                <p:cNvSpPr/>
                <p:nvPr/>
              </p:nvSpPr>
              <p:spPr>
                <a:xfrm>
                  <a:off x="10006042" y="2623181"/>
                  <a:ext cx="150490" cy="1964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9759A219-0619-4D11-AB3D-9A4BAD152C76}"/>
                    </a:ext>
                  </a:extLst>
                </p:cNvPr>
                <p:cNvSpPr/>
                <p:nvPr/>
              </p:nvSpPr>
              <p:spPr>
                <a:xfrm>
                  <a:off x="10326082" y="2577461"/>
                  <a:ext cx="150490" cy="242127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97B68B72-F5E1-460A-8F37-37B5C9C79662}"/>
                    </a:ext>
                  </a:extLst>
                </p:cNvPr>
                <p:cNvSpPr/>
                <p:nvPr/>
              </p:nvSpPr>
              <p:spPr>
                <a:xfrm>
                  <a:off x="10646122" y="2503167"/>
                  <a:ext cx="150490" cy="31642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10307D7-957C-4ED0-AB8D-A38E4BA0BF85}"/>
                    </a:ext>
                  </a:extLst>
                </p:cNvPr>
                <p:cNvSpPr/>
                <p:nvPr/>
              </p:nvSpPr>
              <p:spPr>
                <a:xfrm>
                  <a:off x="10931461" y="2733671"/>
                  <a:ext cx="150490" cy="85917"/>
                </a:xfrm>
                <a:prstGeom prst="rect">
                  <a:avLst/>
                </a:prstGeom>
                <a:solidFill>
                  <a:srgbClr val="CEFF7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</p:grpSp>
      <p:sp>
        <p:nvSpPr>
          <p:cNvPr id="107" name="Isosceles Triangle 106">
            <a:extLst>
              <a:ext uri="{FF2B5EF4-FFF2-40B4-BE49-F238E27FC236}">
                <a16:creationId xmlns:a16="http://schemas.microsoft.com/office/drawing/2014/main" id="{4F123629-5654-4D41-BD20-4BB587B2C398}"/>
              </a:ext>
            </a:extLst>
          </p:cNvPr>
          <p:cNvSpPr/>
          <p:nvPr/>
        </p:nvSpPr>
        <p:spPr>
          <a:xfrm rot="16200000">
            <a:off x="5009054" y="1262646"/>
            <a:ext cx="178755" cy="1853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07B483C-05F3-4624-A7D0-E619E8B114B9}"/>
              </a:ext>
            </a:extLst>
          </p:cNvPr>
          <p:cNvSpPr/>
          <p:nvPr/>
        </p:nvSpPr>
        <p:spPr>
          <a:xfrm rot="16200000">
            <a:off x="8166643" y="1242071"/>
            <a:ext cx="178755" cy="185336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4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1387CAE-4446-4DA2-8FEF-A26AD45BE6B6}"/>
              </a:ext>
            </a:extLst>
          </p:cNvPr>
          <p:cNvGrpSpPr/>
          <p:nvPr/>
        </p:nvGrpSpPr>
        <p:grpSpPr>
          <a:xfrm>
            <a:off x="4033167" y="672267"/>
            <a:ext cx="2441359" cy="4571750"/>
            <a:chOff x="4033167" y="672267"/>
            <a:chExt cx="2441359" cy="4571750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8CD1D14-1AA4-421A-BA30-E251BDDFCB4D}"/>
                </a:ext>
              </a:extLst>
            </p:cNvPr>
            <p:cNvSpPr/>
            <p:nvPr/>
          </p:nvSpPr>
          <p:spPr>
            <a:xfrm>
              <a:off x="4033167" y="672267"/>
              <a:ext cx="2441359" cy="4571750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5D59489-3862-42BC-AAF2-A2AB87EC72A3}"/>
                </a:ext>
              </a:extLst>
            </p:cNvPr>
            <p:cNvSpPr txBox="1"/>
            <p:nvPr/>
          </p:nvSpPr>
          <p:spPr>
            <a:xfrm>
              <a:off x="4556060" y="699115"/>
              <a:ext cx="14216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Todays Notes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4DDBFBD-83F2-4C39-8F39-BF7DE53AB8FC}"/>
                </a:ext>
              </a:extLst>
            </p:cNvPr>
            <p:cNvCxnSpPr/>
            <p:nvPr/>
          </p:nvCxnSpPr>
          <p:spPr>
            <a:xfrm>
              <a:off x="4033167" y="1147417"/>
              <a:ext cx="24413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C61503-3318-4C1C-ADD1-71967AF006A2}"/>
                </a:ext>
              </a:extLst>
            </p:cNvPr>
            <p:cNvSpPr txBox="1"/>
            <p:nvPr/>
          </p:nvSpPr>
          <p:spPr>
            <a:xfrm>
              <a:off x="4141304" y="1226388"/>
              <a:ext cx="12868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2">
                      <a:lumMod val="50000"/>
                    </a:schemeClr>
                  </a:solidFill>
                </a:rPr>
                <a:t>Text Here….</a:t>
              </a:r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21FA1B2-440C-4C3E-94F1-6C34BDF0E7C0}"/>
                </a:ext>
              </a:extLst>
            </p:cNvPr>
            <p:cNvSpPr/>
            <p:nvPr/>
          </p:nvSpPr>
          <p:spPr>
            <a:xfrm rot="16200000">
              <a:off x="4229679" y="800615"/>
              <a:ext cx="178755" cy="18533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06A23F2-F052-4588-BC4F-9C2E4E45C46D}"/>
              </a:ext>
            </a:extLst>
          </p:cNvPr>
          <p:cNvGrpSpPr/>
          <p:nvPr/>
        </p:nvGrpSpPr>
        <p:grpSpPr>
          <a:xfrm>
            <a:off x="6895161" y="645419"/>
            <a:ext cx="2441360" cy="4571750"/>
            <a:chOff x="6895161" y="645419"/>
            <a:chExt cx="2441360" cy="4571750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964418E-E3CA-4EAF-870D-91557A1A0319}"/>
                </a:ext>
              </a:extLst>
            </p:cNvPr>
            <p:cNvGrpSpPr/>
            <p:nvPr/>
          </p:nvGrpSpPr>
          <p:grpSpPr>
            <a:xfrm>
              <a:off x="6895162" y="645419"/>
              <a:ext cx="2441359" cy="4571750"/>
              <a:chOff x="4033167" y="672267"/>
              <a:chExt cx="2441359" cy="4571750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D9D1E265-51F6-47DD-A902-CA8D43AEEF6A}"/>
                  </a:ext>
                </a:extLst>
              </p:cNvPr>
              <p:cNvSpPr/>
              <p:nvPr/>
            </p:nvSpPr>
            <p:spPr>
              <a:xfrm>
                <a:off x="4033167" y="672267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7CBFCA6-28CE-4689-B869-037154B9C54D}"/>
                  </a:ext>
                </a:extLst>
              </p:cNvPr>
              <p:cNvSpPr txBox="1"/>
              <p:nvPr/>
            </p:nvSpPr>
            <p:spPr>
              <a:xfrm>
                <a:off x="4832361" y="699115"/>
                <a:ext cx="10668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Past Days</a:t>
                </a:r>
              </a:p>
            </p:txBody>
          </p: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BC3D115-4381-4F5B-A125-357ED1DBFCC3}"/>
                  </a:ext>
                </a:extLst>
              </p:cNvPr>
              <p:cNvCxnSpPr/>
              <p:nvPr/>
            </p:nvCxnSpPr>
            <p:spPr>
              <a:xfrm>
                <a:off x="4033167" y="1147417"/>
                <a:ext cx="2441359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Isosceles Triangle 84">
                <a:extLst>
                  <a:ext uri="{FF2B5EF4-FFF2-40B4-BE49-F238E27FC236}">
                    <a16:creationId xmlns:a16="http://schemas.microsoft.com/office/drawing/2014/main" id="{5BD41254-41FC-4F1E-BCDE-41D52B43561B}"/>
                  </a:ext>
                </a:extLst>
              </p:cNvPr>
              <p:cNvSpPr/>
              <p:nvPr/>
            </p:nvSpPr>
            <p:spPr>
              <a:xfrm rot="16200000">
                <a:off x="4229679" y="800615"/>
                <a:ext cx="178755" cy="18533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78F2DB-4890-4B99-B81F-0E0CAF449B6D}"/>
                </a:ext>
              </a:extLst>
            </p:cNvPr>
            <p:cNvSpPr txBox="1"/>
            <p:nvPr/>
          </p:nvSpPr>
          <p:spPr>
            <a:xfrm>
              <a:off x="7087825" y="1375690"/>
              <a:ext cx="10919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This Days Mood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087F39B-5BD1-41FC-8566-948F0B7451B2}"/>
                </a:ext>
              </a:extLst>
            </p:cNvPr>
            <p:cNvCxnSpPr/>
            <p:nvPr/>
          </p:nvCxnSpPr>
          <p:spPr>
            <a:xfrm>
              <a:off x="6895161" y="1666175"/>
              <a:ext cx="24413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88" name="Picture 87" descr="Shape, circle&#10;&#10;Description automatically generated">
              <a:extLst>
                <a:ext uri="{FF2B5EF4-FFF2-40B4-BE49-F238E27FC236}">
                  <a16:creationId xmlns:a16="http://schemas.microsoft.com/office/drawing/2014/main" id="{1AADD1EB-37B4-4CBE-A972-48A4761C2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18" t="25988" r="41255" b="50000"/>
            <a:stretch/>
          </p:blipFill>
          <p:spPr>
            <a:xfrm>
              <a:off x="8393600" y="1392705"/>
              <a:ext cx="206827" cy="243211"/>
            </a:xfrm>
            <a:prstGeom prst="rect">
              <a:avLst/>
            </a:prstGeom>
          </p:spPr>
        </p:pic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1D97AB6-51AB-4311-9ED5-5B0B245B1605}"/>
                </a:ext>
              </a:extLst>
            </p:cNvPr>
            <p:cNvCxnSpPr/>
            <p:nvPr/>
          </p:nvCxnSpPr>
          <p:spPr>
            <a:xfrm>
              <a:off x="6895161" y="1384890"/>
              <a:ext cx="2441359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B1E79F7-8BB1-446B-9EFC-F4A5DFC8F0F8}"/>
                </a:ext>
              </a:extLst>
            </p:cNvPr>
            <p:cNvSpPr/>
            <p:nvPr/>
          </p:nvSpPr>
          <p:spPr>
            <a:xfrm>
              <a:off x="7087825" y="1153050"/>
              <a:ext cx="2050043" cy="209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9FF740A-80F0-4534-ABF7-12BCC9F83A69}"/>
                </a:ext>
              </a:extLst>
            </p:cNvPr>
            <p:cNvSpPr txBox="1"/>
            <p:nvPr/>
          </p:nvSpPr>
          <p:spPr>
            <a:xfrm>
              <a:off x="7087825" y="1125874"/>
              <a:ext cx="44435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/>
                <a:t>Date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8E45EB-4CBA-4CEB-8CEB-CFE143890785}"/>
                </a:ext>
              </a:extLst>
            </p:cNvPr>
            <p:cNvCxnSpPr/>
            <p:nvPr/>
          </p:nvCxnSpPr>
          <p:spPr>
            <a:xfrm>
              <a:off x="8763817" y="1156093"/>
              <a:ext cx="0" cy="20635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B4525DF6-B059-4801-A453-7E3DBAC84948}"/>
                </a:ext>
              </a:extLst>
            </p:cNvPr>
            <p:cNvSpPr/>
            <p:nvPr/>
          </p:nvSpPr>
          <p:spPr>
            <a:xfrm rot="10800000">
              <a:off x="8911864" y="1216265"/>
              <a:ext cx="77958" cy="80828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EEB7666-D93D-4566-AE1F-7561D6411F84}"/>
                </a:ext>
              </a:extLst>
            </p:cNvPr>
            <p:cNvSpPr txBox="1"/>
            <p:nvPr/>
          </p:nvSpPr>
          <p:spPr>
            <a:xfrm>
              <a:off x="6948975" y="1696618"/>
              <a:ext cx="23044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bg2">
                      <a:lumMod val="50000"/>
                    </a:schemeClr>
                  </a:solidFill>
                </a:rPr>
                <a:t>The Days Notes Displayed</a:t>
              </a:r>
            </a:p>
            <a:p>
              <a:r>
                <a:rPr lang="en-GB" sz="1600" dirty="0">
                  <a:solidFill>
                    <a:schemeClr val="bg2">
                      <a:lumMod val="50000"/>
                    </a:schemeClr>
                  </a:solidFill>
                </a:rPr>
                <a:t>Here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5A6DCCD-CD95-4786-A082-FDA414A9962B}"/>
              </a:ext>
            </a:extLst>
          </p:cNvPr>
          <p:cNvGrpSpPr/>
          <p:nvPr/>
        </p:nvGrpSpPr>
        <p:grpSpPr>
          <a:xfrm>
            <a:off x="505594" y="645419"/>
            <a:ext cx="3404609" cy="4571750"/>
            <a:chOff x="505594" y="645419"/>
            <a:chExt cx="3404609" cy="457175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6624C72-C11E-4CE5-B269-81957F971ADF}"/>
                </a:ext>
              </a:extLst>
            </p:cNvPr>
            <p:cNvGrpSpPr/>
            <p:nvPr/>
          </p:nvGrpSpPr>
          <p:grpSpPr>
            <a:xfrm>
              <a:off x="978509" y="645419"/>
              <a:ext cx="2441359" cy="4571750"/>
              <a:chOff x="978509" y="645419"/>
              <a:chExt cx="2441359" cy="457175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EDB5E19-8BAF-47A6-A638-D2F400BA082D}"/>
                  </a:ext>
                </a:extLst>
              </p:cNvPr>
              <p:cNvSpPr/>
              <p:nvPr/>
            </p:nvSpPr>
            <p:spPr>
              <a:xfrm>
                <a:off x="978509" y="645419"/>
                <a:ext cx="2441359" cy="4571750"/>
              </a:xfrm>
              <a:prstGeom prst="round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4A0F3E-54F9-4936-8B6C-A762DD825AF0}"/>
                  </a:ext>
                </a:extLst>
              </p:cNvPr>
              <p:cNvSpPr txBox="1"/>
              <p:nvPr/>
            </p:nvSpPr>
            <p:spPr>
              <a:xfrm>
                <a:off x="1501402" y="672267"/>
                <a:ext cx="142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Mood Trends</a:t>
                </a:r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06F6326F-AA74-4F5A-932B-EABDEB9FF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766" y="3232312"/>
                <a:ext cx="2172266" cy="517872"/>
              </a:xfrm>
              <a:prstGeom prst="rect">
                <a:avLst/>
              </a:prstGeom>
            </p:spPr>
          </p:pic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CC90E34-FFDF-418E-94BA-6B87943897EC}"/>
                  </a:ext>
                </a:extLst>
              </p:cNvPr>
              <p:cNvSpPr/>
              <p:nvPr/>
            </p:nvSpPr>
            <p:spPr>
              <a:xfrm>
                <a:off x="1179487" y="1084202"/>
                <a:ext cx="2050043" cy="2093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F1E6B49-DDFC-4E7F-8ED5-71F97185562E}"/>
                  </a:ext>
                </a:extLst>
              </p:cNvPr>
              <p:cNvSpPr txBox="1"/>
              <p:nvPr/>
            </p:nvSpPr>
            <p:spPr>
              <a:xfrm>
                <a:off x="1179487" y="1057026"/>
                <a:ext cx="8723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50" dirty="0"/>
                  <a:t>Time Period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B71A820-9412-42E4-9A39-96AD4B47FC29}"/>
                  </a:ext>
                </a:extLst>
              </p:cNvPr>
              <p:cNvCxnSpPr/>
              <p:nvPr/>
            </p:nvCxnSpPr>
            <p:spPr>
              <a:xfrm>
                <a:off x="2855479" y="1087245"/>
                <a:ext cx="0" cy="206353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9C9E1033-DCF2-42D3-87AA-2D0D4B4CF731}"/>
                  </a:ext>
                </a:extLst>
              </p:cNvPr>
              <p:cNvSpPr/>
              <p:nvPr/>
            </p:nvSpPr>
            <p:spPr>
              <a:xfrm rot="10800000">
                <a:off x="3003526" y="1147417"/>
                <a:ext cx="77958" cy="8082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8" name="Isosceles Triangle 77">
                <a:extLst>
                  <a:ext uri="{FF2B5EF4-FFF2-40B4-BE49-F238E27FC236}">
                    <a16:creationId xmlns:a16="http://schemas.microsoft.com/office/drawing/2014/main" id="{2846329F-E24D-48C8-9D07-43F794BD4A41}"/>
                  </a:ext>
                </a:extLst>
              </p:cNvPr>
              <p:cNvSpPr/>
              <p:nvPr/>
            </p:nvSpPr>
            <p:spPr>
              <a:xfrm rot="16200000">
                <a:off x="1175021" y="781162"/>
                <a:ext cx="178755" cy="18533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graphicFrame>
          <p:nvGraphicFramePr>
            <p:cNvPr id="98" name="Chart 97">
              <a:extLst>
                <a:ext uri="{FF2B5EF4-FFF2-40B4-BE49-F238E27FC236}">
                  <a16:creationId xmlns:a16="http://schemas.microsoft.com/office/drawing/2014/main" id="{D11C0E32-B1FC-449C-9155-EDF3EE9A47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2327149"/>
                </p:ext>
              </p:extLst>
            </p:nvPr>
          </p:nvGraphicFramePr>
          <p:xfrm>
            <a:off x="505594" y="893283"/>
            <a:ext cx="3404609" cy="22311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79701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74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(s) Owen Read</dc:creator>
  <cp:lastModifiedBy>(s) Owen Read</cp:lastModifiedBy>
  <cp:revision>3</cp:revision>
  <dcterms:created xsi:type="dcterms:W3CDTF">2022-03-07T15:35:41Z</dcterms:created>
  <dcterms:modified xsi:type="dcterms:W3CDTF">2022-03-08T13:45:25Z</dcterms:modified>
</cp:coreProperties>
</file>