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634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ABFAF-1CBD-4FBF-A720-964E6864A342}" type="datetimeFigureOut">
              <a:rPr lang="en-GB" smtClean="0"/>
              <a:t>10/03/2022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69A07-D89D-4B01-B386-695D40B21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49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Include comparison to what this system is like experimentally and compare to how I modelled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69A07-D89D-4B01-B386-695D40B21A2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2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Gifs of initial results. Highlight channel like behaviour in particular (could include path plot)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69A07-D89D-4B01-B386-695D40B21A2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18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and after of the pinning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69A07-D89D-4B01-B386-695D40B21A2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9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Results following change of pins. Brief discussion of low density but focus on 5.5 density and the avalanche behaviour seen. Could include a path plot for a large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69A07-D89D-4B01-B386-695D40B21A2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6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criticality (</a:t>
            </a:r>
            <a:r>
              <a:rPr lang="en-GB" dirty="0" err="1"/>
              <a:t>nb</a:t>
            </a:r>
            <a:r>
              <a:rPr lang="en-GB" dirty="0"/>
              <a:t>: everyone did phase transitions). Compare this system to a sandpile and the criticality seen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69A07-D89D-4B01-B386-695D40B21A2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859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this looks like will very much depend on the results that come back. May or may not see a power law in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69A07-D89D-4B01-B386-695D40B21A2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822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68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2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2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3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9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8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3/10/2022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1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8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05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5CAA-022D-448E-A8ED-FF0EA16A4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CA6D4-2E34-4E16-B916-B834F4995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91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DF52-101C-4FCE-A970-4A1D0DB8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Criticality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1026-971B-419E-88C9-2B86D6BC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6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A4E1-2043-44E7-A4E2-04F095CB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to power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F15E-C6D7-4419-BEA9-DD4C1EC6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35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834C-8DE7-4E4E-8CFD-CDDF7222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1FF2-39DF-4855-9664-916AF20C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59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F8B6-CD80-4868-B077-964B443E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Type-II superconductors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F9D3-A253-4E30-B867-E31AB4DC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35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343E-2A3F-4998-8212-0ADF87C3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Vortex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F01C-EE71-4E33-A73D-3C621EB9F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603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FED8-A812-4DE6-8616-23143AB8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Vortex 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C6B7-6ECA-455F-8ACB-EC8F5A176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90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233D-C348-4968-AC17-26B00F96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Avalanche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FB341-523E-4800-A799-1CEB68B55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1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62AF-416A-4143-91EB-C6478A87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95A2-493A-49B1-8EDA-88520CBA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79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C862-24BB-4D53-8051-175490E9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1227-E03F-43EF-AAAC-484A4A6DB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3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2A57-D1FB-409F-B7EC-8D191FF6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D299-8FC6-4218-8AC7-5EECC1BB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5933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142</Words>
  <Application>Microsoft Office PowerPoint</Application>
  <PresentationFormat>Widescreen</PresentationFormat>
  <Paragraphs>21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PowerPoint Presentation</vt:lpstr>
      <vt:lpstr>Overview</vt:lpstr>
      <vt:lpstr>Type-II superconductors</vt:lpstr>
      <vt:lpstr>Vortex Interaction</vt:lpstr>
      <vt:lpstr>Vortex pinning</vt:lpstr>
      <vt:lpstr>Avalanche system</vt:lpstr>
      <vt:lpstr>Initial Results</vt:lpstr>
      <vt:lpstr>Pin layout</vt:lpstr>
      <vt:lpstr>PowerPoint Presentation</vt:lpstr>
      <vt:lpstr>Criticality</vt:lpstr>
      <vt:lpstr>Fitting to power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Owen Rowell</dc:creator>
  <cp:lastModifiedBy>Owen Rowell</cp:lastModifiedBy>
  <cp:revision>2</cp:revision>
  <dcterms:created xsi:type="dcterms:W3CDTF">2022-03-10T13:38:58Z</dcterms:created>
  <dcterms:modified xsi:type="dcterms:W3CDTF">2022-03-10T16:31:31Z</dcterms:modified>
</cp:coreProperties>
</file>