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34" y="-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4B5907-D32D-0BDC-6BD6-FC2E57658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5CC6666-3C98-E9FF-EF40-4A2F9DBD5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7969EE-C046-5489-41EB-EC983C4F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24/05/2024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201C20-9793-AA61-1DC3-95D2A6943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2F18A7-D93E-0767-3D74-37770062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22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BF0FC3-DFBD-B22B-9746-2557064D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B0DE64-F2C4-5E77-063E-38F6F6E17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AAFA1D-C567-DA6C-7CAD-9E0B7DC7E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24/05/2024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40A42B-2153-AF0D-A1A3-A03D450B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D1857E-0D1F-BDF2-2A68-1DE49B23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87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766F29A-6E90-F751-77B5-F125140EF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D12129-8789-FDC3-4563-CFF924089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36542C-A096-77A8-D9B2-8F12DE95B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24/05/2024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4B053A-DFBE-DF4A-5917-E979C8312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8A1629-EF34-6341-88C5-6C5264BF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77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08E379-3836-F5FB-7201-9BBACE5E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044C0B-F58D-CA30-5BD7-F792CD91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5C20DA-427A-5FE4-E79E-3C68FEEAF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24/05/2024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E4A4D4-F337-7A6C-0F5F-A3E33E925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08D53B-5457-B150-3EFE-516ED71B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13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56B3DB-995F-00FA-01A5-B3999A932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6BED94-FF63-3698-AF3D-E02600D79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A3C2FD-F8FC-7385-CF5F-9A54F90E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24/05/2024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DE5F02-1BF8-1BC1-B0E6-22C2332D8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6C40BF-024B-920B-91FA-09720CFA4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22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147C1-D132-32BB-E5F9-547C3999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882F1A-39DD-A97A-058F-3FC7FCC19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90C2B8-D169-19A6-6633-BA7716CCB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5BE56E-7138-3FBC-DDC8-86E5A11D1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24/05/2024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8EF50A-635B-2766-59A3-8CF823C8A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ABFCA5-CEBA-D6CF-BC41-5692AC76D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26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96DE81-CE6D-15F2-DB58-3602B4DA2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906946-41D1-A710-1F35-5F22AE4AF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B02220B-E47F-1B2B-6093-2A45DA508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9491D7-4FF3-596D-9968-3337D7770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B2AEC9-C172-D8A7-8AE4-EC916696C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2EEEE28-C11C-01AA-387B-7E43D012D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24/05/2024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70588D3-5169-707B-AA04-FA1F355F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AB1FBC2-F9BB-2EE2-02B9-2EFA4DD2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69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E85F7B-0B5C-9616-8CD0-8600BCF5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1A7071-A2EC-B119-E473-DA1BDD0F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24/05/2024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A7E4FB1-88DB-1334-9166-B1AA7C0DD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D97FD72-06D9-92EA-1773-E2D30A74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39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DD2D0C0-5B0E-8809-ED9A-B52C763B7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24/05/2024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2055C77-86D0-2905-7515-622A877CF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13FB2D-B9BF-59B4-F6B9-27EDC0E10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71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EF9E9F-34DF-8AF7-B49E-4FFA6B1EC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84C2A1-1D6E-EA05-B7BD-A4128E139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5E3768-4EB8-A1E9-6FD4-6EA2E6F35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E163DB9-3E61-E002-FBB7-84CECB556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24/05/2024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F61859-64A4-FEA1-1D7A-5D7EB74E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603E9E-265C-D027-6F2E-C98FB80E9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19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DBE72D-F143-F384-9DE9-8C8DF5D4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8EFCCB8-3326-BAEF-1B53-2458FC447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A921FF-93E4-E5C5-A1AC-DC1A01617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0ACA67-EB74-7AE5-651F-D82AC8B8B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24/05/2024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123480-BE2B-B28D-2D26-437B150D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94D235-B136-947B-82E8-1852EBDB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18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E7E940A-56D2-AE64-815B-57261984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F0FF9E-AF13-6F65-2A73-F88D1CD7E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46F79C-27ED-4E3D-3B1F-13DF9EB36A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316C6-C027-43C0-BC7B-5A960CB15FEC}" type="datetimeFigureOut">
              <a:rPr lang="fr-FR" smtClean="0"/>
              <a:t>24/05/2024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3065E3-5578-DB1F-2017-9854C1AB4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42BF6A-09D1-8361-5CB6-271FA1DAE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F6551-4F46-43E7-9705-7308B116A5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07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7DE2F009-641C-95BE-D428-1242829B009A}"/>
              </a:ext>
            </a:extLst>
          </p:cNvPr>
          <p:cNvSpPr/>
          <p:nvPr/>
        </p:nvSpPr>
        <p:spPr>
          <a:xfrm>
            <a:off x="2658359" y="1498861"/>
            <a:ext cx="707010" cy="7070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A168EFD-D6EA-B5E9-9170-11C3C3CCD029}"/>
              </a:ext>
            </a:extLst>
          </p:cNvPr>
          <p:cNvSpPr/>
          <p:nvPr/>
        </p:nvSpPr>
        <p:spPr>
          <a:xfrm>
            <a:off x="7674990" y="1498859"/>
            <a:ext cx="707010" cy="7070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56F28FF-B9D4-806A-D097-1947799C9A7E}"/>
              </a:ext>
            </a:extLst>
          </p:cNvPr>
          <p:cNvSpPr/>
          <p:nvPr/>
        </p:nvSpPr>
        <p:spPr>
          <a:xfrm>
            <a:off x="5166674" y="1498858"/>
            <a:ext cx="707010" cy="7070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796D008-72CC-CA58-BD45-DFC467D63539}"/>
              </a:ext>
            </a:extLst>
          </p:cNvPr>
          <p:cNvSpPr/>
          <p:nvPr/>
        </p:nvSpPr>
        <p:spPr>
          <a:xfrm>
            <a:off x="7674990" y="3583753"/>
            <a:ext cx="707010" cy="7070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FA74DF0-18F0-AF63-8221-0E9A75E5E460}"/>
              </a:ext>
            </a:extLst>
          </p:cNvPr>
          <p:cNvSpPr/>
          <p:nvPr/>
        </p:nvSpPr>
        <p:spPr>
          <a:xfrm>
            <a:off x="5166674" y="3583752"/>
            <a:ext cx="707010" cy="7070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0EA34A5-7E66-BE12-26B5-D56AFA62326C}"/>
              </a:ext>
            </a:extLst>
          </p:cNvPr>
          <p:cNvSpPr/>
          <p:nvPr/>
        </p:nvSpPr>
        <p:spPr>
          <a:xfrm>
            <a:off x="2658359" y="3583752"/>
            <a:ext cx="707010" cy="70701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1042C26-EFA8-7A1E-6163-543894B06112}"/>
              </a:ext>
            </a:extLst>
          </p:cNvPr>
          <p:cNvCxnSpPr>
            <a:cxnSpLocks/>
          </p:cNvCxnSpPr>
          <p:nvPr/>
        </p:nvCxnSpPr>
        <p:spPr>
          <a:xfrm>
            <a:off x="3336562" y="1729033"/>
            <a:ext cx="1858915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5824256-65C2-8C76-FBCB-0A214863FDA4}"/>
              </a:ext>
            </a:extLst>
          </p:cNvPr>
          <p:cNvCxnSpPr>
            <a:cxnSpLocks/>
          </p:cNvCxnSpPr>
          <p:nvPr/>
        </p:nvCxnSpPr>
        <p:spPr>
          <a:xfrm flipV="1">
            <a:off x="5873684" y="1852360"/>
            <a:ext cx="1801305" cy="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C5EBB7B-FAA9-C829-A845-859D57325853}"/>
              </a:ext>
            </a:extLst>
          </p:cNvPr>
          <p:cNvCxnSpPr>
            <a:cxnSpLocks/>
          </p:cNvCxnSpPr>
          <p:nvPr/>
        </p:nvCxnSpPr>
        <p:spPr>
          <a:xfrm flipV="1">
            <a:off x="5874077" y="3937248"/>
            <a:ext cx="1801305" cy="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3A37E8AC-29EF-5A1A-23B6-7CBF73325BFB}"/>
              </a:ext>
            </a:extLst>
          </p:cNvPr>
          <p:cNvCxnSpPr>
            <a:cxnSpLocks/>
            <a:stCxn id="5" idx="0"/>
            <a:endCxn id="4" idx="0"/>
          </p:cNvCxnSpPr>
          <p:nvPr/>
        </p:nvCxnSpPr>
        <p:spPr>
          <a:xfrm rot="16200000" flipH="1" flipV="1">
            <a:off x="5520179" y="-1009456"/>
            <a:ext cx="2" cy="5016631"/>
          </a:xfrm>
          <a:prstGeom prst="bentConnector3">
            <a:avLst>
              <a:gd name="adj1" fmla="val -1143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 : en angle 32">
            <a:extLst>
              <a:ext uri="{FF2B5EF4-FFF2-40B4-BE49-F238E27FC236}">
                <a16:creationId xmlns:a16="http://schemas.microsoft.com/office/drawing/2014/main" id="{B08D3235-53A6-93B7-0152-3CC45D4D62E8}"/>
              </a:ext>
            </a:extLst>
          </p:cNvPr>
          <p:cNvCxnSpPr>
            <a:cxnSpLocks/>
            <a:stCxn id="8" idx="4"/>
            <a:endCxn id="10" idx="4"/>
          </p:cNvCxnSpPr>
          <p:nvPr/>
        </p:nvCxnSpPr>
        <p:spPr>
          <a:xfrm rot="5400000" flipH="1">
            <a:off x="5520179" y="1782449"/>
            <a:ext cx="1" cy="5016631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98DB7708-8CDF-815C-BCE3-AB09ACB13C0F}"/>
              </a:ext>
            </a:extLst>
          </p:cNvPr>
          <p:cNvCxnSpPr>
            <a:cxnSpLocks/>
            <a:stCxn id="7" idx="4"/>
            <a:endCxn id="8" idx="1"/>
          </p:cNvCxnSpPr>
          <p:nvPr/>
        </p:nvCxnSpPr>
        <p:spPr>
          <a:xfrm>
            <a:off x="5520179" y="2205869"/>
            <a:ext cx="2258350" cy="1481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D6861889-E8F0-6E89-B62E-8EC320C37866}"/>
              </a:ext>
            </a:extLst>
          </p:cNvPr>
          <p:cNvCxnSpPr>
            <a:cxnSpLocks/>
            <a:stCxn id="9" idx="7"/>
            <a:endCxn id="5" idx="3"/>
          </p:cNvCxnSpPr>
          <p:nvPr/>
        </p:nvCxnSpPr>
        <p:spPr>
          <a:xfrm flipV="1">
            <a:off x="5770145" y="2102331"/>
            <a:ext cx="2008384" cy="158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BC839D6B-E4F3-53A5-A6D9-D82633456AFF}"/>
              </a:ext>
            </a:extLst>
          </p:cNvPr>
          <p:cNvCxnSpPr>
            <a:cxnSpLocks/>
            <a:stCxn id="8" idx="0"/>
            <a:endCxn id="5" idx="4"/>
          </p:cNvCxnSpPr>
          <p:nvPr/>
        </p:nvCxnSpPr>
        <p:spPr>
          <a:xfrm flipV="1">
            <a:off x="8028495" y="2205870"/>
            <a:ext cx="0" cy="137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0B3496FE-D03A-DBF6-3789-A1EA0956F670}"/>
              </a:ext>
            </a:extLst>
          </p:cNvPr>
          <p:cNvCxnSpPr>
            <a:cxnSpLocks/>
            <a:endCxn id="8" idx="7"/>
          </p:cNvCxnSpPr>
          <p:nvPr/>
        </p:nvCxnSpPr>
        <p:spPr>
          <a:xfrm>
            <a:off x="8265759" y="2108681"/>
            <a:ext cx="12702" cy="157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D2F7BCBB-BF97-DDEA-8DE5-A9BB705F6C52}"/>
              </a:ext>
            </a:extLst>
          </p:cNvPr>
          <p:cNvSpPr txBox="1"/>
          <p:nvPr/>
        </p:nvSpPr>
        <p:spPr>
          <a:xfrm>
            <a:off x="2831696" y="1663949"/>
            <a:ext cx="463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fr-FR" sz="1800" b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endParaRPr lang="fr-FR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CF94F668-8E00-EBE8-72AF-0199C16D6381}"/>
              </a:ext>
            </a:extLst>
          </p:cNvPr>
          <p:cNvSpPr txBox="1"/>
          <p:nvPr/>
        </p:nvSpPr>
        <p:spPr>
          <a:xfrm>
            <a:off x="5348571" y="1650117"/>
            <a:ext cx="463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fr-FR" sz="1800" b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endParaRPr lang="fr-FR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2612799C-D199-0D61-C800-A9AE9DE626FF}"/>
              </a:ext>
            </a:extLst>
          </p:cNvPr>
          <p:cNvSpPr txBox="1"/>
          <p:nvPr/>
        </p:nvSpPr>
        <p:spPr>
          <a:xfrm>
            <a:off x="5339617" y="3738940"/>
            <a:ext cx="463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fr-FR" sz="1800" b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fr-FR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42A468C8-0188-6B6D-75F6-5B15D5428625}"/>
              </a:ext>
            </a:extLst>
          </p:cNvPr>
          <p:cNvSpPr txBox="1"/>
          <p:nvPr/>
        </p:nvSpPr>
        <p:spPr>
          <a:xfrm>
            <a:off x="7848326" y="3738941"/>
            <a:ext cx="463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fr-FR" sz="1800" b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fr-FR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4493FC0A-3B58-D858-2729-E2E41089AA14}"/>
              </a:ext>
            </a:extLst>
          </p:cNvPr>
          <p:cNvSpPr txBox="1"/>
          <p:nvPr/>
        </p:nvSpPr>
        <p:spPr>
          <a:xfrm>
            <a:off x="7848326" y="1663949"/>
            <a:ext cx="463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fr-FR" sz="1800" b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endParaRPr lang="fr-FR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2BEB2738-F1B4-4286-E85B-D1CFA1D7D714}"/>
              </a:ext>
            </a:extLst>
          </p:cNvPr>
          <p:cNvSpPr txBox="1"/>
          <p:nvPr/>
        </p:nvSpPr>
        <p:spPr>
          <a:xfrm>
            <a:off x="2846308" y="3738941"/>
            <a:ext cx="463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fr-FR" sz="1800" b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fr-FR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D13F631C-CC8A-F754-2DD7-1C2BE3460AB9}"/>
              </a:ext>
            </a:extLst>
          </p:cNvPr>
          <p:cNvSpPr txBox="1"/>
          <p:nvPr/>
        </p:nvSpPr>
        <p:spPr>
          <a:xfrm>
            <a:off x="4006912" y="3709618"/>
            <a:ext cx="628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φ</a:t>
            </a:r>
            <a:r>
              <a:rPr lang="fr-FR" sz="1800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juv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15623532-9E5B-8254-455F-668E20A5411F}"/>
              </a:ext>
            </a:extLst>
          </p:cNvPr>
          <p:cNvSpPr txBox="1"/>
          <p:nvPr/>
        </p:nvSpPr>
        <p:spPr>
          <a:xfrm>
            <a:off x="8861965" y="1611562"/>
            <a:ext cx="996678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φ</a:t>
            </a:r>
            <a:r>
              <a:rPr lang="fr-FR" sz="1800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</a:t>
            </a:r>
            <a:r>
              <a:rPr lang="fr-FR" dirty="0"/>
              <a:t>.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ν</a:t>
            </a:r>
            <a:r>
              <a:rPr lang="fr-FR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ii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dirty="0"/>
          </a:p>
        </p:txBody>
      </p:sp>
      <p:cxnSp>
        <p:nvCxnSpPr>
          <p:cNvPr id="60" name="Connecteur : en arc 59">
            <a:extLst>
              <a:ext uri="{FF2B5EF4-FFF2-40B4-BE49-F238E27FC236}">
                <a16:creationId xmlns:a16="http://schemas.microsoft.com/office/drawing/2014/main" id="{3B2D056B-0167-D338-0121-B549A806D3F6}"/>
              </a:ext>
            </a:extLst>
          </p:cNvPr>
          <p:cNvCxnSpPr>
            <a:cxnSpLocks/>
            <a:stCxn id="5" idx="7"/>
            <a:endCxn id="5" idx="5"/>
          </p:cNvCxnSpPr>
          <p:nvPr/>
        </p:nvCxnSpPr>
        <p:spPr>
          <a:xfrm rot="16200000" flipH="1">
            <a:off x="8028494" y="1852364"/>
            <a:ext cx="499933" cy="12700"/>
          </a:xfrm>
          <a:prstGeom prst="curvedConnector5">
            <a:avLst>
              <a:gd name="adj1" fmla="val -13718"/>
              <a:gd name="adj2" fmla="val 4691740"/>
              <a:gd name="adj3" fmla="val 10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 : en arc 71">
            <a:extLst>
              <a:ext uri="{FF2B5EF4-FFF2-40B4-BE49-F238E27FC236}">
                <a16:creationId xmlns:a16="http://schemas.microsoft.com/office/drawing/2014/main" id="{1A9CCA0C-2890-242C-1BE3-79D528C0226B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28494" y="3939941"/>
            <a:ext cx="499933" cy="12700"/>
          </a:xfrm>
          <a:prstGeom prst="curvedConnector5">
            <a:avLst>
              <a:gd name="adj1" fmla="val -13718"/>
              <a:gd name="adj2" fmla="val 4691740"/>
              <a:gd name="adj3" fmla="val 106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>
            <a:extLst>
              <a:ext uri="{FF2B5EF4-FFF2-40B4-BE49-F238E27FC236}">
                <a16:creationId xmlns:a16="http://schemas.microsoft.com/office/drawing/2014/main" id="{C8975A67-B104-9839-145C-95D8C76CF8CB}"/>
              </a:ext>
            </a:extLst>
          </p:cNvPr>
          <p:cNvSpPr txBox="1"/>
          <p:nvPr/>
        </p:nvSpPr>
        <p:spPr>
          <a:xfrm>
            <a:off x="4053470" y="1340783"/>
            <a:ext cx="628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φ</a:t>
            </a:r>
            <a:r>
              <a:rPr lang="fr-FR" sz="1800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juv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3B01311-3CA1-186B-19A5-C18FA0C98417}"/>
              </a:ext>
            </a:extLst>
          </p:cNvPr>
          <p:cNvSpPr txBox="1"/>
          <p:nvPr/>
        </p:nvSpPr>
        <p:spPr>
          <a:xfrm>
            <a:off x="7275432" y="2707035"/>
            <a:ext cx="996678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φ</a:t>
            </a:r>
            <a:r>
              <a:rPr lang="fr-FR" sz="1800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</a:t>
            </a:r>
            <a:r>
              <a:rPr lang="fr-FR" dirty="0"/>
              <a:t>.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ν</a:t>
            </a:r>
            <a:r>
              <a:rPr lang="fr-FR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dirty="0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6167EB8D-A7C4-4348-51AF-0B4CDBE3D3CC}"/>
              </a:ext>
            </a:extLst>
          </p:cNvPr>
          <p:cNvSpPr txBox="1"/>
          <p:nvPr/>
        </p:nvSpPr>
        <p:spPr>
          <a:xfrm>
            <a:off x="8860697" y="3657232"/>
            <a:ext cx="996678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φ</a:t>
            </a:r>
            <a:r>
              <a:rPr lang="fr-FR" sz="1800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</a:t>
            </a:r>
            <a:r>
              <a:rPr lang="fr-FR" dirty="0"/>
              <a:t>.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ν</a:t>
            </a:r>
            <a:r>
              <a:rPr lang="fr-FR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jj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dirty="0"/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389C018B-5A32-5876-FBA3-D15B63A5440C}"/>
              </a:ext>
            </a:extLst>
          </p:cNvPr>
          <p:cNvSpPr txBox="1"/>
          <p:nvPr/>
        </p:nvSpPr>
        <p:spPr>
          <a:xfrm>
            <a:off x="8284361" y="2707035"/>
            <a:ext cx="996678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φ</a:t>
            </a:r>
            <a:r>
              <a:rPr lang="fr-FR" sz="1800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</a:t>
            </a:r>
            <a:r>
              <a:rPr lang="fr-FR" dirty="0"/>
              <a:t>.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ν</a:t>
            </a:r>
            <a:r>
              <a:rPr lang="fr-FR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ij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dirty="0"/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05FA782C-534A-136F-77F4-828C08F25D4E}"/>
              </a:ext>
            </a:extLst>
          </p:cNvPr>
          <p:cNvSpPr txBox="1"/>
          <p:nvPr/>
        </p:nvSpPr>
        <p:spPr>
          <a:xfrm>
            <a:off x="6227189" y="1450387"/>
            <a:ext cx="996678" cy="37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φ</a:t>
            </a:r>
            <a:r>
              <a:rPr lang="fr-FR" sz="1800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</a:t>
            </a:r>
            <a:r>
              <a:rPr lang="fr-FR" dirty="0"/>
              <a:t>.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κ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η</a:t>
            </a:r>
            <a:r>
              <a:rPr lang="fr-FR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ii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dirty="0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505045CA-C9F5-D22C-7E71-906DB57D2F05}"/>
              </a:ext>
            </a:extLst>
          </p:cNvPr>
          <p:cNvSpPr txBox="1"/>
          <p:nvPr/>
        </p:nvSpPr>
        <p:spPr>
          <a:xfrm rot="19278704">
            <a:off x="5635636" y="3012980"/>
            <a:ext cx="996678" cy="37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φ</a:t>
            </a:r>
            <a:r>
              <a:rPr lang="fr-FR" sz="1800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</a:t>
            </a:r>
            <a:r>
              <a:rPr lang="fr-FR" dirty="0"/>
              <a:t>.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κ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η</a:t>
            </a:r>
            <a:r>
              <a:rPr lang="fr-FR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ji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dirty="0"/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C1005CB5-770F-D33D-1C28-C708624D8FC7}"/>
              </a:ext>
            </a:extLst>
          </p:cNvPr>
          <p:cNvSpPr txBox="1"/>
          <p:nvPr/>
        </p:nvSpPr>
        <p:spPr>
          <a:xfrm rot="1988219">
            <a:off x="5789786" y="2315001"/>
            <a:ext cx="996678" cy="37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φ</a:t>
            </a:r>
            <a:r>
              <a:rPr lang="fr-FR" sz="1800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</a:t>
            </a:r>
            <a:r>
              <a:rPr lang="fr-FR" dirty="0"/>
              <a:t>.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κ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η</a:t>
            </a:r>
            <a:r>
              <a:rPr lang="fr-FR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ij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dirty="0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5A0BE60A-FA98-0E60-6D61-2ABA1DC24910}"/>
              </a:ext>
            </a:extLst>
          </p:cNvPr>
          <p:cNvSpPr txBox="1"/>
          <p:nvPr/>
        </p:nvSpPr>
        <p:spPr>
          <a:xfrm>
            <a:off x="6261268" y="3553372"/>
            <a:ext cx="996678" cy="37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φ</a:t>
            </a:r>
            <a:r>
              <a:rPr lang="fr-FR" sz="1800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</a:t>
            </a:r>
            <a:r>
              <a:rPr lang="fr-FR" dirty="0"/>
              <a:t>.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κ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η</a:t>
            </a:r>
            <a:r>
              <a:rPr lang="fr-FR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jj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dirty="0"/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FD70BD85-8D0D-BD3C-B053-0FC6D15C1B9F}"/>
              </a:ext>
            </a:extLst>
          </p:cNvPr>
          <p:cNvSpPr txBox="1"/>
          <p:nvPr/>
        </p:nvSpPr>
        <p:spPr>
          <a:xfrm>
            <a:off x="5089702" y="875218"/>
            <a:ext cx="8609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r-FR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ρ</a:t>
            </a:r>
            <a:r>
              <a:rPr lang="fr-FR" sz="1800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class(i)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242E132D-7DC4-DBDC-A8D2-877CD5B7BB21}"/>
              </a:ext>
            </a:extLst>
          </p:cNvPr>
          <p:cNvSpPr txBox="1"/>
          <p:nvPr/>
        </p:nvSpPr>
        <p:spPr>
          <a:xfrm>
            <a:off x="5089137" y="4403264"/>
            <a:ext cx="1006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fr-FR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ρ</a:t>
            </a:r>
            <a:r>
              <a:rPr lang="fr-FR" sz="1800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class(j)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4" name="Connecteur : en arc 93">
            <a:extLst>
              <a:ext uri="{FF2B5EF4-FFF2-40B4-BE49-F238E27FC236}">
                <a16:creationId xmlns:a16="http://schemas.microsoft.com/office/drawing/2014/main" id="{741FC687-F670-BAAB-8E41-CBE729A5E263}"/>
              </a:ext>
            </a:extLst>
          </p:cNvPr>
          <p:cNvCxnSpPr>
            <a:cxnSpLocks/>
            <a:stCxn id="7" idx="2"/>
            <a:endCxn id="7" idx="4"/>
          </p:cNvCxnSpPr>
          <p:nvPr/>
        </p:nvCxnSpPr>
        <p:spPr>
          <a:xfrm rot="10800000" flipH="1" flipV="1">
            <a:off x="5166673" y="1852363"/>
            <a:ext cx="353505" cy="353505"/>
          </a:xfrm>
          <a:prstGeom prst="curvedConnector4">
            <a:avLst>
              <a:gd name="adj1" fmla="val -64667"/>
              <a:gd name="adj2" fmla="val 1646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DA347BD3-2CFB-B483-59AB-2A0F53147835}"/>
              </a:ext>
            </a:extLst>
          </p:cNvPr>
          <p:cNvCxnSpPr>
            <a:cxnSpLocks/>
          </p:cNvCxnSpPr>
          <p:nvPr/>
        </p:nvCxnSpPr>
        <p:spPr>
          <a:xfrm>
            <a:off x="3336562" y="4100178"/>
            <a:ext cx="1858915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8" name="Connecteur : en arc 107">
            <a:extLst>
              <a:ext uri="{FF2B5EF4-FFF2-40B4-BE49-F238E27FC236}">
                <a16:creationId xmlns:a16="http://schemas.microsoft.com/office/drawing/2014/main" id="{ADD9004D-6AF0-F528-118B-CC9C44837CA6}"/>
              </a:ext>
            </a:extLst>
          </p:cNvPr>
          <p:cNvCxnSpPr>
            <a:cxnSpLocks/>
            <a:stCxn id="9" idx="0"/>
            <a:endCxn id="9" idx="2"/>
          </p:cNvCxnSpPr>
          <p:nvPr/>
        </p:nvCxnSpPr>
        <p:spPr>
          <a:xfrm rot="16200000" flipH="1" flipV="1">
            <a:off x="5166674" y="3583752"/>
            <a:ext cx="353506" cy="353505"/>
          </a:xfrm>
          <a:prstGeom prst="curvedConnector4">
            <a:avLst>
              <a:gd name="adj1" fmla="val -64667"/>
              <a:gd name="adj2" fmla="val 1646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ZoneTexte 110">
            <a:extLst>
              <a:ext uri="{FF2B5EF4-FFF2-40B4-BE49-F238E27FC236}">
                <a16:creationId xmlns:a16="http://schemas.microsoft.com/office/drawing/2014/main" id="{36E39470-2E05-2E02-9ECC-F8C2AD018455}"/>
              </a:ext>
            </a:extLst>
          </p:cNvPr>
          <p:cNvSpPr txBox="1"/>
          <p:nvPr/>
        </p:nvSpPr>
        <p:spPr>
          <a:xfrm>
            <a:off x="4773358" y="2435581"/>
            <a:ext cx="996678" cy="37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φ</a:t>
            </a:r>
            <a:r>
              <a:rPr lang="fr-FR" sz="1800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</a:t>
            </a:r>
            <a:r>
              <a:rPr lang="fr-FR" dirty="0"/>
              <a:t>.(1-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κ) </a:t>
            </a:r>
            <a:endParaRPr lang="fr-FR" dirty="0"/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3DB7B004-CF39-E45E-5DB3-8BFFB869A21C}"/>
              </a:ext>
            </a:extLst>
          </p:cNvPr>
          <p:cNvSpPr txBox="1"/>
          <p:nvPr/>
        </p:nvSpPr>
        <p:spPr>
          <a:xfrm>
            <a:off x="4751615" y="2977177"/>
            <a:ext cx="1356959" cy="37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φ</a:t>
            </a:r>
            <a:r>
              <a:rPr lang="fr-FR" sz="1800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</a:t>
            </a:r>
            <a:r>
              <a:rPr lang="fr-FR" dirty="0"/>
              <a:t>.(1-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κ)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66537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58</Words>
  <Application>Microsoft Office PowerPoint</Application>
  <PresentationFormat>Grand écran</PresentationFormat>
  <Paragraphs>20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Odin</dc:creator>
  <cp:lastModifiedBy>Odin Rumianowski</cp:lastModifiedBy>
  <cp:revision>4</cp:revision>
  <dcterms:created xsi:type="dcterms:W3CDTF">2024-05-24T08:56:57Z</dcterms:created>
  <dcterms:modified xsi:type="dcterms:W3CDTF">2024-05-24T12:12:26Z</dcterms:modified>
</cp:coreProperties>
</file>