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5" r:id="rId3"/>
    <p:sldId id="272" r:id="rId4"/>
    <p:sldId id="269" r:id="rId5"/>
    <p:sldId id="270" r:id="rId6"/>
    <p:sldId id="266" r:id="rId7"/>
    <p:sldId id="268" r:id="rId8"/>
    <p:sldId id="275" r:id="rId9"/>
    <p:sldId id="273" r:id="rId10"/>
    <p:sldId id="263" r:id="rId11"/>
    <p:sldId id="278" r:id="rId12"/>
    <p:sldId id="277" r:id="rId13"/>
    <p:sldId id="280" r:id="rId14"/>
    <p:sldId id="281" r:id="rId15"/>
    <p:sldId id="279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0B3"/>
    <a:srgbClr val="4507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4B5907-D32D-0BDC-6BD6-FC2E57658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5CC6666-3C98-E9FF-EF40-4A2F9DBD5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7969EE-C046-5489-41EB-EC983C4F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201C20-9793-AA61-1DC3-95D2A694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2F18A7-D93E-0767-3D74-37770062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22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BF0FC3-DFBD-B22B-9746-2557064D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B0DE64-F2C4-5E77-063E-38F6F6E17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AAFA1D-C567-DA6C-7CAD-9E0B7DC7E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40A42B-2153-AF0D-A1A3-A03D450B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D1857E-0D1F-BDF2-2A68-1DE49B23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87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766F29A-6E90-F751-77B5-F125140EF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D12129-8789-FDC3-4563-CFF924089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36542C-A096-77A8-D9B2-8F12DE95B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4B053A-DFBE-DF4A-5917-E979C831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8A1629-EF34-6341-88C5-6C5264BF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77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08E379-3836-F5FB-7201-9BBACE5E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044C0B-F58D-CA30-5BD7-F792CD91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5C20DA-427A-5FE4-E79E-3C68FEEAF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E4A4D4-F337-7A6C-0F5F-A3E33E925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08D53B-5457-B150-3EFE-516ED71B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13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56B3DB-995F-00FA-01A5-B3999A932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6BED94-FF63-3698-AF3D-E02600D79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A3C2FD-F8FC-7385-CF5F-9A54F90E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DE5F02-1BF8-1BC1-B0E6-22C2332D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6C40BF-024B-920B-91FA-09720CFA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22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147C1-D132-32BB-E5F9-547C3999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882F1A-39DD-A97A-058F-3FC7FCC19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90C2B8-D169-19A6-6633-BA7716CCB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5BE56E-7138-3FBC-DDC8-86E5A11D1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8EF50A-635B-2766-59A3-8CF823C8A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ABFCA5-CEBA-D6CF-BC41-5692AC76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26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96DE81-CE6D-15F2-DB58-3602B4DA2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906946-41D1-A710-1F35-5F22AE4AF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02220B-E47F-1B2B-6093-2A45DA508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9491D7-4FF3-596D-9968-3337D7770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B2AEC9-C172-D8A7-8AE4-EC916696C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2EEEE28-C11C-01AA-387B-7E43D012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70588D3-5169-707B-AA04-FA1F355F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AB1FBC2-F9BB-2EE2-02B9-2EFA4DD2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69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E85F7B-0B5C-9616-8CD0-8600BCF5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1A7071-A2EC-B119-E473-DA1BDD0F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A7E4FB1-88DB-1334-9166-B1AA7C0D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D97FD72-06D9-92EA-1773-E2D30A74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39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DD2D0C0-5B0E-8809-ED9A-B52C763B7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2055C77-86D0-2905-7515-622A877CF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13FB2D-B9BF-59B4-F6B9-27EDC0E10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71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EF9E9F-34DF-8AF7-B49E-4FFA6B1EC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84C2A1-1D6E-EA05-B7BD-A4128E139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5E3768-4EB8-A1E9-6FD4-6EA2E6F35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163DB9-3E61-E002-FBB7-84CECB556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F61859-64A4-FEA1-1D7A-5D7EB74E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603E9E-265C-D027-6F2E-C98FB80E9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19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DBE72D-F143-F384-9DE9-8C8DF5D4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8EFCCB8-3326-BAEF-1B53-2458FC447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A921FF-93E4-E5C5-A1AC-DC1A01617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0ACA67-EB74-7AE5-651F-D82AC8B8B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123480-BE2B-B28D-2D26-437B150D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94D235-B136-947B-82E8-1852EBDB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18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E7E940A-56D2-AE64-815B-57261984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F0FF9E-AF13-6F65-2A73-F88D1CD7E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46F79C-27ED-4E3D-3B1F-13DF9EB36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316C6-C027-43C0-BC7B-5A960CB15FEC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3065E3-5578-DB1F-2017-9854C1AB4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42BF6A-09D1-8361-5CB6-271FA1DAE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07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33A893F-0CDD-1C16-5FA5-1646072EF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79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Testing of induced dispersal as an HPAI mitigation measure</a:t>
            </a:r>
          </a:p>
        </p:txBody>
      </p:sp>
    </p:spTree>
    <p:extLst>
      <p:ext uri="{BB962C8B-B14F-4D97-AF65-F5344CB8AC3E}">
        <p14:creationId xmlns:p14="http://schemas.microsoft.com/office/powerpoint/2010/main" val="4167747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DE4B05-9CB4-E26B-2625-359724F68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Scenario:</a:t>
            </a:r>
          </a:p>
          <a:p>
            <a:pPr lvl="1"/>
            <a:r>
              <a:rPr lang="en-US" sz="2800" dirty="0"/>
              <a:t>0 : No initial infected breeder and no induced dispersal</a:t>
            </a:r>
          </a:p>
          <a:p>
            <a:pPr lvl="1"/>
            <a:r>
              <a:rPr lang="en-US" sz="2800" dirty="0"/>
              <a:t>1 : </a:t>
            </a:r>
            <a:r>
              <a:rPr lang="en-US" sz="2800" b="1" dirty="0"/>
              <a:t>One initial infected breeder </a:t>
            </a:r>
            <a:r>
              <a:rPr lang="en-US" sz="2800" dirty="0"/>
              <a:t>and no induced dispersal</a:t>
            </a:r>
          </a:p>
          <a:p>
            <a:pPr lvl="1"/>
            <a:r>
              <a:rPr lang="en-US" sz="2800" dirty="0"/>
              <a:t>2 : </a:t>
            </a:r>
            <a:r>
              <a:rPr lang="en-US" sz="2800" b="1" dirty="0"/>
              <a:t>One initial infected breeder </a:t>
            </a:r>
            <a:r>
              <a:rPr lang="en-US" sz="2800" dirty="0"/>
              <a:t>and </a:t>
            </a:r>
            <a:r>
              <a:rPr lang="en-US" sz="2800" b="1" dirty="0"/>
              <a:t>induced dispersal</a:t>
            </a:r>
          </a:p>
          <a:p>
            <a:pPr lvl="1"/>
            <a:r>
              <a:rPr lang="en-US" sz="2800" dirty="0"/>
              <a:t>3 : No initial infected breeder and </a:t>
            </a:r>
            <a:r>
              <a:rPr lang="en-US" sz="2800" b="1" dirty="0"/>
              <a:t>induced dispersal</a:t>
            </a:r>
          </a:p>
          <a:p>
            <a:pPr marL="457200" lvl="1" indent="0">
              <a:buNone/>
            </a:pPr>
            <a:endParaRPr lang="en-US" sz="2800" b="1" dirty="0"/>
          </a:p>
          <a:p>
            <a:r>
              <a:rPr lang="en-US" dirty="0"/>
              <a:t>Model output:</a:t>
            </a:r>
          </a:p>
          <a:p>
            <a:pPr lvl="1"/>
            <a:r>
              <a:rPr lang="en-US" sz="2800" dirty="0"/>
              <a:t>Number of </a:t>
            </a:r>
            <a:r>
              <a:rPr lang="fr-FR" sz="2800" dirty="0" err="1"/>
              <a:t>surviving</a:t>
            </a:r>
            <a:r>
              <a:rPr lang="en-US" sz="2800" dirty="0"/>
              <a:t> adults</a:t>
            </a:r>
          </a:p>
          <a:p>
            <a:pPr lvl="1"/>
            <a:r>
              <a:rPr lang="en-US" sz="2800" dirty="0"/>
              <a:t>Number of </a:t>
            </a:r>
            <a:r>
              <a:rPr lang="fr-FR" sz="2800" dirty="0" err="1"/>
              <a:t>surviving</a:t>
            </a:r>
            <a:r>
              <a:rPr lang="fr-FR" sz="2800" dirty="0"/>
              <a:t> </a:t>
            </a:r>
            <a:r>
              <a:rPr lang="fr-FR" sz="2800" dirty="0" err="1"/>
              <a:t>nestlings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6635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7B977-E864-3530-AF4D-3F0D8C69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coded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82A4C-FAAB-24FF-F899-9AF92F53A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69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6A2F9584-FCD7-64C0-B65C-B7F8BC6B96D0}"/>
              </a:ext>
            </a:extLst>
          </p:cNvPr>
          <p:cNvGrpSpPr/>
          <p:nvPr/>
        </p:nvGrpSpPr>
        <p:grpSpPr>
          <a:xfrm>
            <a:off x="10062588" y="1709489"/>
            <a:ext cx="2141814" cy="1400010"/>
            <a:chOff x="9245243" y="1716670"/>
            <a:chExt cx="2293302" cy="1400010"/>
          </a:xfrm>
        </p:grpSpPr>
        <p:sp>
          <p:nvSpPr>
            <p:cNvPr id="1038" name="Ellipse 3">
              <a:extLst>
                <a:ext uri="{FF2B5EF4-FFF2-40B4-BE49-F238E27FC236}">
                  <a16:creationId xmlns:a16="http://schemas.microsoft.com/office/drawing/2014/main" id="{4DE214CC-3D66-49C4-D332-03CD964B8268}"/>
                </a:ext>
              </a:extLst>
            </p:cNvPr>
            <p:cNvSpPr/>
            <p:nvPr/>
          </p:nvSpPr>
          <p:spPr>
            <a:xfrm>
              <a:off x="9245243" y="1716670"/>
              <a:ext cx="2293302" cy="140001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1094" name="Group 1093">
              <a:extLst>
                <a:ext uri="{FF2B5EF4-FFF2-40B4-BE49-F238E27FC236}">
                  <a16:creationId xmlns:a16="http://schemas.microsoft.com/office/drawing/2014/main" id="{4D918032-F6FC-7387-F484-90A1D9A599FC}"/>
                </a:ext>
              </a:extLst>
            </p:cNvPr>
            <p:cNvGrpSpPr/>
            <p:nvPr/>
          </p:nvGrpSpPr>
          <p:grpSpPr>
            <a:xfrm>
              <a:off x="9404121" y="1950929"/>
              <a:ext cx="2084198" cy="848477"/>
              <a:chOff x="9404121" y="1950929"/>
              <a:chExt cx="2084198" cy="848477"/>
            </a:xfrm>
          </p:grpSpPr>
          <p:sp>
            <p:nvSpPr>
              <p:cNvPr id="1048" name="ZoneTexte 57">
                <a:extLst>
                  <a:ext uri="{FF2B5EF4-FFF2-40B4-BE49-F238E27FC236}">
                    <a16:creationId xmlns:a16="http://schemas.microsoft.com/office/drawing/2014/main" id="{355EEB31-C3B7-7B2B-F754-2A1CA92B934D}"/>
                  </a:ext>
                </a:extLst>
              </p:cNvPr>
              <p:cNvSpPr txBox="1"/>
              <p:nvPr/>
            </p:nvSpPr>
            <p:spPr>
              <a:xfrm>
                <a:off x="10183768" y="2267208"/>
                <a:ext cx="1304551" cy="246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σ</a:t>
                </a:r>
                <a:r>
                  <a:rPr lang="fr-FR" sz="1200" dirty="0"/>
                  <a:t> </a:t>
                </a:r>
                <a:r>
                  <a:rPr lang="el-GR" sz="1200" dirty="0"/>
                  <a:t> </a:t>
                </a:r>
                <a:endParaRPr lang="fr-FR" sz="1200" dirty="0"/>
              </a:p>
            </p:txBody>
          </p:sp>
          <p:grpSp>
            <p:nvGrpSpPr>
              <p:cNvPr id="1051" name="Group 1050">
                <a:extLst>
                  <a:ext uri="{FF2B5EF4-FFF2-40B4-BE49-F238E27FC236}">
                    <a16:creationId xmlns:a16="http://schemas.microsoft.com/office/drawing/2014/main" id="{6022D479-65A6-F21C-9E64-03E04E22CBDD}"/>
                  </a:ext>
                </a:extLst>
              </p:cNvPr>
              <p:cNvGrpSpPr/>
              <p:nvPr/>
            </p:nvGrpSpPr>
            <p:grpSpPr>
              <a:xfrm>
                <a:off x="9437372" y="1950929"/>
                <a:ext cx="1864068" cy="718828"/>
                <a:chOff x="1678922" y="3212334"/>
                <a:chExt cx="6050226" cy="2098541"/>
              </a:xfrm>
            </p:grpSpPr>
            <p:sp>
              <p:nvSpPr>
                <p:cNvPr id="1080" name="Ellipse 37">
                  <a:extLst>
                    <a:ext uri="{FF2B5EF4-FFF2-40B4-BE49-F238E27FC236}">
                      <a16:creationId xmlns:a16="http://schemas.microsoft.com/office/drawing/2014/main" id="{3DE79083-BCCF-CC8D-66AD-63977CD4AEB8}"/>
                    </a:ext>
                  </a:extLst>
                </p:cNvPr>
                <p:cNvSpPr/>
                <p:nvPr/>
              </p:nvSpPr>
              <p:spPr>
                <a:xfrm>
                  <a:off x="7022138" y="321233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sp>
              <p:nvSpPr>
                <p:cNvPr id="1081" name="Ellipse 6">
                  <a:extLst>
                    <a:ext uri="{FF2B5EF4-FFF2-40B4-BE49-F238E27FC236}">
                      <a16:creationId xmlns:a16="http://schemas.microsoft.com/office/drawing/2014/main" id="{6978BCC7-0509-3E68-99ED-BE7A93603A9A}"/>
                    </a:ext>
                  </a:extLst>
                </p:cNvPr>
                <p:cNvSpPr/>
                <p:nvPr/>
              </p:nvSpPr>
              <p:spPr>
                <a:xfrm>
                  <a:off x="1678922" y="4603864"/>
                  <a:ext cx="707011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2" name="Ellipse 6">
                  <a:extLst>
                    <a:ext uri="{FF2B5EF4-FFF2-40B4-BE49-F238E27FC236}">
                      <a16:creationId xmlns:a16="http://schemas.microsoft.com/office/drawing/2014/main" id="{DCA975DC-D4DB-1945-D5A2-3B6B59C8EDA7}"/>
                    </a:ext>
                  </a:extLst>
                </p:cNvPr>
                <p:cNvSpPr/>
                <p:nvPr/>
              </p:nvSpPr>
              <p:spPr>
                <a:xfrm>
                  <a:off x="3460617" y="460386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sp>
              <p:nvSpPr>
                <p:cNvPr id="1083" name="Ellipse 6">
                  <a:extLst>
                    <a:ext uri="{FF2B5EF4-FFF2-40B4-BE49-F238E27FC236}">
                      <a16:creationId xmlns:a16="http://schemas.microsoft.com/office/drawing/2014/main" id="{1E748830-8D70-B834-47D3-6DAE4DE03EC6}"/>
                    </a:ext>
                  </a:extLst>
                </p:cNvPr>
                <p:cNvSpPr/>
                <p:nvPr/>
              </p:nvSpPr>
              <p:spPr>
                <a:xfrm>
                  <a:off x="5242312" y="4603863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sp>
              <p:nvSpPr>
                <p:cNvPr id="1084" name="Ellipse 6">
                  <a:extLst>
                    <a:ext uri="{FF2B5EF4-FFF2-40B4-BE49-F238E27FC236}">
                      <a16:creationId xmlns:a16="http://schemas.microsoft.com/office/drawing/2014/main" id="{7F5FA07D-512D-BE6A-7327-99810CEDC8E9}"/>
                    </a:ext>
                  </a:extLst>
                </p:cNvPr>
                <p:cNvSpPr/>
                <p:nvPr/>
              </p:nvSpPr>
              <p:spPr>
                <a:xfrm>
                  <a:off x="7022138" y="4603862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cxnSp>
              <p:nvCxnSpPr>
                <p:cNvPr id="1085" name="Connecteur droit avec flèche 1">
                  <a:extLst>
                    <a:ext uri="{FF2B5EF4-FFF2-40B4-BE49-F238E27FC236}">
                      <a16:creationId xmlns:a16="http://schemas.microsoft.com/office/drawing/2014/main" id="{651EB51A-1EA0-5400-8D05-A06D3C6FA2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67627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086" name="Connecteur droit avec flèche 1">
                  <a:extLst>
                    <a:ext uri="{FF2B5EF4-FFF2-40B4-BE49-F238E27FC236}">
                      <a16:creationId xmlns:a16="http://schemas.microsoft.com/office/drawing/2014/main" id="{6C294407-20B9-905C-4287-BA5189CF73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9322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087" name="Connecteur droit avec flèche 1">
                  <a:extLst>
                    <a:ext uri="{FF2B5EF4-FFF2-40B4-BE49-F238E27FC236}">
                      <a16:creationId xmlns:a16="http://schemas.microsoft.com/office/drawing/2014/main" id="{C67FD507-009A-88B6-39AA-1F8D9B8D3262}"/>
                    </a:ext>
                  </a:extLst>
                </p:cNvPr>
                <p:cNvCxnSpPr>
                  <a:cxnSpLocks/>
                  <a:stCxn id="1083" idx="7"/>
                  <a:endCxn id="1080" idx="3"/>
                </p:cNvCxnSpPr>
                <p:nvPr/>
              </p:nvCxnSpPr>
              <p:spPr>
                <a:xfrm flipV="1">
                  <a:off x="5845783" y="3815806"/>
                  <a:ext cx="1279894" cy="891596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2" name="Group 1051">
                <a:extLst>
                  <a:ext uri="{FF2B5EF4-FFF2-40B4-BE49-F238E27FC236}">
                    <a16:creationId xmlns:a16="http://schemas.microsoft.com/office/drawing/2014/main" id="{C29BABAC-EDE8-02B0-157E-D60C0FF8D7DD}"/>
                  </a:ext>
                </a:extLst>
              </p:cNvPr>
              <p:cNvGrpSpPr/>
              <p:nvPr/>
            </p:nvGrpSpPr>
            <p:grpSpPr>
              <a:xfrm>
                <a:off x="9404121" y="1978062"/>
                <a:ext cx="1990346" cy="821344"/>
                <a:chOff x="498747" y="1747140"/>
                <a:chExt cx="1990346" cy="821344"/>
              </a:xfrm>
            </p:grpSpPr>
            <p:sp>
              <p:nvSpPr>
                <p:cNvPr id="1071" name="ZoneTexte 57">
                  <a:extLst>
                    <a:ext uri="{FF2B5EF4-FFF2-40B4-BE49-F238E27FC236}">
                      <a16:creationId xmlns:a16="http://schemas.microsoft.com/office/drawing/2014/main" id="{55F3AE5A-6C35-51B8-4707-D8306A5D6A08}"/>
                    </a:ext>
                  </a:extLst>
                </p:cNvPr>
                <p:cNvSpPr txBox="1"/>
                <p:nvPr/>
              </p:nvSpPr>
              <p:spPr>
                <a:xfrm>
                  <a:off x="1782509" y="1899830"/>
                  <a:ext cx="706584" cy="2330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050" dirty="0"/>
                    <a:t>μ  </a:t>
                  </a:r>
                  <a:endParaRPr lang="fr-FR" sz="1050" dirty="0"/>
                </a:p>
              </p:txBody>
            </p:sp>
            <p:sp>
              <p:nvSpPr>
                <p:cNvPr id="1072" name="ZoneTexte 46">
                  <a:extLst>
                    <a:ext uri="{FF2B5EF4-FFF2-40B4-BE49-F238E27FC236}">
                      <a16:creationId xmlns:a16="http://schemas.microsoft.com/office/drawing/2014/main" id="{B5EF1475-AD37-6644-1A02-B2F094D697CD}"/>
                    </a:ext>
                  </a:extLst>
                </p:cNvPr>
                <p:cNvSpPr txBox="1"/>
                <p:nvPr/>
              </p:nvSpPr>
              <p:spPr>
                <a:xfrm>
                  <a:off x="1039401" y="2200509"/>
                  <a:ext cx="332801" cy="351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C1,N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sp>
              <p:nvSpPr>
                <p:cNvPr id="1073" name="ZoneTexte 46">
                  <a:extLst>
                    <a:ext uri="{FF2B5EF4-FFF2-40B4-BE49-F238E27FC236}">
                      <a16:creationId xmlns:a16="http://schemas.microsoft.com/office/drawing/2014/main" id="{FB8739BE-2477-7F63-5CE2-DD7CDC5A65A8}"/>
                    </a:ext>
                  </a:extLst>
                </p:cNvPr>
                <p:cNvSpPr txBox="1"/>
                <p:nvPr/>
              </p:nvSpPr>
              <p:spPr>
                <a:xfrm>
                  <a:off x="1607333" y="2208680"/>
                  <a:ext cx="314336" cy="351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C1,N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cxnSp>
              <p:nvCxnSpPr>
                <p:cNvPr id="1074" name="Connector: Curved 1073">
                  <a:extLst>
                    <a:ext uri="{FF2B5EF4-FFF2-40B4-BE49-F238E27FC236}">
                      <a16:creationId xmlns:a16="http://schemas.microsoft.com/office/drawing/2014/main" id="{C1F0F151-4DF1-1B87-C3F6-0242EE977CD6}"/>
                    </a:ext>
                  </a:extLst>
                </p:cNvPr>
                <p:cNvCxnSpPr>
                  <a:endCxn id="1082" idx="0"/>
                </p:cNvCxnSpPr>
                <p:nvPr/>
              </p:nvCxnSpPr>
              <p:spPr>
                <a:xfrm rot="5400000" flipH="1" flipV="1">
                  <a:off x="923213" y="1933872"/>
                  <a:ext cx="3851" cy="529423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5" name="Connector: Curved 1074">
                  <a:extLst>
                    <a:ext uri="{FF2B5EF4-FFF2-40B4-BE49-F238E27FC236}">
                      <a16:creationId xmlns:a16="http://schemas.microsoft.com/office/drawing/2014/main" id="{710DE792-6C7B-64D7-C09A-1051480E9C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920689" y="2177974"/>
                  <a:ext cx="3851" cy="529423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6" name="ZoneTexte 46">
                  <a:extLst>
                    <a:ext uri="{FF2B5EF4-FFF2-40B4-BE49-F238E27FC236}">
                      <a16:creationId xmlns:a16="http://schemas.microsoft.com/office/drawing/2014/main" id="{4D5087CA-9C52-9BD4-3F8E-B1908C3A5F35}"/>
                    </a:ext>
                  </a:extLst>
                </p:cNvPr>
                <p:cNvSpPr txBox="1"/>
                <p:nvPr/>
              </p:nvSpPr>
              <p:spPr>
                <a:xfrm>
                  <a:off x="2141421" y="1747140"/>
                  <a:ext cx="332801" cy="351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C1,N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sp>
              <p:nvSpPr>
                <p:cNvPr id="1077" name="ZoneTexte 46">
                  <a:extLst>
                    <a:ext uri="{FF2B5EF4-FFF2-40B4-BE49-F238E27FC236}">
                      <a16:creationId xmlns:a16="http://schemas.microsoft.com/office/drawing/2014/main" id="{5D7CE273-0263-6A3D-BC56-D85BC7EBC567}"/>
                    </a:ext>
                  </a:extLst>
                </p:cNvPr>
                <p:cNvSpPr txBox="1"/>
                <p:nvPr/>
              </p:nvSpPr>
              <p:spPr>
                <a:xfrm>
                  <a:off x="2130960" y="2217156"/>
                  <a:ext cx="332801" cy="351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C1,N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sp>
              <p:nvSpPr>
                <p:cNvPr id="1078" name="ZoneTexte 46">
                  <a:extLst>
                    <a:ext uri="{FF2B5EF4-FFF2-40B4-BE49-F238E27FC236}">
                      <a16:creationId xmlns:a16="http://schemas.microsoft.com/office/drawing/2014/main" id="{BC855FA2-4DDB-BF2D-543F-259DC2D3E698}"/>
                    </a:ext>
                  </a:extLst>
                </p:cNvPr>
                <p:cNvSpPr txBox="1"/>
                <p:nvPr/>
              </p:nvSpPr>
              <p:spPr>
                <a:xfrm>
                  <a:off x="498747" y="2205680"/>
                  <a:ext cx="332801" cy="351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C1,N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</p:grpSp>
        </p:grpSp>
      </p:grpSp>
      <p:sp>
        <p:nvSpPr>
          <p:cNvPr id="237" name="ZoneTexte 102">
            <a:extLst>
              <a:ext uri="{FF2B5EF4-FFF2-40B4-BE49-F238E27FC236}">
                <a16:creationId xmlns:a16="http://schemas.microsoft.com/office/drawing/2014/main" id="{77E35A82-9571-EF24-3073-3E9C3F2FB0C0}"/>
              </a:ext>
            </a:extLst>
          </p:cNvPr>
          <p:cNvSpPr txBox="1"/>
          <p:nvPr/>
        </p:nvSpPr>
        <p:spPr>
          <a:xfrm>
            <a:off x="-13234" y="3687929"/>
            <a:ext cx="1362903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NON-BREEDERS</a:t>
            </a:r>
          </a:p>
        </p:txBody>
      </p: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AE366116-9A26-13B8-A484-242369CC5A69}"/>
              </a:ext>
            </a:extLst>
          </p:cNvPr>
          <p:cNvCxnSpPr>
            <a:cxnSpLocks/>
          </p:cNvCxnSpPr>
          <p:nvPr/>
        </p:nvCxnSpPr>
        <p:spPr>
          <a:xfrm flipV="1">
            <a:off x="0" y="3530848"/>
            <a:ext cx="12180433" cy="24085"/>
          </a:xfrm>
          <a:prstGeom prst="line">
            <a:avLst/>
          </a:prstGeom>
          <a:ln w="317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ZoneTexte 102">
            <a:extLst>
              <a:ext uri="{FF2B5EF4-FFF2-40B4-BE49-F238E27FC236}">
                <a16:creationId xmlns:a16="http://schemas.microsoft.com/office/drawing/2014/main" id="{45DEEF24-E70C-E70D-F3DE-175C67887481}"/>
              </a:ext>
            </a:extLst>
          </p:cNvPr>
          <p:cNvSpPr txBox="1"/>
          <p:nvPr/>
        </p:nvSpPr>
        <p:spPr>
          <a:xfrm>
            <a:off x="-13233" y="3044987"/>
            <a:ext cx="104912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BREEDERS</a:t>
            </a:r>
          </a:p>
        </p:txBody>
      </p:sp>
      <p:sp>
        <p:nvSpPr>
          <p:cNvPr id="316" name="ZoneTexte 57">
            <a:extLst>
              <a:ext uri="{FF2B5EF4-FFF2-40B4-BE49-F238E27FC236}">
                <a16:creationId xmlns:a16="http://schemas.microsoft.com/office/drawing/2014/main" id="{9EA18319-E04F-54B0-3C0F-F33BC52E3392}"/>
              </a:ext>
            </a:extLst>
          </p:cNvPr>
          <p:cNvSpPr txBox="1"/>
          <p:nvPr/>
        </p:nvSpPr>
        <p:spPr>
          <a:xfrm>
            <a:off x="4936520" y="2287708"/>
            <a:ext cx="1571407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  </a:t>
            </a:r>
            <a:endParaRPr lang="fr-FR" sz="1200" dirty="0"/>
          </a:p>
        </p:txBody>
      </p:sp>
      <p:sp>
        <p:nvSpPr>
          <p:cNvPr id="371" name="ZoneTexte 57">
            <a:extLst>
              <a:ext uri="{FF2B5EF4-FFF2-40B4-BE49-F238E27FC236}">
                <a16:creationId xmlns:a16="http://schemas.microsoft.com/office/drawing/2014/main" id="{7F4F010B-16DE-3792-CF46-8257AB1437C8}"/>
              </a:ext>
            </a:extLst>
          </p:cNvPr>
          <p:cNvSpPr txBox="1"/>
          <p:nvPr/>
        </p:nvSpPr>
        <p:spPr>
          <a:xfrm>
            <a:off x="4933816" y="2335617"/>
            <a:ext cx="1571407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  </a:t>
            </a:r>
            <a:endParaRPr lang="fr-FR" sz="1200" dirty="0"/>
          </a:p>
        </p:txBody>
      </p:sp>
      <p:cxnSp>
        <p:nvCxnSpPr>
          <p:cNvPr id="388" name="Connecteur droit avec flèche 1">
            <a:extLst>
              <a:ext uri="{FF2B5EF4-FFF2-40B4-BE49-F238E27FC236}">
                <a16:creationId xmlns:a16="http://schemas.microsoft.com/office/drawing/2014/main" id="{1E605FF2-7895-D902-90D8-4EB1E8AC05FA}"/>
              </a:ext>
            </a:extLst>
          </p:cNvPr>
          <p:cNvCxnSpPr>
            <a:cxnSpLocks/>
          </p:cNvCxnSpPr>
          <p:nvPr/>
        </p:nvCxnSpPr>
        <p:spPr>
          <a:xfrm>
            <a:off x="2390365" y="1595909"/>
            <a:ext cx="1388031" cy="2716027"/>
          </a:xfrm>
          <a:prstGeom prst="straightConnector1">
            <a:avLst/>
          </a:prstGeom>
          <a:ln w="539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3" name="Connecteur droit avec flèche 1">
            <a:extLst>
              <a:ext uri="{FF2B5EF4-FFF2-40B4-BE49-F238E27FC236}">
                <a16:creationId xmlns:a16="http://schemas.microsoft.com/office/drawing/2014/main" id="{D57EF3EA-45FC-A00C-F240-7DEC1E3E27F8}"/>
              </a:ext>
            </a:extLst>
          </p:cNvPr>
          <p:cNvCxnSpPr>
            <a:cxnSpLocks/>
          </p:cNvCxnSpPr>
          <p:nvPr/>
        </p:nvCxnSpPr>
        <p:spPr>
          <a:xfrm flipH="1">
            <a:off x="8316178" y="1786411"/>
            <a:ext cx="1589891" cy="2562021"/>
          </a:xfrm>
          <a:prstGeom prst="straightConnector1">
            <a:avLst/>
          </a:prstGeom>
          <a:ln w="539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0" name="Connector: Curved 399">
            <a:extLst>
              <a:ext uri="{FF2B5EF4-FFF2-40B4-BE49-F238E27FC236}">
                <a16:creationId xmlns:a16="http://schemas.microsoft.com/office/drawing/2014/main" id="{14D19F86-0C19-9C30-082E-E81EFDB014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66573" y="4337272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nector: Curved 402">
            <a:extLst>
              <a:ext uri="{FF2B5EF4-FFF2-40B4-BE49-F238E27FC236}">
                <a16:creationId xmlns:a16="http://schemas.microsoft.com/office/drawing/2014/main" id="{24D22567-E601-ACC7-A0F8-D57825D6492E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036186" y="5763403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onnector: Curved 407">
            <a:extLst>
              <a:ext uri="{FF2B5EF4-FFF2-40B4-BE49-F238E27FC236}">
                <a16:creationId xmlns:a16="http://schemas.microsoft.com/office/drawing/2014/main" id="{39D74AD1-59CF-3108-D702-90956F2F31D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64647" y="4389530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9D60BCD6-4F94-B459-1181-EE5AF4331CF0}"/>
              </a:ext>
            </a:extLst>
          </p:cNvPr>
          <p:cNvGrpSpPr/>
          <p:nvPr/>
        </p:nvGrpSpPr>
        <p:grpSpPr>
          <a:xfrm>
            <a:off x="3170665" y="601048"/>
            <a:ext cx="2790876" cy="2511454"/>
            <a:chOff x="3170665" y="601048"/>
            <a:chExt cx="2790876" cy="2511454"/>
          </a:xfrm>
        </p:grpSpPr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DCBE4219-6945-B149-25CB-4143E53C1B73}"/>
                </a:ext>
              </a:extLst>
            </p:cNvPr>
            <p:cNvGrpSpPr/>
            <p:nvPr/>
          </p:nvGrpSpPr>
          <p:grpSpPr>
            <a:xfrm>
              <a:off x="3170665" y="601048"/>
              <a:ext cx="2790876" cy="2511454"/>
              <a:chOff x="3165864" y="964474"/>
              <a:chExt cx="2790876" cy="2511454"/>
            </a:xfrm>
          </p:grpSpPr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1B5EC823-15CB-7FA5-05F2-0850A6CE5D8E}"/>
                  </a:ext>
                </a:extLst>
              </p:cNvPr>
              <p:cNvGrpSpPr/>
              <p:nvPr/>
            </p:nvGrpSpPr>
            <p:grpSpPr>
              <a:xfrm>
                <a:off x="3165864" y="964474"/>
                <a:ext cx="2790876" cy="2511454"/>
                <a:chOff x="174537" y="824537"/>
                <a:chExt cx="2790876" cy="2511454"/>
              </a:xfrm>
            </p:grpSpPr>
            <p:sp>
              <p:nvSpPr>
                <p:cNvPr id="281" name="Ellipse 3">
                  <a:extLst>
                    <a:ext uri="{FF2B5EF4-FFF2-40B4-BE49-F238E27FC236}">
                      <a16:creationId xmlns:a16="http://schemas.microsoft.com/office/drawing/2014/main" id="{7176AD7C-BE99-BFEF-F360-5D055A33D0B1}"/>
                    </a:ext>
                  </a:extLst>
                </p:cNvPr>
                <p:cNvSpPr/>
                <p:nvPr/>
              </p:nvSpPr>
              <p:spPr>
                <a:xfrm>
                  <a:off x="174537" y="824537"/>
                  <a:ext cx="2790876" cy="251145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82" name="Group 281">
                  <a:extLst>
                    <a:ext uri="{FF2B5EF4-FFF2-40B4-BE49-F238E27FC236}">
                      <a16:creationId xmlns:a16="http://schemas.microsoft.com/office/drawing/2014/main" id="{5E5D9EA2-64BA-8CE5-4678-37258D349D5B}"/>
                    </a:ext>
                  </a:extLst>
                </p:cNvPr>
                <p:cNvGrpSpPr/>
                <p:nvPr/>
              </p:nvGrpSpPr>
              <p:grpSpPr>
                <a:xfrm>
                  <a:off x="369861" y="1516638"/>
                  <a:ext cx="2245378" cy="818638"/>
                  <a:chOff x="1678922" y="3212334"/>
                  <a:chExt cx="6050226" cy="2098541"/>
                </a:xfrm>
              </p:grpSpPr>
              <p:sp>
                <p:nvSpPr>
                  <p:cNvPr id="290" name="Ellipse 37">
                    <a:extLst>
                      <a:ext uri="{FF2B5EF4-FFF2-40B4-BE49-F238E27FC236}">
                        <a16:creationId xmlns:a16="http://schemas.microsoft.com/office/drawing/2014/main" id="{8DE10912-A81C-3CDF-2A10-254B373F44C7}"/>
                      </a:ext>
                    </a:extLst>
                  </p:cNvPr>
                  <p:cNvSpPr/>
                  <p:nvPr/>
                </p:nvSpPr>
                <p:spPr>
                  <a:xfrm>
                    <a:off x="7022138" y="321233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91" name="Ellipse 6">
                    <a:extLst>
                      <a:ext uri="{FF2B5EF4-FFF2-40B4-BE49-F238E27FC236}">
                        <a16:creationId xmlns:a16="http://schemas.microsoft.com/office/drawing/2014/main" id="{77258CBA-942C-E7D7-925C-C2A9E940329D}"/>
                      </a:ext>
                    </a:extLst>
                  </p:cNvPr>
                  <p:cNvSpPr/>
                  <p:nvPr/>
                </p:nvSpPr>
                <p:spPr>
                  <a:xfrm>
                    <a:off x="1678922" y="4603864"/>
                    <a:ext cx="707011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2" name="Ellipse 6">
                    <a:extLst>
                      <a:ext uri="{FF2B5EF4-FFF2-40B4-BE49-F238E27FC236}">
                        <a16:creationId xmlns:a16="http://schemas.microsoft.com/office/drawing/2014/main" id="{C705EF0C-297D-F50F-49E9-B13E889F5A2E}"/>
                      </a:ext>
                    </a:extLst>
                  </p:cNvPr>
                  <p:cNvSpPr/>
                  <p:nvPr/>
                </p:nvSpPr>
                <p:spPr>
                  <a:xfrm>
                    <a:off x="3460617" y="460386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93" name="Ellipse 6">
                    <a:extLst>
                      <a:ext uri="{FF2B5EF4-FFF2-40B4-BE49-F238E27FC236}">
                        <a16:creationId xmlns:a16="http://schemas.microsoft.com/office/drawing/2014/main" id="{CDDF17AA-F516-7AF8-3EC1-F228ACDD9DE8}"/>
                      </a:ext>
                    </a:extLst>
                  </p:cNvPr>
                  <p:cNvSpPr/>
                  <p:nvPr/>
                </p:nvSpPr>
                <p:spPr>
                  <a:xfrm>
                    <a:off x="5242312" y="4603863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94" name="Ellipse 6">
                    <a:extLst>
                      <a:ext uri="{FF2B5EF4-FFF2-40B4-BE49-F238E27FC236}">
                        <a16:creationId xmlns:a16="http://schemas.microsoft.com/office/drawing/2014/main" id="{AA8CE47A-BB8E-26F6-0FE7-9B6437B1B9C4}"/>
                      </a:ext>
                    </a:extLst>
                  </p:cNvPr>
                  <p:cNvSpPr/>
                  <p:nvPr/>
                </p:nvSpPr>
                <p:spPr>
                  <a:xfrm>
                    <a:off x="7022138" y="4603862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295" name="Connecteur droit avec flèche 1">
                    <a:extLst>
                      <a:ext uri="{FF2B5EF4-FFF2-40B4-BE49-F238E27FC236}">
                        <a16:creationId xmlns:a16="http://schemas.microsoft.com/office/drawing/2014/main" id="{BA6C57C4-734B-F4E7-6C4F-D22A2D329C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7627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Connecteur droit avec flèche 1">
                    <a:extLst>
                      <a:ext uri="{FF2B5EF4-FFF2-40B4-BE49-F238E27FC236}">
                        <a16:creationId xmlns:a16="http://schemas.microsoft.com/office/drawing/2014/main" id="{D69CDD30-9FBE-F795-88DB-1BA40584F0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49322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Connecteur droit avec flèche 1">
                    <a:extLst>
                      <a:ext uri="{FF2B5EF4-FFF2-40B4-BE49-F238E27FC236}">
                        <a16:creationId xmlns:a16="http://schemas.microsoft.com/office/drawing/2014/main" id="{124F840B-DA8B-3F71-9055-13B9D8B99B62}"/>
                      </a:ext>
                    </a:extLst>
                  </p:cNvPr>
                  <p:cNvCxnSpPr>
                    <a:cxnSpLocks/>
                    <a:stCxn id="293" idx="7"/>
                    <a:endCxn id="290" idx="3"/>
                  </p:cNvCxnSpPr>
                  <p:nvPr/>
                </p:nvCxnSpPr>
                <p:spPr>
                  <a:xfrm flipV="1">
                    <a:off x="5845783" y="3815806"/>
                    <a:ext cx="1279894" cy="891596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7" name="ZoneTexte 46">
                  <a:extLst>
                    <a:ext uri="{FF2B5EF4-FFF2-40B4-BE49-F238E27FC236}">
                      <a16:creationId xmlns:a16="http://schemas.microsoft.com/office/drawing/2014/main" id="{24E22E71-2F3B-3880-6B68-C070B964CAB9}"/>
                    </a:ext>
                  </a:extLst>
                </p:cNvPr>
                <p:cNvSpPr txBox="1"/>
                <p:nvPr/>
              </p:nvSpPr>
              <p:spPr>
                <a:xfrm>
                  <a:off x="327635" y="2093153"/>
                  <a:ext cx="4008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SEA1,B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cxnSp>
              <p:nvCxnSpPr>
                <p:cNvPr id="289" name="Connector: Curved 288">
                  <a:extLst>
                    <a:ext uri="{FF2B5EF4-FFF2-40B4-BE49-F238E27FC236}">
                      <a16:creationId xmlns:a16="http://schemas.microsoft.com/office/drawing/2014/main" id="{475F313D-49CB-A435-6919-347678C5C5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838188" y="2020801"/>
                  <a:ext cx="4386" cy="637721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7207641E-5586-E032-88DE-19CF280A8355}"/>
                  </a:ext>
                </a:extLst>
              </p:cNvPr>
              <p:cNvGrpSpPr/>
              <p:nvPr/>
            </p:nvGrpSpPr>
            <p:grpSpPr>
              <a:xfrm>
                <a:off x="3719381" y="2068427"/>
                <a:ext cx="2216292" cy="885942"/>
                <a:chOff x="713723" y="1919588"/>
                <a:chExt cx="2216292" cy="885942"/>
              </a:xfrm>
            </p:grpSpPr>
            <p:sp>
              <p:nvSpPr>
                <p:cNvPr id="318" name="ZoneTexte 77">
                  <a:extLst>
                    <a:ext uri="{FF2B5EF4-FFF2-40B4-BE49-F238E27FC236}">
                      <a16:creationId xmlns:a16="http://schemas.microsoft.com/office/drawing/2014/main" id="{394ED868-40D9-E199-AAFC-60CD815F670E}"/>
                    </a:ext>
                  </a:extLst>
                </p:cNvPr>
                <p:cNvSpPr txBox="1"/>
                <p:nvPr/>
              </p:nvSpPr>
              <p:spPr>
                <a:xfrm>
                  <a:off x="1933337" y="2102633"/>
                  <a:ext cx="996678" cy="3737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γ</a:t>
                  </a:r>
                  <a:r>
                    <a:rPr lang="fr-FR" sz="1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endParaRPr lang="fr-FR" dirty="0"/>
                </a:p>
              </p:txBody>
            </p:sp>
            <p:sp>
              <p:nvSpPr>
                <p:cNvPr id="319" name="ZoneTexte 57">
                  <a:extLst>
                    <a:ext uri="{FF2B5EF4-FFF2-40B4-BE49-F238E27FC236}">
                      <a16:creationId xmlns:a16="http://schemas.microsoft.com/office/drawing/2014/main" id="{EE7BEC43-7E83-2B50-B9C2-2AAD9B5628C2}"/>
                    </a:ext>
                  </a:extLst>
                </p:cNvPr>
                <p:cNvSpPr txBox="1"/>
                <p:nvPr/>
              </p:nvSpPr>
              <p:spPr>
                <a:xfrm>
                  <a:off x="1311869" y="1919588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σ</a:t>
                  </a:r>
                  <a:r>
                    <a:rPr lang="fr-FR" sz="1200" dirty="0"/>
                    <a:t> </a:t>
                  </a:r>
                  <a:r>
                    <a:rPr lang="el-GR" sz="1200" dirty="0"/>
                    <a:t> </a:t>
                  </a:r>
                  <a:endParaRPr lang="fr-FR" sz="1200" dirty="0"/>
                </a:p>
              </p:txBody>
            </p:sp>
            <p:sp>
              <p:nvSpPr>
                <p:cNvPr id="320" name="ZoneTexte 57">
                  <a:extLst>
                    <a:ext uri="{FF2B5EF4-FFF2-40B4-BE49-F238E27FC236}">
                      <a16:creationId xmlns:a16="http://schemas.microsoft.com/office/drawing/2014/main" id="{E3765E79-D094-F193-FCB2-DAD9BD9590FA}"/>
                    </a:ext>
                  </a:extLst>
                </p:cNvPr>
                <p:cNvSpPr txBox="1"/>
                <p:nvPr/>
              </p:nvSpPr>
              <p:spPr>
                <a:xfrm>
                  <a:off x="713723" y="2524299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η </a:t>
                  </a:r>
                  <a:endParaRPr lang="fr-FR" sz="1200" dirty="0"/>
                </a:p>
              </p:txBody>
            </p:sp>
          </p:grpSp>
        </p:grpSp>
        <p:sp>
          <p:nvSpPr>
            <p:cNvPr id="415" name="ZoneTexte 46">
              <a:extLst>
                <a:ext uri="{FF2B5EF4-FFF2-40B4-BE49-F238E27FC236}">
                  <a16:creationId xmlns:a16="http://schemas.microsoft.com/office/drawing/2014/main" id="{81B9D527-6341-5914-238E-FD068AE2F1F2}"/>
                </a:ext>
              </a:extLst>
            </p:cNvPr>
            <p:cNvSpPr txBox="1"/>
            <p:nvPr/>
          </p:nvSpPr>
          <p:spPr>
            <a:xfrm>
              <a:off x="3982268" y="1871150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16" name="ZoneTexte 46">
              <a:extLst>
                <a:ext uri="{FF2B5EF4-FFF2-40B4-BE49-F238E27FC236}">
                  <a16:creationId xmlns:a16="http://schemas.microsoft.com/office/drawing/2014/main" id="{10C88F9E-2CC3-C961-0817-9228E1CF4133}"/>
                </a:ext>
              </a:extLst>
            </p:cNvPr>
            <p:cNvSpPr txBox="1"/>
            <p:nvPr/>
          </p:nvSpPr>
          <p:spPr>
            <a:xfrm>
              <a:off x="5306801" y="1869853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17" name="ZoneTexte 46">
              <a:extLst>
                <a:ext uri="{FF2B5EF4-FFF2-40B4-BE49-F238E27FC236}">
                  <a16:creationId xmlns:a16="http://schemas.microsoft.com/office/drawing/2014/main" id="{0F055CB9-0B07-56E7-0B13-D2EC18853D08}"/>
                </a:ext>
              </a:extLst>
            </p:cNvPr>
            <p:cNvSpPr txBox="1"/>
            <p:nvPr/>
          </p:nvSpPr>
          <p:spPr>
            <a:xfrm>
              <a:off x="4643381" y="1870294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18" name="ZoneTexte 46">
              <a:extLst>
                <a:ext uri="{FF2B5EF4-FFF2-40B4-BE49-F238E27FC236}">
                  <a16:creationId xmlns:a16="http://schemas.microsoft.com/office/drawing/2014/main" id="{16E48F19-9B37-7787-7F58-AF541B22E964}"/>
                </a:ext>
              </a:extLst>
            </p:cNvPr>
            <p:cNvSpPr txBox="1"/>
            <p:nvPr/>
          </p:nvSpPr>
          <p:spPr>
            <a:xfrm>
              <a:off x="5299835" y="1331138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</p:grp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D970EB7C-BD5F-B24B-BEF3-3F35DEEB59DC}"/>
              </a:ext>
            </a:extLst>
          </p:cNvPr>
          <p:cNvGrpSpPr/>
          <p:nvPr/>
        </p:nvGrpSpPr>
        <p:grpSpPr>
          <a:xfrm>
            <a:off x="6172270" y="540708"/>
            <a:ext cx="2790876" cy="2511454"/>
            <a:chOff x="3170665" y="601048"/>
            <a:chExt cx="2790876" cy="2511454"/>
          </a:xfrm>
        </p:grpSpPr>
        <p:grpSp>
          <p:nvGrpSpPr>
            <p:cNvPr id="441" name="Group 440">
              <a:extLst>
                <a:ext uri="{FF2B5EF4-FFF2-40B4-BE49-F238E27FC236}">
                  <a16:creationId xmlns:a16="http://schemas.microsoft.com/office/drawing/2014/main" id="{C47A68A4-D019-C53C-D88E-D10F014CCC10}"/>
                </a:ext>
              </a:extLst>
            </p:cNvPr>
            <p:cNvGrpSpPr/>
            <p:nvPr/>
          </p:nvGrpSpPr>
          <p:grpSpPr>
            <a:xfrm>
              <a:off x="3170665" y="601048"/>
              <a:ext cx="2790876" cy="2511454"/>
              <a:chOff x="3165864" y="964474"/>
              <a:chExt cx="2790876" cy="2511454"/>
            </a:xfrm>
          </p:grpSpPr>
          <p:grpSp>
            <p:nvGrpSpPr>
              <p:cNvPr id="446" name="Group 445">
                <a:extLst>
                  <a:ext uri="{FF2B5EF4-FFF2-40B4-BE49-F238E27FC236}">
                    <a16:creationId xmlns:a16="http://schemas.microsoft.com/office/drawing/2014/main" id="{756CF686-03A1-DC20-C45E-CB02C6AA710E}"/>
                  </a:ext>
                </a:extLst>
              </p:cNvPr>
              <p:cNvGrpSpPr/>
              <p:nvPr/>
            </p:nvGrpSpPr>
            <p:grpSpPr>
              <a:xfrm>
                <a:off x="3165864" y="964474"/>
                <a:ext cx="2790876" cy="2511454"/>
                <a:chOff x="174537" y="824537"/>
                <a:chExt cx="2790876" cy="2511454"/>
              </a:xfrm>
            </p:grpSpPr>
            <p:sp>
              <p:nvSpPr>
                <p:cNvPr id="452" name="Ellipse 3">
                  <a:extLst>
                    <a:ext uri="{FF2B5EF4-FFF2-40B4-BE49-F238E27FC236}">
                      <a16:creationId xmlns:a16="http://schemas.microsoft.com/office/drawing/2014/main" id="{9D0C4736-71F4-BBDB-6156-62BE53FC231D}"/>
                    </a:ext>
                  </a:extLst>
                </p:cNvPr>
                <p:cNvSpPr/>
                <p:nvPr/>
              </p:nvSpPr>
              <p:spPr>
                <a:xfrm>
                  <a:off x="174537" y="824537"/>
                  <a:ext cx="2790876" cy="251145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53" name="Group 452">
                  <a:extLst>
                    <a:ext uri="{FF2B5EF4-FFF2-40B4-BE49-F238E27FC236}">
                      <a16:creationId xmlns:a16="http://schemas.microsoft.com/office/drawing/2014/main" id="{F6C4E9F0-A1F7-C2AC-B1EB-6C959B391020}"/>
                    </a:ext>
                  </a:extLst>
                </p:cNvPr>
                <p:cNvGrpSpPr/>
                <p:nvPr/>
              </p:nvGrpSpPr>
              <p:grpSpPr>
                <a:xfrm>
                  <a:off x="369861" y="1516638"/>
                  <a:ext cx="2245378" cy="818638"/>
                  <a:chOff x="1678922" y="3212334"/>
                  <a:chExt cx="6050226" cy="2098541"/>
                </a:xfrm>
              </p:grpSpPr>
              <p:sp>
                <p:nvSpPr>
                  <p:cNvPr id="457" name="Ellipse 37">
                    <a:extLst>
                      <a:ext uri="{FF2B5EF4-FFF2-40B4-BE49-F238E27FC236}">
                        <a16:creationId xmlns:a16="http://schemas.microsoft.com/office/drawing/2014/main" id="{119295A3-F0FA-968A-BEA5-F4EE65DEC1C9}"/>
                      </a:ext>
                    </a:extLst>
                  </p:cNvPr>
                  <p:cNvSpPr/>
                  <p:nvPr/>
                </p:nvSpPr>
                <p:spPr>
                  <a:xfrm>
                    <a:off x="7022138" y="321233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58" name="Ellipse 6">
                    <a:extLst>
                      <a:ext uri="{FF2B5EF4-FFF2-40B4-BE49-F238E27FC236}">
                        <a16:creationId xmlns:a16="http://schemas.microsoft.com/office/drawing/2014/main" id="{E5A57FF3-57E3-41C9-1D99-D449579A2FE3}"/>
                      </a:ext>
                    </a:extLst>
                  </p:cNvPr>
                  <p:cNvSpPr/>
                  <p:nvPr/>
                </p:nvSpPr>
                <p:spPr>
                  <a:xfrm>
                    <a:off x="1678922" y="4603864"/>
                    <a:ext cx="707011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9" name="Ellipse 6">
                    <a:extLst>
                      <a:ext uri="{FF2B5EF4-FFF2-40B4-BE49-F238E27FC236}">
                        <a16:creationId xmlns:a16="http://schemas.microsoft.com/office/drawing/2014/main" id="{E6569F23-8DA1-491F-DB1A-51C6756B706B}"/>
                      </a:ext>
                    </a:extLst>
                  </p:cNvPr>
                  <p:cNvSpPr/>
                  <p:nvPr/>
                </p:nvSpPr>
                <p:spPr>
                  <a:xfrm>
                    <a:off x="3460617" y="460386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0" name="Ellipse 6">
                    <a:extLst>
                      <a:ext uri="{FF2B5EF4-FFF2-40B4-BE49-F238E27FC236}">
                        <a16:creationId xmlns:a16="http://schemas.microsoft.com/office/drawing/2014/main" id="{268683CF-AC05-2D98-5E2C-AD7799CA6DE8}"/>
                      </a:ext>
                    </a:extLst>
                  </p:cNvPr>
                  <p:cNvSpPr/>
                  <p:nvPr/>
                </p:nvSpPr>
                <p:spPr>
                  <a:xfrm>
                    <a:off x="5242312" y="4603863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1" name="Ellipse 6">
                    <a:extLst>
                      <a:ext uri="{FF2B5EF4-FFF2-40B4-BE49-F238E27FC236}">
                        <a16:creationId xmlns:a16="http://schemas.microsoft.com/office/drawing/2014/main" id="{B7B22F3D-8809-3A8C-72A8-00B22253D695}"/>
                      </a:ext>
                    </a:extLst>
                  </p:cNvPr>
                  <p:cNvSpPr/>
                  <p:nvPr/>
                </p:nvSpPr>
                <p:spPr>
                  <a:xfrm>
                    <a:off x="7022138" y="4603862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462" name="Connecteur droit avec flèche 1">
                    <a:extLst>
                      <a:ext uri="{FF2B5EF4-FFF2-40B4-BE49-F238E27FC236}">
                        <a16:creationId xmlns:a16="http://schemas.microsoft.com/office/drawing/2014/main" id="{3C39EC1D-5620-17DE-5485-F87595D1BD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7627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Connecteur droit avec flèche 1">
                    <a:extLst>
                      <a:ext uri="{FF2B5EF4-FFF2-40B4-BE49-F238E27FC236}">
                        <a16:creationId xmlns:a16="http://schemas.microsoft.com/office/drawing/2014/main" id="{9623067A-9F14-C865-FBDE-6914A72703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49322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Connecteur droit avec flèche 1">
                    <a:extLst>
                      <a:ext uri="{FF2B5EF4-FFF2-40B4-BE49-F238E27FC236}">
                        <a16:creationId xmlns:a16="http://schemas.microsoft.com/office/drawing/2014/main" id="{5C9A1D0B-0BB2-C909-6661-6526DE22F8A0}"/>
                      </a:ext>
                    </a:extLst>
                  </p:cNvPr>
                  <p:cNvCxnSpPr>
                    <a:cxnSpLocks/>
                    <a:stCxn id="460" idx="7"/>
                    <a:endCxn id="457" idx="3"/>
                  </p:cNvCxnSpPr>
                  <p:nvPr/>
                </p:nvCxnSpPr>
                <p:spPr>
                  <a:xfrm flipV="1">
                    <a:off x="5845783" y="3815806"/>
                    <a:ext cx="1279894" cy="891596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4" name="ZoneTexte 46">
                  <a:extLst>
                    <a:ext uri="{FF2B5EF4-FFF2-40B4-BE49-F238E27FC236}">
                      <a16:creationId xmlns:a16="http://schemas.microsoft.com/office/drawing/2014/main" id="{259E154A-E338-0DCF-F268-09C8F39154EF}"/>
                    </a:ext>
                  </a:extLst>
                </p:cNvPr>
                <p:cNvSpPr txBox="1"/>
                <p:nvPr/>
              </p:nvSpPr>
              <p:spPr>
                <a:xfrm>
                  <a:off x="327635" y="2093153"/>
                  <a:ext cx="4008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SEA2,B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cxnSp>
              <p:nvCxnSpPr>
                <p:cNvPr id="456" name="Connector: Curved 455">
                  <a:extLst>
                    <a:ext uri="{FF2B5EF4-FFF2-40B4-BE49-F238E27FC236}">
                      <a16:creationId xmlns:a16="http://schemas.microsoft.com/office/drawing/2014/main" id="{B9A4EE4B-CE8B-924C-DF31-FCB1275E1A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838188" y="2020801"/>
                  <a:ext cx="4386" cy="637721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7" name="Group 446">
                <a:extLst>
                  <a:ext uri="{FF2B5EF4-FFF2-40B4-BE49-F238E27FC236}">
                    <a16:creationId xmlns:a16="http://schemas.microsoft.com/office/drawing/2014/main" id="{D04AB658-3ABC-0163-0EFF-1CAEF973BC2E}"/>
                  </a:ext>
                </a:extLst>
              </p:cNvPr>
              <p:cNvGrpSpPr/>
              <p:nvPr/>
            </p:nvGrpSpPr>
            <p:grpSpPr>
              <a:xfrm>
                <a:off x="3719381" y="2068427"/>
                <a:ext cx="2221985" cy="885942"/>
                <a:chOff x="713723" y="1919588"/>
                <a:chExt cx="2221985" cy="885942"/>
              </a:xfrm>
            </p:grpSpPr>
            <p:sp>
              <p:nvSpPr>
                <p:cNvPr id="448" name="ZoneTexte 77">
                  <a:extLst>
                    <a:ext uri="{FF2B5EF4-FFF2-40B4-BE49-F238E27FC236}">
                      <a16:creationId xmlns:a16="http://schemas.microsoft.com/office/drawing/2014/main" id="{3A9037ED-E855-5F2E-03EB-70FD379BF04F}"/>
                    </a:ext>
                  </a:extLst>
                </p:cNvPr>
                <p:cNvSpPr txBox="1"/>
                <p:nvPr/>
              </p:nvSpPr>
              <p:spPr>
                <a:xfrm>
                  <a:off x="1939030" y="2121827"/>
                  <a:ext cx="996678" cy="3737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γ</a:t>
                  </a:r>
                  <a:r>
                    <a:rPr lang="fr-FR" sz="1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endParaRPr lang="fr-FR" dirty="0"/>
                </a:p>
              </p:txBody>
            </p:sp>
            <p:sp>
              <p:nvSpPr>
                <p:cNvPr id="449" name="ZoneTexte 57">
                  <a:extLst>
                    <a:ext uri="{FF2B5EF4-FFF2-40B4-BE49-F238E27FC236}">
                      <a16:creationId xmlns:a16="http://schemas.microsoft.com/office/drawing/2014/main" id="{97444A13-2765-F26A-3FF2-EA9DDC5771E5}"/>
                    </a:ext>
                  </a:extLst>
                </p:cNvPr>
                <p:cNvSpPr txBox="1"/>
                <p:nvPr/>
              </p:nvSpPr>
              <p:spPr>
                <a:xfrm>
                  <a:off x="1311869" y="1919588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σ</a:t>
                  </a:r>
                  <a:r>
                    <a:rPr lang="fr-FR" sz="1200" dirty="0"/>
                    <a:t> </a:t>
                  </a:r>
                  <a:r>
                    <a:rPr lang="el-GR" sz="1200" dirty="0"/>
                    <a:t> </a:t>
                  </a:r>
                  <a:endParaRPr lang="fr-FR" sz="1200" dirty="0"/>
                </a:p>
              </p:txBody>
            </p:sp>
            <p:sp>
              <p:nvSpPr>
                <p:cNvPr id="450" name="ZoneTexte 57">
                  <a:extLst>
                    <a:ext uri="{FF2B5EF4-FFF2-40B4-BE49-F238E27FC236}">
                      <a16:creationId xmlns:a16="http://schemas.microsoft.com/office/drawing/2014/main" id="{205C9789-EA55-0783-1A88-DA3A79CF5E5C}"/>
                    </a:ext>
                  </a:extLst>
                </p:cNvPr>
                <p:cNvSpPr txBox="1"/>
                <p:nvPr/>
              </p:nvSpPr>
              <p:spPr>
                <a:xfrm>
                  <a:off x="713723" y="2524299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η </a:t>
                  </a:r>
                  <a:endParaRPr lang="fr-FR" sz="1200" dirty="0"/>
                </a:p>
              </p:txBody>
            </p:sp>
          </p:grpSp>
        </p:grpSp>
        <p:sp>
          <p:nvSpPr>
            <p:cNvPr id="442" name="ZoneTexte 46">
              <a:extLst>
                <a:ext uri="{FF2B5EF4-FFF2-40B4-BE49-F238E27FC236}">
                  <a16:creationId xmlns:a16="http://schemas.microsoft.com/office/drawing/2014/main" id="{1E87CD38-D7D4-ECF2-D520-E623FB1C116E}"/>
                </a:ext>
              </a:extLst>
            </p:cNvPr>
            <p:cNvSpPr txBox="1"/>
            <p:nvPr/>
          </p:nvSpPr>
          <p:spPr>
            <a:xfrm>
              <a:off x="3982268" y="1871150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43" name="ZoneTexte 46">
              <a:extLst>
                <a:ext uri="{FF2B5EF4-FFF2-40B4-BE49-F238E27FC236}">
                  <a16:creationId xmlns:a16="http://schemas.microsoft.com/office/drawing/2014/main" id="{BDB1019C-0924-4B56-87F4-16709D078F5B}"/>
                </a:ext>
              </a:extLst>
            </p:cNvPr>
            <p:cNvSpPr txBox="1"/>
            <p:nvPr/>
          </p:nvSpPr>
          <p:spPr>
            <a:xfrm>
              <a:off x="5306801" y="1869853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44" name="ZoneTexte 46">
              <a:extLst>
                <a:ext uri="{FF2B5EF4-FFF2-40B4-BE49-F238E27FC236}">
                  <a16:creationId xmlns:a16="http://schemas.microsoft.com/office/drawing/2014/main" id="{543D120F-E61E-A58F-2257-8A8F876C1A29}"/>
                </a:ext>
              </a:extLst>
            </p:cNvPr>
            <p:cNvSpPr txBox="1"/>
            <p:nvPr/>
          </p:nvSpPr>
          <p:spPr>
            <a:xfrm>
              <a:off x="4643381" y="1870294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45" name="ZoneTexte 46">
              <a:extLst>
                <a:ext uri="{FF2B5EF4-FFF2-40B4-BE49-F238E27FC236}">
                  <a16:creationId xmlns:a16="http://schemas.microsoft.com/office/drawing/2014/main" id="{657023D7-E7CB-42D0-B214-CF436740C30B}"/>
                </a:ext>
              </a:extLst>
            </p:cNvPr>
            <p:cNvSpPr txBox="1"/>
            <p:nvPr/>
          </p:nvSpPr>
          <p:spPr>
            <a:xfrm>
              <a:off x="5299835" y="1331138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</p:grp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B21AF1F2-3F14-9C19-6444-E84AA8C11107}"/>
              </a:ext>
            </a:extLst>
          </p:cNvPr>
          <p:cNvGrpSpPr/>
          <p:nvPr/>
        </p:nvGrpSpPr>
        <p:grpSpPr>
          <a:xfrm>
            <a:off x="3120136" y="4137151"/>
            <a:ext cx="2798155" cy="2511454"/>
            <a:chOff x="3170665" y="601048"/>
            <a:chExt cx="2798155" cy="2511454"/>
          </a:xfrm>
        </p:grpSpPr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005436DB-C73F-EE10-2BE6-790FCBF8C7FB}"/>
                </a:ext>
              </a:extLst>
            </p:cNvPr>
            <p:cNvGrpSpPr/>
            <p:nvPr/>
          </p:nvGrpSpPr>
          <p:grpSpPr>
            <a:xfrm>
              <a:off x="3170665" y="601048"/>
              <a:ext cx="2798155" cy="2511454"/>
              <a:chOff x="3165864" y="964474"/>
              <a:chExt cx="2798155" cy="2511454"/>
            </a:xfrm>
          </p:grpSpPr>
          <p:grpSp>
            <p:nvGrpSpPr>
              <p:cNvPr id="496" name="Group 495">
                <a:extLst>
                  <a:ext uri="{FF2B5EF4-FFF2-40B4-BE49-F238E27FC236}">
                    <a16:creationId xmlns:a16="http://schemas.microsoft.com/office/drawing/2014/main" id="{E54E8E58-4299-7B93-6677-706E6D6F255A}"/>
                  </a:ext>
                </a:extLst>
              </p:cNvPr>
              <p:cNvGrpSpPr/>
              <p:nvPr/>
            </p:nvGrpSpPr>
            <p:grpSpPr>
              <a:xfrm>
                <a:off x="3165864" y="964474"/>
                <a:ext cx="2790876" cy="2511454"/>
                <a:chOff x="174537" y="824537"/>
                <a:chExt cx="2790876" cy="2511454"/>
              </a:xfrm>
            </p:grpSpPr>
            <p:sp>
              <p:nvSpPr>
                <p:cNvPr id="502" name="Ellipse 3">
                  <a:extLst>
                    <a:ext uri="{FF2B5EF4-FFF2-40B4-BE49-F238E27FC236}">
                      <a16:creationId xmlns:a16="http://schemas.microsoft.com/office/drawing/2014/main" id="{C3E41ACC-F5E1-6AC4-446F-57B8619DEDCC}"/>
                    </a:ext>
                  </a:extLst>
                </p:cNvPr>
                <p:cNvSpPr/>
                <p:nvPr/>
              </p:nvSpPr>
              <p:spPr>
                <a:xfrm>
                  <a:off x="174537" y="824537"/>
                  <a:ext cx="2790876" cy="251145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03" name="Group 502">
                  <a:extLst>
                    <a:ext uri="{FF2B5EF4-FFF2-40B4-BE49-F238E27FC236}">
                      <a16:creationId xmlns:a16="http://schemas.microsoft.com/office/drawing/2014/main" id="{A000C84C-F334-882A-A4BB-07956A517434}"/>
                    </a:ext>
                  </a:extLst>
                </p:cNvPr>
                <p:cNvGrpSpPr/>
                <p:nvPr/>
              </p:nvGrpSpPr>
              <p:grpSpPr>
                <a:xfrm>
                  <a:off x="369861" y="1516638"/>
                  <a:ext cx="2245378" cy="818638"/>
                  <a:chOff x="1678922" y="3212334"/>
                  <a:chExt cx="6050226" cy="2098541"/>
                </a:xfrm>
              </p:grpSpPr>
              <p:sp>
                <p:nvSpPr>
                  <p:cNvPr id="507" name="Ellipse 37">
                    <a:extLst>
                      <a:ext uri="{FF2B5EF4-FFF2-40B4-BE49-F238E27FC236}">
                        <a16:creationId xmlns:a16="http://schemas.microsoft.com/office/drawing/2014/main" id="{7B1E0069-C04C-C007-C7C4-AA060CB0ABED}"/>
                      </a:ext>
                    </a:extLst>
                  </p:cNvPr>
                  <p:cNvSpPr/>
                  <p:nvPr/>
                </p:nvSpPr>
                <p:spPr>
                  <a:xfrm>
                    <a:off x="7022138" y="321233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08" name="Ellipse 6">
                    <a:extLst>
                      <a:ext uri="{FF2B5EF4-FFF2-40B4-BE49-F238E27FC236}">
                        <a16:creationId xmlns:a16="http://schemas.microsoft.com/office/drawing/2014/main" id="{21E4D41C-FBC2-50B8-D8F4-4BF5A0F47A01}"/>
                      </a:ext>
                    </a:extLst>
                  </p:cNvPr>
                  <p:cNvSpPr/>
                  <p:nvPr/>
                </p:nvSpPr>
                <p:spPr>
                  <a:xfrm>
                    <a:off x="1678922" y="4603864"/>
                    <a:ext cx="707011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9" name="Ellipse 6">
                    <a:extLst>
                      <a:ext uri="{FF2B5EF4-FFF2-40B4-BE49-F238E27FC236}">
                        <a16:creationId xmlns:a16="http://schemas.microsoft.com/office/drawing/2014/main" id="{66BB5BB4-64DF-5C79-27CA-AC53A1B1F657}"/>
                      </a:ext>
                    </a:extLst>
                  </p:cNvPr>
                  <p:cNvSpPr/>
                  <p:nvPr/>
                </p:nvSpPr>
                <p:spPr>
                  <a:xfrm>
                    <a:off x="3460617" y="460386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10" name="Ellipse 6">
                    <a:extLst>
                      <a:ext uri="{FF2B5EF4-FFF2-40B4-BE49-F238E27FC236}">
                        <a16:creationId xmlns:a16="http://schemas.microsoft.com/office/drawing/2014/main" id="{972F19CE-BC1C-4D94-A322-CFEFAD815AEB}"/>
                      </a:ext>
                    </a:extLst>
                  </p:cNvPr>
                  <p:cNvSpPr/>
                  <p:nvPr/>
                </p:nvSpPr>
                <p:spPr>
                  <a:xfrm>
                    <a:off x="5242312" y="4603863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11" name="Ellipse 6">
                    <a:extLst>
                      <a:ext uri="{FF2B5EF4-FFF2-40B4-BE49-F238E27FC236}">
                        <a16:creationId xmlns:a16="http://schemas.microsoft.com/office/drawing/2014/main" id="{31318216-52AC-45BC-871D-D02BBE17CA65}"/>
                      </a:ext>
                    </a:extLst>
                  </p:cNvPr>
                  <p:cNvSpPr/>
                  <p:nvPr/>
                </p:nvSpPr>
                <p:spPr>
                  <a:xfrm>
                    <a:off x="7022138" y="4603862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512" name="Connecteur droit avec flèche 1">
                    <a:extLst>
                      <a:ext uri="{FF2B5EF4-FFF2-40B4-BE49-F238E27FC236}">
                        <a16:creationId xmlns:a16="http://schemas.microsoft.com/office/drawing/2014/main" id="{256BD0FA-DBA7-6CCC-452A-D48E22E622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7627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Connecteur droit avec flèche 1">
                    <a:extLst>
                      <a:ext uri="{FF2B5EF4-FFF2-40B4-BE49-F238E27FC236}">
                        <a16:creationId xmlns:a16="http://schemas.microsoft.com/office/drawing/2014/main" id="{CD17DF52-3613-4347-1BC0-4E2B3FBF9D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49322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Connecteur droit avec flèche 1">
                    <a:extLst>
                      <a:ext uri="{FF2B5EF4-FFF2-40B4-BE49-F238E27FC236}">
                        <a16:creationId xmlns:a16="http://schemas.microsoft.com/office/drawing/2014/main" id="{4A039DA7-F130-591E-1181-D6A11AB937D3}"/>
                      </a:ext>
                    </a:extLst>
                  </p:cNvPr>
                  <p:cNvCxnSpPr>
                    <a:cxnSpLocks/>
                    <a:stCxn id="510" idx="7"/>
                    <a:endCxn id="507" idx="3"/>
                  </p:cNvCxnSpPr>
                  <p:nvPr/>
                </p:nvCxnSpPr>
                <p:spPr>
                  <a:xfrm flipV="1">
                    <a:off x="5845783" y="3815806"/>
                    <a:ext cx="1279894" cy="891596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04" name="ZoneTexte 46">
                  <a:extLst>
                    <a:ext uri="{FF2B5EF4-FFF2-40B4-BE49-F238E27FC236}">
                      <a16:creationId xmlns:a16="http://schemas.microsoft.com/office/drawing/2014/main" id="{522538F2-C953-A0F0-D245-6503E2293221}"/>
                    </a:ext>
                  </a:extLst>
                </p:cNvPr>
                <p:cNvSpPr txBox="1"/>
                <p:nvPr/>
              </p:nvSpPr>
              <p:spPr>
                <a:xfrm>
                  <a:off x="304913" y="2093153"/>
                  <a:ext cx="423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SEA1,NB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cxnSp>
              <p:nvCxnSpPr>
                <p:cNvPr id="506" name="Connector: Curved 505">
                  <a:extLst>
                    <a:ext uri="{FF2B5EF4-FFF2-40B4-BE49-F238E27FC236}">
                      <a16:creationId xmlns:a16="http://schemas.microsoft.com/office/drawing/2014/main" id="{EF151DE7-45E9-9B74-2742-6F280643B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838188" y="2020801"/>
                  <a:ext cx="4386" cy="637721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7" name="Group 496">
                <a:extLst>
                  <a:ext uri="{FF2B5EF4-FFF2-40B4-BE49-F238E27FC236}">
                    <a16:creationId xmlns:a16="http://schemas.microsoft.com/office/drawing/2014/main" id="{C400165A-E0FD-0E9E-53A9-36137E873446}"/>
                  </a:ext>
                </a:extLst>
              </p:cNvPr>
              <p:cNvGrpSpPr/>
              <p:nvPr/>
            </p:nvGrpSpPr>
            <p:grpSpPr>
              <a:xfrm>
                <a:off x="3719381" y="2068427"/>
                <a:ext cx="2244638" cy="885942"/>
                <a:chOff x="713723" y="1919588"/>
                <a:chExt cx="2244638" cy="885942"/>
              </a:xfrm>
            </p:grpSpPr>
            <p:sp>
              <p:nvSpPr>
                <p:cNvPr id="498" name="ZoneTexte 77">
                  <a:extLst>
                    <a:ext uri="{FF2B5EF4-FFF2-40B4-BE49-F238E27FC236}">
                      <a16:creationId xmlns:a16="http://schemas.microsoft.com/office/drawing/2014/main" id="{FC36617B-B768-76E7-5761-03EDBE699291}"/>
                    </a:ext>
                  </a:extLst>
                </p:cNvPr>
                <p:cNvSpPr txBox="1"/>
                <p:nvPr/>
              </p:nvSpPr>
              <p:spPr>
                <a:xfrm>
                  <a:off x="1961683" y="2103849"/>
                  <a:ext cx="996678" cy="3737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γ</a:t>
                  </a:r>
                  <a:r>
                    <a:rPr lang="fr-FR" sz="1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endParaRPr lang="fr-FR" dirty="0"/>
                </a:p>
              </p:txBody>
            </p:sp>
            <p:sp>
              <p:nvSpPr>
                <p:cNvPr id="499" name="ZoneTexte 57">
                  <a:extLst>
                    <a:ext uri="{FF2B5EF4-FFF2-40B4-BE49-F238E27FC236}">
                      <a16:creationId xmlns:a16="http://schemas.microsoft.com/office/drawing/2014/main" id="{731A5223-BB74-A576-3B5B-69B886C04075}"/>
                    </a:ext>
                  </a:extLst>
                </p:cNvPr>
                <p:cNvSpPr txBox="1"/>
                <p:nvPr/>
              </p:nvSpPr>
              <p:spPr>
                <a:xfrm>
                  <a:off x="1311869" y="1919588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σ</a:t>
                  </a:r>
                  <a:r>
                    <a:rPr lang="fr-FR" sz="1200" dirty="0"/>
                    <a:t> </a:t>
                  </a:r>
                  <a:r>
                    <a:rPr lang="el-GR" sz="1200" dirty="0"/>
                    <a:t> </a:t>
                  </a:r>
                  <a:endParaRPr lang="fr-FR" sz="1200" dirty="0"/>
                </a:p>
              </p:txBody>
            </p:sp>
            <p:sp>
              <p:nvSpPr>
                <p:cNvPr id="500" name="ZoneTexte 57">
                  <a:extLst>
                    <a:ext uri="{FF2B5EF4-FFF2-40B4-BE49-F238E27FC236}">
                      <a16:creationId xmlns:a16="http://schemas.microsoft.com/office/drawing/2014/main" id="{E472F9D9-F0E4-BFEA-A998-1680C9F6CA13}"/>
                    </a:ext>
                  </a:extLst>
                </p:cNvPr>
                <p:cNvSpPr txBox="1"/>
                <p:nvPr/>
              </p:nvSpPr>
              <p:spPr>
                <a:xfrm>
                  <a:off x="713723" y="2524299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η </a:t>
                  </a:r>
                  <a:endParaRPr lang="fr-FR" sz="1200" dirty="0"/>
                </a:p>
              </p:txBody>
            </p:sp>
          </p:grpSp>
        </p:grpSp>
        <p:sp>
          <p:nvSpPr>
            <p:cNvPr id="492" name="ZoneTexte 46">
              <a:extLst>
                <a:ext uri="{FF2B5EF4-FFF2-40B4-BE49-F238E27FC236}">
                  <a16:creationId xmlns:a16="http://schemas.microsoft.com/office/drawing/2014/main" id="{311D352B-DDC7-3F83-1F7A-B4FFC1D22B14}"/>
                </a:ext>
              </a:extLst>
            </p:cNvPr>
            <p:cNvSpPr txBox="1"/>
            <p:nvPr/>
          </p:nvSpPr>
          <p:spPr>
            <a:xfrm>
              <a:off x="3972154" y="1871150"/>
              <a:ext cx="410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93" name="ZoneTexte 46">
              <a:extLst>
                <a:ext uri="{FF2B5EF4-FFF2-40B4-BE49-F238E27FC236}">
                  <a16:creationId xmlns:a16="http://schemas.microsoft.com/office/drawing/2014/main" id="{9682FE0D-ACFF-A127-5432-DCE8F969D09A}"/>
                </a:ext>
              </a:extLst>
            </p:cNvPr>
            <p:cNvSpPr txBox="1"/>
            <p:nvPr/>
          </p:nvSpPr>
          <p:spPr>
            <a:xfrm>
              <a:off x="5283228" y="1869853"/>
              <a:ext cx="4244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94" name="ZoneTexte 46">
              <a:extLst>
                <a:ext uri="{FF2B5EF4-FFF2-40B4-BE49-F238E27FC236}">
                  <a16:creationId xmlns:a16="http://schemas.microsoft.com/office/drawing/2014/main" id="{2295CA5E-9CF5-DD9A-2722-0F636E2424ED}"/>
                </a:ext>
              </a:extLst>
            </p:cNvPr>
            <p:cNvSpPr txBox="1"/>
            <p:nvPr/>
          </p:nvSpPr>
          <p:spPr>
            <a:xfrm>
              <a:off x="4630039" y="1870294"/>
              <a:ext cx="4142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95" name="ZoneTexte 46">
              <a:extLst>
                <a:ext uri="{FF2B5EF4-FFF2-40B4-BE49-F238E27FC236}">
                  <a16:creationId xmlns:a16="http://schemas.microsoft.com/office/drawing/2014/main" id="{7A11B668-CF2E-E6EE-EF6E-4493C1D8D60A}"/>
                </a:ext>
              </a:extLst>
            </p:cNvPr>
            <p:cNvSpPr txBox="1"/>
            <p:nvPr/>
          </p:nvSpPr>
          <p:spPr>
            <a:xfrm>
              <a:off x="5280266" y="1331138"/>
              <a:ext cx="4204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</p:grp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58BD8AFB-D207-F4DD-3323-181E8903431C}"/>
              </a:ext>
            </a:extLst>
          </p:cNvPr>
          <p:cNvGrpSpPr/>
          <p:nvPr/>
        </p:nvGrpSpPr>
        <p:grpSpPr>
          <a:xfrm>
            <a:off x="6127619" y="4156749"/>
            <a:ext cx="2806814" cy="2511454"/>
            <a:chOff x="3170665" y="601048"/>
            <a:chExt cx="2806814" cy="2511454"/>
          </a:xfrm>
        </p:grpSpPr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43A3CEC1-BC8F-5F6D-B14D-D4CBDECC3661}"/>
                </a:ext>
              </a:extLst>
            </p:cNvPr>
            <p:cNvGrpSpPr/>
            <p:nvPr/>
          </p:nvGrpSpPr>
          <p:grpSpPr>
            <a:xfrm>
              <a:off x="3170665" y="601048"/>
              <a:ext cx="2806814" cy="2511454"/>
              <a:chOff x="3165864" y="964474"/>
              <a:chExt cx="2806814" cy="2511454"/>
            </a:xfrm>
          </p:grpSpPr>
          <p:grpSp>
            <p:nvGrpSpPr>
              <p:cNvPr id="521" name="Group 520">
                <a:extLst>
                  <a:ext uri="{FF2B5EF4-FFF2-40B4-BE49-F238E27FC236}">
                    <a16:creationId xmlns:a16="http://schemas.microsoft.com/office/drawing/2014/main" id="{13BC00BA-1886-FB90-9D2F-A47E2ADA7D22}"/>
                  </a:ext>
                </a:extLst>
              </p:cNvPr>
              <p:cNvGrpSpPr/>
              <p:nvPr/>
            </p:nvGrpSpPr>
            <p:grpSpPr>
              <a:xfrm>
                <a:off x="3165864" y="964474"/>
                <a:ext cx="2790876" cy="2511454"/>
                <a:chOff x="174537" y="824537"/>
                <a:chExt cx="2790876" cy="2511454"/>
              </a:xfrm>
            </p:grpSpPr>
            <p:sp>
              <p:nvSpPr>
                <p:cNvPr id="527" name="Ellipse 3">
                  <a:extLst>
                    <a:ext uri="{FF2B5EF4-FFF2-40B4-BE49-F238E27FC236}">
                      <a16:creationId xmlns:a16="http://schemas.microsoft.com/office/drawing/2014/main" id="{A97B262E-FECD-4013-BF84-5D86795F2F1B}"/>
                    </a:ext>
                  </a:extLst>
                </p:cNvPr>
                <p:cNvSpPr/>
                <p:nvPr/>
              </p:nvSpPr>
              <p:spPr>
                <a:xfrm>
                  <a:off x="174537" y="824537"/>
                  <a:ext cx="2790876" cy="251145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28" name="Group 527">
                  <a:extLst>
                    <a:ext uri="{FF2B5EF4-FFF2-40B4-BE49-F238E27FC236}">
                      <a16:creationId xmlns:a16="http://schemas.microsoft.com/office/drawing/2014/main" id="{F0AD1893-DA3D-8680-A8B4-209D3063CE14}"/>
                    </a:ext>
                  </a:extLst>
                </p:cNvPr>
                <p:cNvGrpSpPr/>
                <p:nvPr/>
              </p:nvGrpSpPr>
              <p:grpSpPr>
                <a:xfrm>
                  <a:off x="369861" y="1516638"/>
                  <a:ext cx="2245378" cy="818638"/>
                  <a:chOff x="1678922" y="3212334"/>
                  <a:chExt cx="6050226" cy="2098541"/>
                </a:xfrm>
              </p:grpSpPr>
              <p:sp>
                <p:nvSpPr>
                  <p:cNvPr id="532" name="Ellipse 37">
                    <a:extLst>
                      <a:ext uri="{FF2B5EF4-FFF2-40B4-BE49-F238E27FC236}">
                        <a16:creationId xmlns:a16="http://schemas.microsoft.com/office/drawing/2014/main" id="{5BD51DBC-2B7A-B4DD-3233-0EA1CE4A4282}"/>
                      </a:ext>
                    </a:extLst>
                  </p:cNvPr>
                  <p:cNvSpPr/>
                  <p:nvPr/>
                </p:nvSpPr>
                <p:spPr>
                  <a:xfrm>
                    <a:off x="7022138" y="321233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33" name="Ellipse 6">
                    <a:extLst>
                      <a:ext uri="{FF2B5EF4-FFF2-40B4-BE49-F238E27FC236}">
                        <a16:creationId xmlns:a16="http://schemas.microsoft.com/office/drawing/2014/main" id="{926E3407-0C8C-1A65-208F-5BD77E545C7B}"/>
                      </a:ext>
                    </a:extLst>
                  </p:cNvPr>
                  <p:cNvSpPr/>
                  <p:nvPr/>
                </p:nvSpPr>
                <p:spPr>
                  <a:xfrm>
                    <a:off x="1678922" y="4603864"/>
                    <a:ext cx="707011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4" name="Ellipse 6">
                    <a:extLst>
                      <a:ext uri="{FF2B5EF4-FFF2-40B4-BE49-F238E27FC236}">
                        <a16:creationId xmlns:a16="http://schemas.microsoft.com/office/drawing/2014/main" id="{BD9FB0D7-DE0F-5818-72D4-379EED260D81}"/>
                      </a:ext>
                    </a:extLst>
                  </p:cNvPr>
                  <p:cNvSpPr/>
                  <p:nvPr/>
                </p:nvSpPr>
                <p:spPr>
                  <a:xfrm>
                    <a:off x="3460617" y="460386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35" name="Ellipse 6">
                    <a:extLst>
                      <a:ext uri="{FF2B5EF4-FFF2-40B4-BE49-F238E27FC236}">
                        <a16:creationId xmlns:a16="http://schemas.microsoft.com/office/drawing/2014/main" id="{5AE8A799-1F0D-AD5D-66BC-F5FDCBA444B9}"/>
                      </a:ext>
                    </a:extLst>
                  </p:cNvPr>
                  <p:cNvSpPr/>
                  <p:nvPr/>
                </p:nvSpPr>
                <p:spPr>
                  <a:xfrm>
                    <a:off x="5242312" y="4603863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36" name="Ellipse 6">
                    <a:extLst>
                      <a:ext uri="{FF2B5EF4-FFF2-40B4-BE49-F238E27FC236}">
                        <a16:creationId xmlns:a16="http://schemas.microsoft.com/office/drawing/2014/main" id="{0BCE1EE1-8244-1930-2B81-3480343A5D7A}"/>
                      </a:ext>
                    </a:extLst>
                  </p:cNvPr>
                  <p:cNvSpPr/>
                  <p:nvPr/>
                </p:nvSpPr>
                <p:spPr>
                  <a:xfrm>
                    <a:off x="7022138" y="4603862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537" name="Connecteur droit avec flèche 1">
                    <a:extLst>
                      <a:ext uri="{FF2B5EF4-FFF2-40B4-BE49-F238E27FC236}">
                        <a16:creationId xmlns:a16="http://schemas.microsoft.com/office/drawing/2014/main" id="{911907BF-4D5B-87E0-E8AE-BB106EB5F4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7627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Connecteur droit avec flèche 1">
                    <a:extLst>
                      <a:ext uri="{FF2B5EF4-FFF2-40B4-BE49-F238E27FC236}">
                        <a16:creationId xmlns:a16="http://schemas.microsoft.com/office/drawing/2014/main" id="{EDD9D739-A625-BF05-100F-BBDD75A609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49322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Connecteur droit avec flèche 1">
                    <a:extLst>
                      <a:ext uri="{FF2B5EF4-FFF2-40B4-BE49-F238E27FC236}">
                        <a16:creationId xmlns:a16="http://schemas.microsoft.com/office/drawing/2014/main" id="{243CA7F8-0CE7-EF08-A7CE-D5334E4D26AF}"/>
                      </a:ext>
                    </a:extLst>
                  </p:cNvPr>
                  <p:cNvCxnSpPr>
                    <a:cxnSpLocks/>
                    <a:stCxn id="535" idx="7"/>
                    <a:endCxn id="532" idx="3"/>
                  </p:cNvCxnSpPr>
                  <p:nvPr/>
                </p:nvCxnSpPr>
                <p:spPr>
                  <a:xfrm flipV="1">
                    <a:off x="5845783" y="3815806"/>
                    <a:ext cx="1279894" cy="891596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9" name="ZoneTexte 46">
                  <a:extLst>
                    <a:ext uri="{FF2B5EF4-FFF2-40B4-BE49-F238E27FC236}">
                      <a16:creationId xmlns:a16="http://schemas.microsoft.com/office/drawing/2014/main" id="{1C1AEA49-9D48-5F24-EB60-67973E70D271}"/>
                    </a:ext>
                  </a:extLst>
                </p:cNvPr>
                <p:cNvSpPr txBox="1"/>
                <p:nvPr/>
              </p:nvSpPr>
              <p:spPr>
                <a:xfrm>
                  <a:off x="304913" y="2093153"/>
                  <a:ext cx="423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SEA2,NB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cxnSp>
              <p:nvCxnSpPr>
                <p:cNvPr id="531" name="Connector: Curved 530">
                  <a:extLst>
                    <a:ext uri="{FF2B5EF4-FFF2-40B4-BE49-F238E27FC236}">
                      <a16:creationId xmlns:a16="http://schemas.microsoft.com/office/drawing/2014/main" id="{E996F84E-6E13-A947-438F-8BE54624AF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838188" y="2020801"/>
                  <a:ext cx="4386" cy="637721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2" name="Group 521">
                <a:extLst>
                  <a:ext uri="{FF2B5EF4-FFF2-40B4-BE49-F238E27FC236}">
                    <a16:creationId xmlns:a16="http://schemas.microsoft.com/office/drawing/2014/main" id="{5B269161-D0D1-1FBD-1C3F-B15067713610}"/>
                  </a:ext>
                </a:extLst>
              </p:cNvPr>
              <p:cNvGrpSpPr/>
              <p:nvPr/>
            </p:nvGrpSpPr>
            <p:grpSpPr>
              <a:xfrm>
                <a:off x="3719381" y="2068427"/>
                <a:ext cx="2253297" cy="885942"/>
                <a:chOff x="713723" y="1919588"/>
                <a:chExt cx="2253297" cy="885942"/>
              </a:xfrm>
            </p:grpSpPr>
            <p:sp>
              <p:nvSpPr>
                <p:cNvPr id="523" name="ZoneTexte 77">
                  <a:extLst>
                    <a:ext uri="{FF2B5EF4-FFF2-40B4-BE49-F238E27FC236}">
                      <a16:creationId xmlns:a16="http://schemas.microsoft.com/office/drawing/2014/main" id="{CB20BA88-05C3-EEFE-0DE3-0491E51BD3D1}"/>
                    </a:ext>
                  </a:extLst>
                </p:cNvPr>
                <p:cNvSpPr txBox="1"/>
                <p:nvPr/>
              </p:nvSpPr>
              <p:spPr>
                <a:xfrm>
                  <a:off x="1970342" y="2127754"/>
                  <a:ext cx="996678" cy="3737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γ</a:t>
                  </a:r>
                  <a:r>
                    <a:rPr lang="fr-FR" sz="1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endParaRPr lang="fr-FR" dirty="0"/>
                </a:p>
              </p:txBody>
            </p:sp>
            <p:sp>
              <p:nvSpPr>
                <p:cNvPr id="524" name="ZoneTexte 57">
                  <a:extLst>
                    <a:ext uri="{FF2B5EF4-FFF2-40B4-BE49-F238E27FC236}">
                      <a16:creationId xmlns:a16="http://schemas.microsoft.com/office/drawing/2014/main" id="{7166E283-1FF3-FC31-1962-6B75C8A17B04}"/>
                    </a:ext>
                  </a:extLst>
                </p:cNvPr>
                <p:cNvSpPr txBox="1"/>
                <p:nvPr/>
              </p:nvSpPr>
              <p:spPr>
                <a:xfrm>
                  <a:off x="1311869" y="1919588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σ</a:t>
                  </a:r>
                  <a:r>
                    <a:rPr lang="fr-FR" sz="1200" dirty="0"/>
                    <a:t> </a:t>
                  </a:r>
                  <a:r>
                    <a:rPr lang="el-GR" sz="1200" dirty="0"/>
                    <a:t> </a:t>
                  </a:r>
                  <a:endParaRPr lang="fr-FR" sz="1200" dirty="0"/>
                </a:p>
              </p:txBody>
            </p:sp>
            <p:sp>
              <p:nvSpPr>
                <p:cNvPr id="525" name="ZoneTexte 57">
                  <a:extLst>
                    <a:ext uri="{FF2B5EF4-FFF2-40B4-BE49-F238E27FC236}">
                      <a16:creationId xmlns:a16="http://schemas.microsoft.com/office/drawing/2014/main" id="{F6E58884-1BA9-76E0-021D-E2369CFE4324}"/>
                    </a:ext>
                  </a:extLst>
                </p:cNvPr>
                <p:cNvSpPr txBox="1"/>
                <p:nvPr/>
              </p:nvSpPr>
              <p:spPr>
                <a:xfrm>
                  <a:off x="713723" y="2524299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η </a:t>
                  </a:r>
                  <a:endParaRPr lang="fr-FR" sz="1200" dirty="0"/>
                </a:p>
              </p:txBody>
            </p:sp>
          </p:grpSp>
        </p:grpSp>
        <p:sp>
          <p:nvSpPr>
            <p:cNvPr id="517" name="ZoneTexte 46">
              <a:extLst>
                <a:ext uri="{FF2B5EF4-FFF2-40B4-BE49-F238E27FC236}">
                  <a16:creationId xmlns:a16="http://schemas.microsoft.com/office/drawing/2014/main" id="{50EFAF0E-2E10-562E-102B-3F58E28283CA}"/>
                </a:ext>
              </a:extLst>
            </p:cNvPr>
            <p:cNvSpPr txBox="1"/>
            <p:nvPr/>
          </p:nvSpPr>
          <p:spPr>
            <a:xfrm>
              <a:off x="3963610" y="1871150"/>
              <a:ext cx="419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518" name="ZoneTexte 46">
              <a:extLst>
                <a:ext uri="{FF2B5EF4-FFF2-40B4-BE49-F238E27FC236}">
                  <a16:creationId xmlns:a16="http://schemas.microsoft.com/office/drawing/2014/main" id="{2D54B5F9-319C-2FF0-57B8-8462D3C6D6FB}"/>
                </a:ext>
              </a:extLst>
            </p:cNvPr>
            <p:cNvSpPr txBox="1"/>
            <p:nvPr/>
          </p:nvSpPr>
          <p:spPr>
            <a:xfrm>
              <a:off x="5285654" y="1869853"/>
              <a:ext cx="422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519" name="ZoneTexte 46">
              <a:extLst>
                <a:ext uri="{FF2B5EF4-FFF2-40B4-BE49-F238E27FC236}">
                  <a16:creationId xmlns:a16="http://schemas.microsoft.com/office/drawing/2014/main" id="{8524B9D8-0D12-9CE9-FBEF-82F7C6895C20}"/>
                </a:ext>
              </a:extLst>
            </p:cNvPr>
            <p:cNvSpPr txBox="1"/>
            <p:nvPr/>
          </p:nvSpPr>
          <p:spPr>
            <a:xfrm>
              <a:off x="4643381" y="1870294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520" name="ZoneTexte 46">
              <a:extLst>
                <a:ext uri="{FF2B5EF4-FFF2-40B4-BE49-F238E27FC236}">
                  <a16:creationId xmlns:a16="http://schemas.microsoft.com/office/drawing/2014/main" id="{C3E65E07-DCCE-142A-886F-572EC4DF6110}"/>
                </a:ext>
              </a:extLst>
            </p:cNvPr>
            <p:cNvSpPr txBox="1"/>
            <p:nvPr/>
          </p:nvSpPr>
          <p:spPr>
            <a:xfrm>
              <a:off x="5280266" y="1331138"/>
              <a:ext cx="4204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</p:grpSp>
      <p:sp>
        <p:nvSpPr>
          <p:cNvPr id="540" name="ZoneTexte 102">
            <a:extLst>
              <a:ext uri="{FF2B5EF4-FFF2-40B4-BE49-F238E27FC236}">
                <a16:creationId xmlns:a16="http://schemas.microsoft.com/office/drawing/2014/main" id="{F12AFFA5-F8E0-834C-09D2-A6F50DC04D2C}"/>
              </a:ext>
            </a:extLst>
          </p:cNvPr>
          <p:cNvSpPr txBox="1"/>
          <p:nvPr/>
        </p:nvSpPr>
        <p:spPr>
          <a:xfrm>
            <a:off x="4263098" y="6411382"/>
            <a:ext cx="7328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541" name="ZoneTexte 102">
            <a:extLst>
              <a:ext uri="{FF2B5EF4-FFF2-40B4-BE49-F238E27FC236}">
                <a16:creationId xmlns:a16="http://schemas.microsoft.com/office/drawing/2014/main" id="{B3F99A79-C1ED-5C96-84F5-0FF2621AC896}"/>
              </a:ext>
            </a:extLst>
          </p:cNvPr>
          <p:cNvSpPr txBox="1"/>
          <p:nvPr/>
        </p:nvSpPr>
        <p:spPr>
          <a:xfrm>
            <a:off x="7272216" y="6432041"/>
            <a:ext cx="7328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547" name="ZoneTexte 102">
            <a:extLst>
              <a:ext uri="{FF2B5EF4-FFF2-40B4-BE49-F238E27FC236}">
                <a16:creationId xmlns:a16="http://schemas.microsoft.com/office/drawing/2014/main" id="{5F5109D9-F2C7-AC6B-E278-4CE98F756A96}"/>
              </a:ext>
            </a:extLst>
          </p:cNvPr>
          <p:cNvSpPr txBox="1"/>
          <p:nvPr/>
        </p:nvSpPr>
        <p:spPr>
          <a:xfrm>
            <a:off x="4220153" y="300151"/>
            <a:ext cx="7328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548" name="ZoneTexte 102">
            <a:extLst>
              <a:ext uri="{FF2B5EF4-FFF2-40B4-BE49-F238E27FC236}">
                <a16:creationId xmlns:a16="http://schemas.microsoft.com/office/drawing/2014/main" id="{D6CB4CBE-E07F-0930-B83D-DE36564B0937}"/>
              </a:ext>
            </a:extLst>
          </p:cNvPr>
          <p:cNvSpPr txBox="1"/>
          <p:nvPr/>
        </p:nvSpPr>
        <p:spPr>
          <a:xfrm>
            <a:off x="7317903" y="217344"/>
            <a:ext cx="7328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566" name="ZoneTexte 57">
            <a:extLst>
              <a:ext uri="{FF2B5EF4-FFF2-40B4-BE49-F238E27FC236}">
                <a16:creationId xmlns:a16="http://schemas.microsoft.com/office/drawing/2014/main" id="{703044AC-1143-39DD-6EF1-4A07A3A96C15}"/>
              </a:ext>
            </a:extLst>
          </p:cNvPr>
          <p:cNvSpPr txBox="1"/>
          <p:nvPr/>
        </p:nvSpPr>
        <p:spPr>
          <a:xfrm>
            <a:off x="4828906" y="5006926"/>
            <a:ext cx="851121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  </a:t>
            </a:r>
            <a:endParaRPr lang="fr-FR" sz="1200" dirty="0"/>
          </a:p>
        </p:txBody>
      </p:sp>
      <p:sp>
        <p:nvSpPr>
          <p:cNvPr id="567" name="ZoneTexte 57">
            <a:extLst>
              <a:ext uri="{FF2B5EF4-FFF2-40B4-BE49-F238E27FC236}">
                <a16:creationId xmlns:a16="http://schemas.microsoft.com/office/drawing/2014/main" id="{03395F36-DC89-ADE6-97E5-83CF0D9E615C}"/>
              </a:ext>
            </a:extLst>
          </p:cNvPr>
          <p:cNvSpPr txBox="1"/>
          <p:nvPr/>
        </p:nvSpPr>
        <p:spPr>
          <a:xfrm>
            <a:off x="7828498" y="5038137"/>
            <a:ext cx="851121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  </a:t>
            </a:r>
            <a:endParaRPr lang="fr-FR" sz="1200" dirty="0"/>
          </a:p>
        </p:txBody>
      </p:sp>
      <p:sp>
        <p:nvSpPr>
          <p:cNvPr id="569" name="ZoneTexte 57">
            <a:extLst>
              <a:ext uri="{FF2B5EF4-FFF2-40B4-BE49-F238E27FC236}">
                <a16:creationId xmlns:a16="http://schemas.microsoft.com/office/drawing/2014/main" id="{C59EF51C-9B3D-0E30-7C3E-C6D092056624}"/>
              </a:ext>
            </a:extLst>
          </p:cNvPr>
          <p:cNvSpPr txBox="1"/>
          <p:nvPr/>
        </p:nvSpPr>
        <p:spPr>
          <a:xfrm>
            <a:off x="7900584" y="1416075"/>
            <a:ext cx="851121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  </a:t>
            </a:r>
            <a:endParaRPr lang="fr-FR" sz="1200" dirty="0"/>
          </a:p>
        </p:txBody>
      </p:sp>
      <p:sp>
        <p:nvSpPr>
          <p:cNvPr id="571" name="ZoneTexte 57">
            <a:extLst>
              <a:ext uri="{FF2B5EF4-FFF2-40B4-BE49-F238E27FC236}">
                <a16:creationId xmlns:a16="http://schemas.microsoft.com/office/drawing/2014/main" id="{2F4C2804-2032-CE5D-4332-386F12359CF9}"/>
              </a:ext>
            </a:extLst>
          </p:cNvPr>
          <p:cNvSpPr txBox="1"/>
          <p:nvPr/>
        </p:nvSpPr>
        <p:spPr>
          <a:xfrm>
            <a:off x="5057937" y="1639177"/>
            <a:ext cx="851121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  </a:t>
            </a:r>
            <a:endParaRPr lang="fr-FR" sz="1200" dirty="0"/>
          </a:p>
        </p:txBody>
      </p:sp>
      <p:sp>
        <p:nvSpPr>
          <p:cNvPr id="583" name="ZoneTexte 57">
            <a:extLst>
              <a:ext uri="{FF2B5EF4-FFF2-40B4-BE49-F238E27FC236}">
                <a16:creationId xmlns:a16="http://schemas.microsoft.com/office/drawing/2014/main" id="{46992850-1F7F-EEA8-33EE-49325371CB43}"/>
              </a:ext>
            </a:extLst>
          </p:cNvPr>
          <p:cNvSpPr txBox="1"/>
          <p:nvPr/>
        </p:nvSpPr>
        <p:spPr>
          <a:xfrm>
            <a:off x="5769040" y="4024789"/>
            <a:ext cx="126768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dirty="0"/>
              <a:t>Ω</a:t>
            </a:r>
            <a:r>
              <a:rPr lang="fr-FR" dirty="0"/>
              <a:t>.N</a:t>
            </a:r>
            <a:r>
              <a:rPr lang="fr-FR" sz="1800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fr-FR" dirty="0"/>
              <a:t> </a:t>
            </a:r>
          </a:p>
        </p:txBody>
      </p:sp>
      <p:sp>
        <p:nvSpPr>
          <p:cNvPr id="591" name="ZoneTexte 57">
            <a:extLst>
              <a:ext uri="{FF2B5EF4-FFF2-40B4-BE49-F238E27FC236}">
                <a16:creationId xmlns:a16="http://schemas.microsoft.com/office/drawing/2014/main" id="{8E9B4195-E4F1-6F1E-A4B1-5C0643617C22}"/>
              </a:ext>
            </a:extLst>
          </p:cNvPr>
          <p:cNvSpPr txBox="1"/>
          <p:nvPr/>
        </p:nvSpPr>
        <p:spPr>
          <a:xfrm>
            <a:off x="5759581" y="6292279"/>
            <a:ext cx="126768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dirty="0"/>
              <a:t>Ω</a:t>
            </a:r>
            <a:r>
              <a:rPr lang="fr-FR" dirty="0"/>
              <a:t>.N</a:t>
            </a:r>
            <a:r>
              <a:rPr lang="fr-FR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fr-FR" dirty="0"/>
              <a:t> </a:t>
            </a:r>
          </a:p>
        </p:txBody>
      </p:sp>
      <p:grpSp>
        <p:nvGrpSpPr>
          <p:cNvPr id="928" name="Group 927">
            <a:extLst>
              <a:ext uri="{FF2B5EF4-FFF2-40B4-BE49-F238E27FC236}">
                <a16:creationId xmlns:a16="http://schemas.microsoft.com/office/drawing/2014/main" id="{EBF62808-5E29-5423-04C0-45EB5C2D291C}"/>
              </a:ext>
            </a:extLst>
          </p:cNvPr>
          <p:cNvGrpSpPr/>
          <p:nvPr/>
        </p:nvGrpSpPr>
        <p:grpSpPr>
          <a:xfrm>
            <a:off x="-14925" y="280269"/>
            <a:ext cx="3396445" cy="2674875"/>
            <a:chOff x="-14925" y="280269"/>
            <a:chExt cx="3396445" cy="2674875"/>
          </a:xfrm>
        </p:grpSpPr>
        <p:sp>
          <p:nvSpPr>
            <p:cNvPr id="929" name="Ellipse 3">
              <a:extLst>
                <a:ext uri="{FF2B5EF4-FFF2-40B4-BE49-F238E27FC236}">
                  <a16:creationId xmlns:a16="http://schemas.microsoft.com/office/drawing/2014/main" id="{A63E3DAB-B856-0282-8068-AD1C2F1521FF}"/>
                </a:ext>
              </a:extLst>
            </p:cNvPr>
            <p:cNvSpPr/>
            <p:nvPr/>
          </p:nvSpPr>
          <p:spPr>
            <a:xfrm>
              <a:off x="-14925" y="1555134"/>
              <a:ext cx="2293302" cy="140001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930" name="Ellipse 3">
              <a:extLst>
                <a:ext uri="{FF2B5EF4-FFF2-40B4-BE49-F238E27FC236}">
                  <a16:creationId xmlns:a16="http://schemas.microsoft.com/office/drawing/2014/main" id="{7DE2F009-641C-95BE-D428-1242829B009A}"/>
                </a:ext>
              </a:extLst>
            </p:cNvPr>
            <p:cNvSpPr/>
            <p:nvPr/>
          </p:nvSpPr>
          <p:spPr>
            <a:xfrm>
              <a:off x="179338" y="461111"/>
              <a:ext cx="2641771" cy="129857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931" name="Group 930">
              <a:extLst>
                <a:ext uri="{FF2B5EF4-FFF2-40B4-BE49-F238E27FC236}">
                  <a16:creationId xmlns:a16="http://schemas.microsoft.com/office/drawing/2014/main" id="{2A12043A-7BB6-9E3E-AB64-B07400D22297}"/>
                </a:ext>
              </a:extLst>
            </p:cNvPr>
            <p:cNvGrpSpPr/>
            <p:nvPr/>
          </p:nvGrpSpPr>
          <p:grpSpPr>
            <a:xfrm>
              <a:off x="680935" y="1624875"/>
              <a:ext cx="2208681" cy="1236149"/>
              <a:chOff x="680935" y="1624875"/>
              <a:chExt cx="2208681" cy="1236149"/>
            </a:xfrm>
          </p:grpSpPr>
          <p:sp>
            <p:nvSpPr>
              <p:cNvPr id="979" name="ZoneTexte 77">
                <a:extLst>
                  <a:ext uri="{FF2B5EF4-FFF2-40B4-BE49-F238E27FC236}">
                    <a16:creationId xmlns:a16="http://schemas.microsoft.com/office/drawing/2014/main" id="{908E6A25-5C2C-57A9-2784-64E6BF0F2694}"/>
                  </a:ext>
                </a:extLst>
              </p:cNvPr>
              <p:cNvSpPr txBox="1"/>
              <p:nvPr/>
            </p:nvSpPr>
            <p:spPr>
              <a:xfrm>
                <a:off x="1892938" y="1624875"/>
                <a:ext cx="996678" cy="373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fr-FR" dirty="0"/>
              </a:p>
            </p:txBody>
          </p:sp>
          <p:sp>
            <p:nvSpPr>
              <p:cNvPr id="980" name="ZoneTexte 57">
                <a:extLst>
                  <a:ext uri="{FF2B5EF4-FFF2-40B4-BE49-F238E27FC236}">
                    <a16:creationId xmlns:a16="http://schemas.microsoft.com/office/drawing/2014/main" id="{65F65625-CC14-25EC-3758-EE22ECAECF38}"/>
                  </a:ext>
                </a:extLst>
              </p:cNvPr>
              <p:cNvSpPr txBox="1"/>
              <p:nvPr/>
            </p:nvSpPr>
            <p:spPr>
              <a:xfrm>
                <a:off x="1311869" y="1919588"/>
                <a:ext cx="1571407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/>
                  <a:t> </a:t>
                </a:r>
                <a:r>
                  <a:rPr lang="el-GR" sz="1200" dirty="0"/>
                  <a:t> </a:t>
                </a:r>
                <a:endParaRPr lang="fr-FR" sz="1200" dirty="0"/>
              </a:p>
            </p:txBody>
          </p:sp>
          <p:sp>
            <p:nvSpPr>
              <p:cNvPr id="981" name="ZoneTexte 57">
                <a:extLst>
                  <a:ext uri="{FF2B5EF4-FFF2-40B4-BE49-F238E27FC236}">
                    <a16:creationId xmlns:a16="http://schemas.microsoft.com/office/drawing/2014/main" id="{320031B0-9015-4D1E-FDD9-9AEDE7824799}"/>
                  </a:ext>
                </a:extLst>
              </p:cNvPr>
              <p:cNvSpPr txBox="1"/>
              <p:nvPr/>
            </p:nvSpPr>
            <p:spPr>
              <a:xfrm>
                <a:off x="680935" y="2579793"/>
                <a:ext cx="1571407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η </a:t>
                </a:r>
                <a:endParaRPr lang="fr-FR" sz="1200" dirty="0"/>
              </a:p>
            </p:txBody>
          </p:sp>
        </p:grpSp>
        <p:sp>
          <p:nvSpPr>
            <p:cNvPr id="932" name="ZoneTexte 46">
              <a:extLst>
                <a:ext uri="{FF2B5EF4-FFF2-40B4-BE49-F238E27FC236}">
                  <a16:creationId xmlns:a16="http://schemas.microsoft.com/office/drawing/2014/main" id="{15A994C8-9910-93E9-D049-AFC3D9D3AE08}"/>
                </a:ext>
              </a:extLst>
            </p:cNvPr>
            <p:cNvSpPr txBox="1"/>
            <p:nvPr/>
          </p:nvSpPr>
          <p:spPr>
            <a:xfrm>
              <a:off x="328924" y="1700432"/>
              <a:ext cx="4008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33" name="ZoneTexte 102">
              <a:extLst>
                <a:ext uri="{FF2B5EF4-FFF2-40B4-BE49-F238E27FC236}">
                  <a16:creationId xmlns:a16="http://schemas.microsoft.com/office/drawing/2014/main" id="{65DB20F8-A8A7-5197-39C7-0EA86819EA24}"/>
                </a:ext>
              </a:extLst>
            </p:cNvPr>
            <p:cNvSpPr txBox="1"/>
            <p:nvPr/>
          </p:nvSpPr>
          <p:spPr>
            <a:xfrm>
              <a:off x="1068695" y="280269"/>
              <a:ext cx="1037667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fr-FR" sz="1800" b="1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Colony</a:t>
              </a:r>
              <a:r>
                <a:rPr lang="fr-FR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1</a:t>
              </a:r>
            </a:p>
          </p:txBody>
        </p:sp>
        <p:cxnSp>
          <p:nvCxnSpPr>
            <p:cNvPr id="934" name="Connector: Curved 933">
              <a:extLst>
                <a:ext uri="{FF2B5EF4-FFF2-40B4-BE49-F238E27FC236}">
                  <a16:creationId xmlns:a16="http://schemas.microsoft.com/office/drawing/2014/main" id="{70550D9B-844D-4F43-D58F-F12061E2CF0C}"/>
                </a:ext>
              </a:extLst>
            </p:cNvPr>
            <p:cNvCxnSpPr>
              <a:cxnSpLocks/>
            </p:cNvCxnSpPr>
            <p:nvPr/>
          </p:nvCxnSpPr>
          <p:spPr>
            <a:xfrm rot="7020000" flipH="1" flipV="1">
              <a:off x="3060467" y="727232"/>
              <a:ext cx="4386" cy="637721"/>
            </a:xfrm>
            <a:prstGeom prst="curvedConnector3">
              <a:avLst>
                <a:gd name="adj1" fmla="val 5312038"/>
              </a:avLst>
            </a:prstGeom>
            <a:ln w="476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7" name="ZoneTexte 57">
              <a:extLst>
                <a:ext uri="{FF2B5EF4-FFF2-40B4-BE49-F238E27FC236}">
                  <a16:creationId xmlns:a16="http://schemas.microsoft.com/office/drawing/2014/main" id="{AEB68CAB-50B6-91ED-1D70-C9E2BBB0F1B5}"/>
                </a:ext>
              </a:extLst>
            </p:cNvPr>
            <p:cNvSpPr txBox="1"/>
            <p:nvPr/>
          </p:nvSpPr>
          <p:spPr>
            <a:xfrm>
              <a:off x="1743166" y="766637"/>
              <a:ext cx="706584" cy="246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200" dirty="0"/>
                <a:t>μ  </a:t>
              </a:r>
              <a:endParaRPr lang="fr-FR" sz="1200" dirty="0"/>
            </a:p>
          </p:txBody>
        </p:sp>
        <p:sp>
          <p:nvSpPr>
            <p:cNvPr id="938" name="ZoneTexte 57">
              <a:extLst>
                <a:ext uri="{FF2B5EF4-FFF2-40B4-BE49-F238E27FC236}">
                  <a16:creationId xmlns:a16="http://schemas.microsoft.com/office/drawing/2014/main" id="{08C1EEC8-CE64-3F7A-427B-9E8FEED68553}"/>
                </a:ext>
              </a:extLst>
            </p:cNvPr>
            <p:cNvSpPr txBox="1"/>
            <p:nvPr/>
          </p:nvSpPr>
          <p:spPr>
            <a:xfrm>
              <a:off x="1238581" y="946787"/>
              <a:ext cx="1304551" cy="246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200" dirty="0"/>
                <a:t>σ</a:t>
              </a:r>
              <a:r>
                <a:rPr lang="fr-FR" sz="1200" dirty="0"/>
                <a:t> </a:t>
              </a:r>
              <a:r>
                <a:rPr lang="el-GR" sz="1200" dirty="0"/>
                <a:t> </a:t>
              </a:r>
              <a:endParaRPr lang="fr-FR" sz="1200" dirty="0"/>
            </a:p>
          </p:txBody>
        </p:sp>
        <p:sp>
          <p:nvSpPr>
            <p:cNvPr id="939" name="ZoneTexte 57">
              <a:extLst>
                <a:ext uri="{FF2B5EF4-FFF2-40B4-BE49-F238E27FC236}">
                  <a16:creationId xmlns:a16="http://schemas.microsoft.com/office/drawing/2014/main" id="{DFAC74B3-FCAD-27AB-0D98-C004C62505D1}"/>
                </a:ext>
              </a:extLst>
            </p:cNvPr>
            <p:cNvSpPr txBox="1"/>
            <p:nvPr/>
          </p:nvSpPr>
          <p:spPr>
            <a:xfrm>
              <a:off x="923600" y="2105672"/>
              <a:ext cx="1304551" cy="246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200" dirty="0"/>
                <a:t>σ</a:t>
              </a:r>
              <a:r>
                <a:rPr lang="fr-FR" sz="1200" dirty="0"/>
                <a:t> </a:t>
              </a:r>
              <a:r>
                <a:rPr lang="el-GR" sz="1200" dirty="0"/>
                <a:t> </a:t>
              </a:r>
              <a:endParaRPr lang="fr-FR" sz="1200" dirty="0"/>
            </a:p>
          </p:txBody>
        </p:sp>
        <p:sp>
          <p:nvSpPr>
            <p:cNvPr id="940" name="ZoneTexte 77">
              <a:extLst>
                <a:ext uri="{FF2B5EF4-FFF2-40B4-BE49-F238E27FC236}">
                  <a16:creationId xmlns:a16="http://schemas.microsoft.com/office/drawing/2014/main" id="{7ABA78A5-0C41-D357-04F7-6C2218BED097}"/>
                </a:ext>
              </a:extLst>
            </p:cNvPr>
            <p:cNvSpPr txBox="1"/>
            <p:nvPr/>
          </p:nvSpPr>
          <p:spPr>
            <a:xfrm>
              <a:off x="1779020" y="1088217"/>
              <a:ext cx="248846" cy="37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200" dirty="0"/>
                <a:t>γ</a:t>
              </a:r>
              <a:r>
                <a: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fr-FR" dirty="0"/>
            </a:p>
          </p:txBody>
        </p:sp>
        <p:cxnSp>
          <p:nvCxnSpPr>
            <p:cNvPr id="941" name="Connector: Curved 940">
              <a:extLst>
                <a:ext uri="{FF2B5EF4-FFF2-40B4-BE49-F238E27FC236}">
                  <a16:creationId xmlns:a16="http://schemas.microsoft.com/office/drawing/2014/main" id="{3B54AC6E-F80D-194B-08DB-DDB983D568AE}"/>
                </a:ext>
              </a:extLst>
            </p:cNvPr>
            <p:cNvCxnSpPr>
              <a:cxnSpLocks/>
            </p:cNvCxnSpPr>
            <p:nvPr/>
          </p:nvCxnSpPr>
          <p:spPr>
            <a:xfrm rot="18480000" flipH="1" flipV="1">
              <a:off x="2882303" y="1314282"/>
              <a:ext cx="4386" cy="637721"/>
            </a:xfrm>
            <a:prstGeom prst="curvedConnector3">
              <a:avLst>
                <a:gd name="adj1" fmla="val 5312038"/>
              </a:avLst>
            </a:prstGeom>
            <a:ln w="476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2" name="Group 941">
              <a:extLst>
                <a:ext uri="{FF2B5EF4-FFF2-40B4-BE49-F238E27FC236}">
                  <a16:creationId xmlns:a16="http://schemas.microsoft.com/office/drawing/2014/main" id="{ED407B9C-8E12-C272-3D8C-A8F0B89500AE}"/>
                </a:ext>
              </a:extLst>
            </p:cNvPr>
            <p:cNvGrpSpPr/>
            <p:nvPr/>
          </p:nvGrpSpPr>
          <p:grpSpPr>
            <a:xfrm>
              <a:off x="177204" y="1789393"/>
              <a:ext cx="1864068" cy="718828"/>
              <a:chOff x="1678922" y="3212334"/>
              <a:chExt cx="6050226" cy="2098541"/>
            </a:xfrm>
          </p:grpSpPr>
          <p:sp>
            <p:nvSpPr>
              <p:cNvPr id="971" name="Ellipse 37">
                <a:extLst>
                  <a:ext uri="{FF2B5EF4-FFF2-40B4-BE49-F238E27FC236}">
                    <a16:creationId xmlns:a16="http://schemas.microsoft.com/office/drawing/2014/main" id="{194A7F7B-FBB7-5D3F-99BD-D4E2054C7510}"/>
                  </a:ext>
                </a:extLst>
              </p:cNvPr>
              <p:cNvSpPr/>
              <p:nvPr/>
            </p:nvSpPr>
            <p:spPr>
              <a:xfrm>
                <a:off x="7022138" y="3212334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72" name="Ellipse 6">
                <a:extLst>
                  <a:ext uri="{FF2B5EF4-FFF2-40B4-BE49-F238E27FC236}">
                    <a16:creationId xmlns:a16="http://schemas.microsoft.com/office/drawing/2014/main" id="{51D9B54E-FA0F-5C28-94D3-97322F903B9A}"/>
                  </a:ext>
                </a:extLst>
              </p:cNvPr>
              <p:cNvSpPr/>
              <p:nvPr/>
            </p:nvSpPr>
            <p:spPr>
              <a:xfrm>
                <a:off x="1678922" y="4603864"/>
                <a:ext cx="707011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3" name="Ellipse 6">
                <a:extLst>
                  <a:ext uri="{FF2B5EF4-FFF2-40B4-BE49-F238E27FC236}">
                    <a16:creationId xmlns:a16="http://schemas.microsoft.com/office/drawing/2014/main" id="{5671048E-F3CF-F418-8359-3D510820CBC2}"/>
                  </a:ext>
                </a:extLst>
              </p:cNvPr>
              <p:cNvSpPr/>
              <p:nvPr/>
            </p:nvSpPr>
            <p:spPr>
              <a:xfrm>
                <a:off x="3460617" y="4603864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74" name="Ellipse 6">
                <a:extLst>
                  <a:ext uri="{FF2B5EF4-FFF2-40B4-BE49-F238E27FC236}">
                    <a16:creationId xmlns:a16="http://schemas.microsoft.com/office/drawing/2014/main" id="{0A7D1F29-AC5C-2539-E2BB-51B7B78F10AC}"/>
                  </a:ext>
                </a:extLst>
              </p:cNvPr>
              <p:cNvSpPr/>
              <p:nvPr/>
            </p:nvSpPr>
            <p:spPr>
              <a:xfrm>
                <a:off x="5242312" y="4603863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75" name="Ellipse 6">
                <a:extLst>
                  <a:ext uri="{FF2B5EF4-FFF2-40B4-BE49-F238E27FC236}">
                    <a16:creationId xmlns:a16="http://schemas.microsoft.com/office/drawing/2014/main" id="{B10CE4E1-0DE8-FC9F-E0B4-2523D77A0FD9}"/>
                  </a:ext>
                </a:extLst>
              </p:cNvPr>
              <p:cNvSpPr/>
              <p:nvPr/>
            </p:nvSpPr>
            <p:spPr>
              <a:xfrm>
                <a:off x="7022138" y="4603862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cxnSp>
            <p:nvCxnSpPr>
              <p:cNvPr id="976" name="Connecteur droit avec flèche 1">
                <a:extLst>
                  <a:ext uri="{FF2B5EF4-FFF2-40B4-BE49-F238E27FC236}">
                    <a16:creationId xmlns:a16="http://schemas.microsoft.com/office/drawing/2014/main" id="{A5E56E14-A72C-EE3C-D54A-46748D32F3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7627" y="4940401"/>
                <a:ext cx="1074685" cy="0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77" name="Connecteur droit avec flèche 1">
                <a:extLst>
                  <a:ext uri="{FF2B5EF4-FFF2-40B4-BE49-F238E27FC236}">
                    <a16:creationId xmlns:a16="http://schemas.microsoft.com/office/drawing/2014/main" id="{9C6BB75B-EEE4-795F-40C7-DF8F9FC306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9322" y="4940401"/>
                <a:ext cx="1074685" cy="0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78" name="Connecteur droit avec flèche 1">
                <a:extLst>
                  <a:ext uri="{FF2B5EF4-FFF2-40B4-BE49-F238E27FC236}">
                    <a16:creationId xmlns:a16="http://schemas.microsoft.com/office/drawing/2014/main" id="{C21A3DB0-D55C-9FEC-1A8C-40FDB36E1DEE}"/>
                  </a:ext>
                </a:extLst>
              </p:cNvPr>
              <p:cNvCxnSpPr>
                <a:cxnSpLocks/>
                <a:stCxn id="974" idx="7"/>
                <a:endCxn id="971" idx="3"/>
              </p:cNvCxnSpPr>
              <p:nvPr/>
            </p:nvCxnSpPr>
            <p:spPr>
              <a:xfrm flipV="1">
                <a:off x="5845783" y="3815806"/>
                <a:ext cx="1279894" cy="891596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943" name="Group 942">
              <a:extLst>
                <a:ext uri="{FF2B5EF4-FFF2-40B4-BE49-F238E27FC236}">
                  <a16:creationId xmlns:a16="http://schemas.microsoft.com/office/drawing/2014/main" id="{D9D0C2B7-89EC-CA91-F1AF-E36A519796B3}"/>
                </a:ext>
              </a:extLst>
            </p:cNvPr>
            <p:cNvGrpSpPr/>
            <p:nvPr/>
          </p:nvGrpSpPr>
          <p:grpSpPr>
            <a:xfrm>
              <a:off x="143953" y="1816526"/>
              <a:ext cx="1990346" cy="821344"/>
              <a:chOff x="498747" y="1747140"/>
              <a:chExt cx="1990346" cy="821344"/>
            </a:xfrm>
          </p:grpSpPr>
          <p:sp>
            <p:nvSpPr>
              <p:cNvPr id="962" name="ZoneTexte 57">
                <a:extLst>
                  <a:ext uri="{FF2B5EF4-FFF2-40B4-BE49-F238E27FC236}">
                    <a16:creationId xmlns:a16="http://schemas.microsoft.com/office/drawing/2014/main" id="{751DF337-5C0C-DC85-FF7C-F8A26A0D7598}"/>
                  </a:ext>
                </a:extLst>
              </p:cNvPr>
              <p:cNvSpPr txBox="1"/>
              <p:nvPr/>
            </p:nvSpPr>
            <p:spPr>
              <a:xfrm>
                <a:off x="1782509" y="1899830"/>
                <a:ext cx="706584" cy="233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050" dirty="0"/>
                  <a:t>μ  </a:t>
                </a:r>
                <a:endParaRPr lang="fr-FR" sz="1050" dirty="0"/>
              </a:p>
            </p:txBody>
          </p:sp>
          <p:sp>
            <p:nvSpPr>
              <p:cNvPr id="963" name="ZoneTexte 46">
                <a:extLst>
                  <a:ext uri="{FF2B5EF4-FFF2-40B4-BE49-F238E27FC236}">
                    <a16:creationId xmlns:a16="http://schemas.microsoft.com/office/drawing/2014/main" id="{D8281D00-A32B-3498-CBA9-9165706388D4}"/>
                  </a:ext>
                </a:extLst>
              </p:cNvPr>
              <p:cNvSpPr txBox="1"/>
              <p:nvPr/>
            </p:nvSpPr>
            <p:spPr>
              <a:xfrm>
                <a:off x="1039401" y="2200509"/>
                <a:ext cx="332801" cy="351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fr-FR" sz="6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C1,N</a:t>
                </a:r>
                <a:endPara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sz="1400" dirty="0"/>
              </a:p>
            </p:txBody>
          </p:sp>
          <p:sp>
            <p:nvSpPr>
              <p:cNvPr id="964" name="ZoneTexte 46">
                <a:extLst>
                  <a:ext uri="{FF2B5EF4-FFF2-40B4-BE49-F238E27FC236}">
                    <a16:creationId xmlns:a16="http://schemas.microsoft.com/office/drawing/2014/main" id="{065EDE6F-CCE4-732B-3522-31A101F5E5AD}"/>
                  </a:ext>
                </a:extLst>
              </p:cNvPr>
              <p:cNvSpPr txBox="1"/>
              <p:nvPr/>
            </p:nvSpPr>
            <p:spPr>
              <a:xfrm>
                <a:off x="1607333" y="2208680"/>
                <a:ext cx="314336" cy="351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fr-FR" sz="6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C1,N</a:t>
                </a:r>
                <a:endPara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sz="1400" dirty="0"/>
              </a:p>
            </p:txBody>
          </p:sp>
          <p:cxnSp>
            <p:nvCxnSpPr>
              <p:cNvPr id="965" name="Connector: Curved 964">
                <a:extLst>
                  <a:ext uri="{FF2B5EF4-FFF2-40B4-BE49-F238E27FC236}">
                    <a16:creationId xmlns:a16="http://schemas.microsoft.com/office/drawing/2014/main" id="{16AA3098-319A-CB6C-D66E-73C05AF58465}"/>
                  </a:ext>
                </a:extLst>
              </p:cNvPr>
              <p:cNvCxnSpPr>
                <a:endCxn id="973" idx="0"/>
              </p:cNvCxnSpPr>
              <p:nvPr/>
            </p:nvCxnSpPr>
            <p:spPr>
              <a:xfrm rot="5400000" flipH="1" flipV="1">
                <a:off x="923213" y="1933872"/>
                <a:ext cx="3851" cy="529423"/>
              </a:xfrm>
              <a:prstGeom prst="curvedConnector3">
                <a:avLst>
                  <a:gd name="adj1" fmla="val 5312038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6" name="Connector: Curved 965">
                <a:extLst>
                  <a:ext uri="{FF2B5EF4-FFF2-40B4-BE49-F238E27FC236}">
                    <a16:creationId xmlns:a16="http://schemas.microsoft.com/office/drawing/2014/main" id="{DE90D316-CA87-9B76-FA16-3273F086F85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920689" y="2177974"/>
                <a:ext cx="3851" cy="529423"/>
              </a:xfrm>
              <a:prstGeom prst="curvedConnector3">
                <a:avLst>
                  <a:gd name="adj1" fmla="val 5312038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7" name="ZoneTexte 46">
                <a:extLst>
                  <a:ext uri="{FF2B5EF4-FFF2-40B4-BE49-F238E27FC236}">
                    <a16:creationId xmlns:a16="http://schemas.microsoft.com/office/drawing/2014/main" id="{00F9E1CF-2F3F-9492-BE37-5AB0CCA0C146}"/>
                  </a:ext>
                </a:extLst>
              </p:cNvPr>
              <p:cNvSpPr txBox="1"/>
              <p:nvPr/>
            </p:nvSpPr>
            <p:spPr>
              <a:xfrm>
                <a:off x="2141421" y="1747140"/>
                <a:ext cx="332801" cy="351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fr-FR" sz="6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C1,N</a:t>
                </a:r>
                <a:endPara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sz="1400" dirty="0"/>
              </a:p>
            </p:txBody>
          </p:sp>
          <p:sp>
            <p:nvSpPr>
              <p:cNvPr id="968" name="ZoneTexte 46">
                <a:extLst>
                  <a:ext uri="{FF2B5EF4-FFF2-40B4-BE49-F238E27FC236}">
                    <a16:creationId xmlns:a16="http://schemas.microsoft.com/office/drawing/2014/main" id="{75245421-784E-F2C0-2A2F-F95042DC119A}"/>
                  </a:ext>
                </a:extLst>
              </p:cNvPr>
              <p:cNvSpPr txBox="1"/>
              <p:nvPr/>
            </p:nvSpPr>
            <p:spPr>
              <a:xfrm>
                <a:off x="2130960" y="2217156"/>
                <a:ext cx="332801" cy="351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fr-FR" sz="6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C1,N</a:t>
                </a:r>
                <a:endPara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sz="1400" dirty="0"/>
              </a:p>
            </p:txBody>
          </p:sp>
          <p:sp>
            <p:nvSpPr>
              <p:cNvPr id="969" name="ZoneTexte 46">
                <a:extLst>
                  <a:ext uri="{FF2B5EF4-FFF2-40B4-BE49-F238E27FC236}">
                    <a16:creationId xmlns:a16="http://schemas.microsoft.com/office/drawing/2014/main" id="{34DC6204-BC0B-D6E6-CDE8-CAB82A8D6E06}"/>
                  </a:ext>
                </a:extLst>
              </p:cNvPr>
              <p:cNvSpPr txBox="1"/>
              <p:nvPr/>
            </p:nvSpPr>
            <p:spPr>
              <a:xfrm>
                <a:off x="498747" y="2205680"/>
                <a:ext cx="332801" cy="351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fr-FR" sz="6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C1,N</a:t>
                </a:r>
                <a:endPara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sz="1400" dirty="0"/>
              </a:p>
            </p:txBody>
          </p:sp>
        </p:grpSp>
        <p:grpSp>
          <p:nvGrpSpPr>
            <p:cNvPr id="944" name="Group 943">
              <a:extLst>
                <a:ext uri="{FF2B5EF4-FFF2-40B4-BE49-F238E27FC236}">
                  <a16:creationId xmlns:a16="http://schemas.microsoft.com/office/drawing/2014/main" id="{06C7209C-D51D-3C4A-FB58-CBC2040C7326}"/>
                </a:ext>
              </a:extLst>
            </p:cNvPr>
            <p:cNvGrpSpPr/>
            <p:nvPr/>
          </p:nvGrpSpPr>
          <p:grpSpPr>
            <a:xfrm>
              <a:off x="513375" y="610286"/>
              <a:ext cx="1864068" cy="718828"/>
              <a:chOff x="1678922" y="3212334"/>
              <a:chExt cx="6050226" cy="2098541"/>
            </a:xfrm>
          </p:grpSpPr>
          <p:sp>
            <p:nvSpPr>
              <p:cNvPr id="954" name="Ellipse 37">
                <a:extLst>
                  <a:ext uri="{FF2B5EF4-FFF2-40B4-BE49-F238E27FC236}">
                    <a16:creationId xmlns:a16="http://schemas.microsoft.com/office/drawing/2014/main" id="{F7778D95-4BE5-BD7B-DD09-88D4073AF2A2}"/>
                  </a:ext>
                </a:extLst>
              </p:cNvPr>
              <p:cNvSpPr/>
              <p:nvPr/>
            </p:nvSpPr>
            <p:spPr>
              <a:xfrm>
                <a:off x="7022138" y="3212334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55" name="Ellipse 6">
                <a:extLst>
                  <a:ext uri="{FF2B5EF4-FFF2-40B4-BE49-F238E27FC236}">
                    <a16:creationId xmlns:a16="http://schemas.microsoft.com/office/drawing/2014/main" id="{E98951EC-91C6-7732-6AA7-7FAFDD9BF0AF}"/>
                  </a:ext>
                </a:extLst>
              </p:cNvPr>
              <p:cNvSpPr/>
              <p:nvPr/>
            </p:nvSpPr>
            <p:spPr>
              <a:xfrm>
                <a:off x="1678922" y="4603864"/>
                <a:ext cx="707011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6" name="Ellipse 6">
                <a:extLst>
                  <a:ext uri="{FF2B5EF4-FFF2-40B4-BE49-F238E27FC236}">
                    <a16:creationId xmlns:a16="http://schemas.microsoft.com/office/drawing/2014/main" id="{AE88C5C3-AA26-E598-B2C8-0E546C6C7B01}"/>
                  </a:ext>
                </a:extLst>
              </p:cNvPr>
              <p:cNvSpPr/>
              <p:nvPr/>
            </p:nvSpPr>
            <p:spPr>
              <a:xfrm>
                <a:off x="3460617" y="4603864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57" name="Ellipse 6">
                <a:extLst>
                  <a:ext uri="{FF2B5EF4-FFF2-40B4-BE49-F238E27FC236}">
                    <a16:creationId xmlns:a16="http://schemas.microsoft.com/office/drawing/2014/main" id="{FDB7C8EF-BDC4-C4F0-9111-ABA33FFD60EF}"/>
                  </a:ext>
                </a:extLst>
              </p:cNvPr>
              <p:cNvSpPr/>
              <p:nvPr/>
            </p:nvSpPr>
            <p:spPr>
              <a:xfrm>
                <a:off x="5242312" y="4603863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58" name="Ellipse 6">
                <a:extLst>
                  <a:ext uri="{FF2B5EF4-FFF2-40B4-BE49-F238E27FC236}">
                    <a16:creationId xmlns:a16="http://schemas.microsoft.com/office/drawing/2014/main" id="{9DE7AE44-BC18-8D6B-DF15-B47736261295}"/>
                  </a:ext>
                </a:extLst>
              </p:cNvPr>
              <p:cNvSpPr/>
              <p:nvPr/>
            </p:nvSpPr>
            <p:spPr>
              <a:xfrm>
                <a:off x="7022138" y="4603862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cxnSp>
            <p:nvCxnSpPr>
              <p:cNvPr id="959" name="Connecteur droit avec flèche 1">
                <a:extLst>
                  <a:ext uri="{FF2B5EF4-FFF2-40B4-BE49-F238E27FC236}">
                    <a16:creationId xmlns:a16="http://schemas.microsoft.com/office/drawing/2014/main" id="{A6B0B11F-9AA8-AA9A-A08A-D89BE2C7A2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7627" y="4940401"/>
                <a:ext cx="1074685" cy="0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60" name="Connecteur droit avec flèche 1">
                <a:extLst>
                  <a:ext uri="{FF2B5EF4-FFF2-40B4-BE49-F238E27FC236}">
                    <a16:creationId xmlns:a16="http://schemas.microsoft.com/office/drawing/2014/main" id="{3C4F9147-D985-CA96-5D33-BD0E89AAB3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9322" y="4940401"/>
                <a:ext cx="1074685" cy="0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61" name="Connecteur droit avec flèche 1">
                <a:extLst>
                  <a:ext uri="{FF2B5EF4-FFF2-40B4-BE49-F238E27FC236}">
                    <a16:creationId xmlns:a16="http://schemas.microsoft.com/office/drawing/2014/main" id="{84B86BFF-F4EF-134B-C32C-33D2FA8A5DE0}"/>
                  </a:ext>
                </a:extLst>
              </p:cNvPr>
              <p:cNvCxnSpPr>
                <a:cxnSpLocks/>
                <a:stCxn id="957" idx="7"/>
                <a:endCxn id="954" idx="3"/>
              </p:cNvCxnSpPr>
              <p:nvPr/>
            </p:nvCxnSpPr>
            <p:spPr>
              <a:xfrm flipV="1">
                <a:off x="5845783" y="3815806"/>
                <a:ext cx="1279894" cy="891596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945" name="ZoneTexte 46">
              <a:extLst>
                <a:ext uri="{FF2B5EF4-FFF2-40B4-BE49-F238E27FC236}">
                  <a16:creationId xmlns:a16="http://schemas.microsoft.com/office/drawing/2014/main" id="{6FB14B1B-02D1-4C0B-CD74-E17646D19F21}"/>
                </a:ext>
              </a:extLst>
            </p:cNvPr>
            <p:cNvSpPr txBox="1"/>
            <p:nvPr/>
          </p:nvSpPr>
          <p:spPr>
            <a:xfrm>
              <a:off x="2120354" y="1090788"/>
              <a:ext cx="332801" cy="351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946" name="ZoneTexte 46">
              <a:extLst>
                <a:ext uri="{FF2B5EF4-FFF2-40B4-BE49-F238E27FC236}">
                  <a16:creationId xmlns:a16="http://schemas.microsoft.com/office/drawing/2014/main" id="{D6C5828B-4E8D-F48C-97CB-773F3B065F48}"/>
                </a:ext>
              </a:extLst>
            </p:cNvPr>
            <p:cNvSpPr txBox="1"/>
            <p:nvPr/>
          </p:nvSpPr>
          <p:spPr>
            <a:xfrm>
              <a:off x="1020778" y="1090788"/>
              <a:ext cx="332801" cy="351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947" name="ZoneTexte 46">
              <a:extLst>
                <a:ext uri="{FF2B5EF4-FFF2-40B4-BE49-F238E27FC236}">
                  <a16:creationId xmlns:a16="http://schemas.microsoft.com/office/drawing/2014/main" id="{2CDE5600-7BB2-1BD5-9D90-EB5E4995EC62}"/>
                </a:ext>
              </a:extLst>
            </p:cNvPr>
            <p:cNvSpPr txBox="1"/>
            <p:nvPr/>
          </p:nvSpPr>
          <p:spPr>
            <a:xfrm>
              <a:off x="2118079" y="618478"/>
              <a:ext cx="332801" cy="351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948" name="ZoneTexte 46">
              <a:extLst>
                <a:ext uri="{FF2B5EF4-FFF2-40B4-BE49-F238E27FC236}">
                  <a16:creationId xmlns:a16="http://schemas.microsoft.com/office/drawing/2014/main" id="{7E56BDC9-C94C-D4F2-0588-69A3D4333C8C}"/>
                </a:ext>
              </a:extLst>
            </p:cNvPr>
            <p:cNvSpPr txBox="1"/>
            <p:nvPr/>
          </p:nvSpPr>
          <p:spPr>
            <a:xfrm>
              <a:off x="1588710" y="1098959"/>
              <a:ext cx="314336" cy="351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949" name="ZoneTexte 46">
              <a:extLst>
                <a:ext uri="{FF2B5EF4-FFF2-40B4-BE49-F238E27FC236}">
                  <a16:creationId xmlns:a16="http://schemas.microsoft.com/office/drawing/2014/main" id="{A98E3B69-F6A1-F402-1401-2A4077698DB3}"/>
                </a:ext>
              </a:extLst>
            </p:cNvPr>
            <p:cNvSpPr txBox="1"/>
            <p:nvPr/>
          </p:nvSpPr>
          <p:spPr>
            <a:xfrm>
              <a:off x="475405" y="1090788"/>
              <a:ext cx="332801" cy="351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cxnSp>
          <p:nvCxnSpPr>
            <p:cNvPr id="950" name="Connector: Curved 949">
              <a:extLst>
                <a:ext uri="{FF2B5EF4-FFF2-40B4-BE49-F238E27FC236}">
                  <a16:creationId xmlns:a16="http://schemas.microsoft.com/office/drawing/2014/main" id="{DA008914-57D6-17B4-2943-1247FC40DA8B}"/>
                </a:ext>
              </a:extLst>
            </p:cNvPr>
            <p:cNvCxnSpPr>
              <a:stCxn id="949" idx="0"/>
              <a:endCxn id="956" idx="0"/>
            </p:cNvCxnSpPr>
            <p:nvPr/>
          </p:nvCxnSpPr>
          <p:spPr>
            <a:xfrm rot="5400000" flipH="1" flipV="1">
              <a:off x="904591" y="824151"/>
              <a:ext cx="3851" cy="529423"/>
            </a:xfrm>
            <a:prstGeom prst="curvedConnector3">
              <a:avLst>
                <a:gd name="adj1" fmla="val 5312038"/>
              </a:avLst>
            </a:prstGeom>
            <a:ln w="476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Connector: Curved 950">
              <a:extLst>
                <a:ext uri="{FF2B5EF4-FFF2-40B4-BE49-F238E27FC236}">
                  <a16:creationId xmlns:a16="http://schemas.microsoft.com/office/drawing/2014/main" id="{ADE738C0-D166-3DA8-0D2B-9DA0DB9C90A0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902066" y="1068253"/>
              <a:ext cx="3851" cy="529423"/>
            </a:xfrm>
            <a:prstGeom prst="curvedConnector3">
              <a:avLst>
                <a:gd name="adj1" fmla="val 5312038"/>
              </a:avLst>
            </a:prstGeom>
            <a:ln w="476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2" name="ZoneTexte 57">
              <a:extLst>
                <a:ext uri="{FF2B5EF4-FFF2-40B4-BE49-F238E27FC236}">
                  <a16:creationId xmlns:a16="http://schemas.microsoft.com/office/drawing/2014/main" id="{67CA9573-B754-164B-212D-BD155F545AAF}"/>
                </a:ext>
              </a:extLst>
            </p:cNvPr>
            <p:cNvSpPr txBox="1"/>
            <p:nvPr/>
          </p:nvSpPr>
          <p:spPr>
            <a:xfrm>
              <a:off x="1058067" y="1381069"/>
              <a:ext cx="694665" cy="233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050" dirty="0"/>
                <a:t>η </a:t>
              </a:r>
              <a:endParaRPr lang="fr-FR" sz="1050" dirty="0"/>
            </a:p>
          </p:txBody>
        </p:sp>
        <p:sp>
          <p:nvSpPr>
            <p:cNvPr id="953" name="ZoneTexte 57">
              <a:extLst>
                <a:ext uri="{FF2B5EF4-FFF2-40B4-BE49-F238E27FC236}">
                  <a16:creationId xmlns:a16="http://schemas.microsoft.com/office/drawing/2014/main" id="{FFAC982F-A529-CF16-C668-5FDF49A5F0BE}"/>
                </a:ext>
              </a:extLst>
            </p:cNvPr>
            <p:cNvSpPr txBox="1"/>
            <p:nvPr/>
          </p:nvSpPr>
          <p:spPr>
            <a:xfrm>
              <a:off x="624770" y="704184"/>
              <a:ext cx="820792" cy="41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600" dirty="0"/>
                <a:t>INFECTION in C1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fr-FR" sz="800" dirty="0"/>
            </a:p>
          </p:txBody>
        </p:sp>
      </p:grpSp>
      <p:sp>
        <p:nvSpPr>
          <p:cNvPr id="1039" name="Ellipse 3">
            <a:extLst>
              <a:ext uri="{FF2B5EF4-FFF2-40B4-BE49-F238E27FC236}">
                <a16:creationId xmlns:a16="http://schemas.microsoft.com/office/drawing/2014/main" id="{E8BC4394-4DEC-1C90-1480-630EF6141D07}"/>
              </a:ext>
            </a:extLst>
          </p:cNvPr>
          <p:cNvSpPr/>
          <p:nvPr/>
        </p:nvSpPr>
        <p:spPr>
          <a:xfrm>
            <a:off x="9439506" y="622647"/>
            <a:ext cx="2641771" cy="12985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21336902-7B45-A8D2-12BA-62222332BE3B}"/>
              </a:ext>
            </a:extLst>
          </p:cNvPr>
          <p:cNvGrpSpPr/>
          <p:nvPr/>
        </p:nvGrpSpPr>
        <p:grpSpPr>
          <a:xfrm>
            <a:off x="10572037" y="1786411"/>
            <a:ext cx="1800647" cy="1211669"/>
            <a:chOff x="1311869" y="1624875"/>
            <a:chExt cx="1800647" cy="1211669"/>
          </a:xfrm>
        </p:grpSpPr>
        <p:sp>
          <p:nvSpPr>
            <p:cNvPr id="1088" name="ZoneTexte 77">
              <a:extLst>
                <a:ext uri="{FF2B5EF4-FFF2-40B4-BE49-F238E27FC236}">
                  <a16:creationId xmlns:a16="http://schemas.microsoft.com/office/drawing/2014/main" id="{E7BB3F5B-EE15-85D2-48DB-99B97055B0BC}"/>
                </a:ext>
              </a:extLst>
            </p:cNvPr>
            <p:cNvSpPr txBox="1"/>
            <p:nvPr/>
          </p:nvSpPr>
          <p:spPr>
            <a:xfrm>
              <a:off x="1892938" y="1624875"/>
              <a:ext cx="996678" cy="373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fr-FR" dirty="0"/>
            </a:p>
          </p:txBody>
        </p:sp>
        <p:sp>
          <p:nvSpPr>
            <p:cNvPr id="1089" name="ZoneTexte 57">
              <a:extLst>
                <a:ext uri="{FF2B5EF4-FFF2-40B4-BE49-F238E27FC236}">
                  <a16:creationId xmlns:a16="http://schemas.microsoft.com/office/drawing/2014/main" id="{92D7127F-7CD7-9F4D-52FE-6819A2EB5286}"/>
                </a:ext>
              </a:extLst>
            </p:cNvPr>
            <p:cNvSpPr txBox="1"/>
            <p:nvPr/>
          </p:nvSpPr>
          <p:spPr>
            <a:xfrm>
              <a:off x="1311869" y="1919588"/>
              <a:ext cx="1571407" cy="28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/>
                <a:t> </a:t>
              </a:r>
              <a:r>
                <a:rPr lang="el-GR" sz="1200" dirty="0"/>
                <a:t> </a:t>
              </a:r>
              <a:endParaRPr lang="fr-FR" sz="1200" dirty="0"/>
            </a:p>
          </p:txBody>
        </p:sp>
        <p:sp>
          <p:nvSpPr>
            <p:cNvPr id="1090" name="ZoneTexte 57">
              <a:extLst>
                <a:ext uri="{FF2B5EF4-FFF2-40B4-BE49-F238E27FC236}">
                  <a16:creationId xmlns:a16="http://schemas.microsoft.com/office/drawing/2014/main" id="{F0EA0000-0C9E-3470-6BB5-4B0E38DC6ACD}"/>
                </a:ext>
              </a:extLst>
            </p:cNvPr>
            <p:cNvSpPr txBox="1"/>
            <p:nvPr/>
          </p:nvSpPr>
          <p:spPr>
            <a:xfrm>
              <a:off x="1541109" y="2555313"/>
              <a:ext cx="1571407" cy="28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200" dirty="0"/>
                <a:t>η </a:t>
              </a:r>
              <a:endParaRPr lang="fr-FR" sz="1200" dirty="0"/>
            </a:p>
          </p:txBody>
        </p:sp>
      </p:grpSp>
      <p:sp>
        <p:nvSpPr>
          <p:cNvPr id="1041" name="ZoneTexte 46">
            <a:extLst>
              <a:ext uri="{FF2B5EF4-FFF2-40B4-BE49-F238E27FC236}">
                <a16:creationId xmlns:a16="http://schemas.microsoft.com/office/drawing/2014/main" id="{66CD7C45-15C7-651C-0D99-6BE5C0DE34B9}"/>
              </a:ext>
            </a:extLst>
          </p:cNvPr>
          <p:cNvSpPr txBox="1"/>
          <p:nvPr/>
        </p:nvSpPr>
        <p:spPr>
          <a:xfrm>
            <a:off x="9589092" y="1861968"/>
            <a:ext cx="400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6" name="ZoneTexte 57">
            <a:extLst>
              <a:ext uri="{FF2B5EF4-FFF2-40B4-BE49-F238E27FC236}">
                <a16:creationId xmlns:a16="http://schemas.microsoft.com/office/drawing/2014/main" id="{03741742-A0C6-36FA-F527-D507EDA7FB98}"/>
              </a:ext>
            </a:extLst>
          </p:cNvPr>
          <p:cNvSpPr txBox="1"/>
          <p:nvPr/>
        </p:nvSpPr>
        <p:spPr>
          <a:xfrm>
            <a:off x="11003334" y="928173"/>
            <a:ext cx="706584" cy="246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  </a:t>
            </a:r>
            <a:endParaRPr lang="fr-FR" sz="1200" dirty="0"/>
          </a:p>
        </p:txBody>
      </p:sp>
      <p:sp>
        <p:nvSpPr>
          <p:cNvPr id="1047" name="ZoneTexte 57">
            <a:extLst>
              <a:ext uri="{FF2B5EF4-FFF2-40B4-BE49-F238E27FC236}">
                <a16:creationId xmlns:a16="http://schemas.microsoft.com/office/drawing/2014/main" id="{F647A102-3A65-B90D-86DE-CF8BA37AA4BB}"/>
              </a:ext>
            </a:extLst>
          </p:cNvPr>
          <p:cNvSpPr txBox="1"/>
          <p:nvPr/>
        </p:nvSpPr>
        <p:spPr>
          <a:xfrm>
            <a:off x="10498749" y="1108323"/>
            <a:ext cx="1304551" cy="246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σ</a:t>
            </a:r>
            <a:r>
              <a:rPr lang="fr-FR" sz="1200" dirty="0"/>
              <a:t> </a:t>
            </a:r>
            <a:r>
              <a:rPr lang="el-GR" sz="1200" dirty="0"/>
              <a:t> </a:t>
            </a:r>
            <a:endParaRPr lang="fr-FR" sz="1200" dirty="0"/>
          </a:p>
        </p:txBody>
      </p:sp>
      <p:sp>
        <p:nvSpPr>
          <p:cNvPr id="1049" name="ZoneTexte 77">
            <a:extLst>
              <a:ext uri="{FF2B5EF4-FFF2-40B4-BE49-F238E27FC236}">
                <a16:creationId xmlns:a16="http://schemas.microsoft.com/office/drawing/2014/main" id="{D000DDCB-93B6-3A1B-C2F5-02E3D903D990}"/>
              </a:ext>
            </a:extLst>
          </p:cNvPr>
          <p:cNvSpPr txBox="1"/>
          <p:nvPr/>
        </p:nvSpPr>
        <p:spPr>
          <a:xfrm>
            <a:off x="11039188" y="1249753"/>
            <a:ext cx="24884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γ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157B1F7B-91A4-7508-28B8-4EDCCA3415F9}"/>
              </a:ext>
            </a:extLst>
          </p:cNvPr>
          <p:cNvGrpSpPr/>
          <p:nvPr/>
        </p:nvGrpSpPr>
        <p:grpSpPr>
          <a:xfrm>
            <a:off x="9773543" y="771822"/>
            <a:ext cx="1864068" cy="718828"/>
            <a:chOff x="1678922" y="3212334"/>
            <a:chExt cx="6050226" cy="2098541"/>
          </a:xfrm>
        </p:grpSpPr>
        <p:sp>
          <p:nvSpPr>
            <p:cNvPr id="1063" name="Ellipse 37">
              <a:extLst>
                <a:ext uri="{FF2B5EF4-FFF2-40B4-BE49-F238E27FC236}">
                  <a16:creationId xmlns:a16="http://schemas.microsoft.com/office/drawing/2014/main" id="{4CAC2E66-858F-FD17-88E6-A0B9F8CEA0DE}"/>
                </a:ext>
              </a:extLst>
            </p:cNvPr>
            <p:cNvSpPr/>
            <p:nvPr/>
          </p:nvSpPr>
          <p:spPr>
            <a:xfrm>
              <a:off x="7022138" y="3212334"/>
              <a:ext cx="707010" cy="70701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1064" name="Ellipse 6">
              <a:extLst>
                <a:ext uri="{FF2B5EF4-FFF2-40B4-BE49-F238E27FC236}">
                  <a16:creationId xmlns:a16="http://schemas.microsoft.com/office/drawing/2014/main" id="{6FA20B1E-5128-509F-E23D-AB48D310E67D}"/>
                </a:ext>
              </a:extLst>
            </p:cNvPr>
            <p:cNvSpPr/>
            <p:nvPr/>
          </p:nvSpPr>
          <p:spPr>
            <a:xfrm>
              <a:off x="1678922" y="4603864"/>
              <a:ext cx="707011" cy="70701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00" dirty="0">
                <a:solidFill>
                  <a:schemeClr val="tx1"/>
                </a:solidFill>
              </a:endParaRPr>
            </a:p>
          </p:txBody>
        </p:sp>
        <p:sp>
          <p:nvSpPr>
            <p:cNvPr id="1065" name="Ellipse 6">
              <a:extLst>
                <a:ext uri="{FF2B5EF4-FFF2-40B4-BE49-F238E27FC236}">
                  <a16:creationId xmlns:a16="http://schemas.microsoft.com/office/drawing/2014/main" id="{882234E6-8728-7879-5C0D-4F8A8AB8793C}"/>
                </a:ext>
              </a:extLst>
            </p:cNvPr>
            <p:cNvSpPr/>
            <p:nvPr/>
          </p:nvSpPr>
          <p:spPr>
            <a:xfrm>
              <a:off x="3460617" y="4603864"/>
              <a:ext cx="707010" cy="70701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1066" name="Ellipse 6">
              <a:extLst>
                <a:ext uri="{FF2B5EF4-FFF2-40B4-BE49-F238E27FC236}">
                  <a16:creationId xmlns:a16="http://schemas.microsoft.com/office/drawing/2014/main" id="{FCC66C43-5394-42FB-CD26-EC6EAB2FAD35}"/>
                </a:ext>
              </a:extLst>
            </p:cNvPr>
            <p:cNvSpPr/>
            <p:nvPr/>
          </p:nvSpPr>
          <p:spPr>
            <a:xfrm>
              <a:off x="5242312" y="4603863"/>
              <a:ext cx="707010" cy="70701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1067" name="Ellipse 6">
              <a:extLst>
                <a:ext uri="{FF2B5EF4-FFF2-40B4-BE49-F238E27FC236}">
                  <a16:creationId xmlns:a16="http://schemas.microsoft.com/office/drawing/2014/main" id="{4F409950-AC81-F584-F0B1-1BB7341CEFF4}"/>
                </a:ext>
              </a:extLst>
            </p:cNvPr>
            <p:cNvSpPr/>
            <p:nvPr/>
          </p:nvSpPr>
          <p:spPr>
            <a:xfrm>
              <a:off x="7022138" y="4603862"/>
              <a:ext cx="707010" cy="70701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cxnSp>
          <p:nvCxnSpPr>
            <p:cNvPr id="1068" name="Connecteur droit avec flèche 1">
              <a:extLst>
                <a:ext uri="{FF2B5EF4-FFF2-40B4-BE49-F238E27FC236}">
                  <a16:creationId xmlns:a16="http://schemas.microsoft.com/office/drawing/2014/main" id="{9F0B8C9D-C08C-10B3-F596-CDA0825485D6}"/>
                </a:ext>
              </a:extLst>
            </p:cNvPr>
            <p:cNvCxnSpPr>
              <a:cxnSpLocks/>
            </p:cNvCxnSpPr>
            <p:nvPr/>
          </p:nvCxnSpPr>
          <p:spPr>
            <a:xfrm>
              <a:off x="4167627" y="4940401"/>
              <a:ext cx="1074685" cy="0"/>
            </a:xfrm>
            <a:prstGeom prst="straightConnector1">
              <a:avLst/>
            </a:prstGeom>
            <a:ln w="539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69" name="Connecteur droit avec flèche 1">
              <a:extLst>
                <a:ext uri="{FF2B5EF4-FFF2-40B4-BE49-F238E27FC236}">
                  <a16:creationId xmlns:a16="http://schemas.microsoft.com/office/drawing/2014/main" id="{DFC13190-4915-FF20-C015-0E24AE8AACB2}"/>
                </a:ext>
              </a:extLst>
            </p:cNvPr>
            <p:cNvCxnSpPr>
              <a:cxnSpLocks/>
            </p:cNvCxnSpPr>
            <p:nvPr/>
          </p:nvCxnSpPr>
          <p:spPr>
            <a:xfrm>
              <a:off x="5949322" y="4940401"/>
              <a:ext cx="1074685" cy="0"/>
            </a:xfrm>
            <a:prstGeom prst="straightConnector1">
              <a:avLst/>
            </a:prstGeom>
            <a:ln w="539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70" name="Connecteur droit avec flèche 1">
              <a:extLst>
                <a:ext uri="{FF2B5EF4-FFF2-40B4-BE49-F238E27FC236}">
                  <a16:creationId xmlns:a16="http://schemas.microsoft.com/office/drawing/2014/main" id="{2E642BF9-A0E6-483D-04D9-CE92B6BF0E75}"/>
                </a:ext>
              </a:extLst>
            </p:cNvPr>
            <p:cNvCxnSpPr>
              <a:cxnSpLocks/>
              <a:stCxn id="1066" idx="7"/>
              <a:endCxn id="1063" idx="3"/>
            </p:cNvCxnSpPr>
            <p:nvPr/>
          </p:nvCxnSpPr>
          <p:spPr>
            <a:xfrm flipV="1">
              <a:off x="5845783" y="3815806"/>
              <a:ext cx="1279894" cy="891596"/>
            </a:xfrm>
            <a:prstGeom prst="straightConnector1">
              <a:avLst/>
            </a:prstGeom>
            <a:ln w="539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54" name="ZoneTexte 46">
            <a:extLst>
              <a:ext uri="{FF2B5EF4-FFF2-40B4-BE49-F238E27FC236}">
                <a16:creationId xmlns:a16="http://schemas.microsoft.com/office/drawing/2014/main" id="{AFA4C7AC-B0B8-708C-94C5-4212A3C9E4E1}"/>
              </a:ext>
            </a:extLst>
          </p:cNvPr>
          <p:cNvSpPr txBox="1"/>
          <p:nvPr/>
        </p:nvSpPr>
        <p:spPr>
          <a:xfrm>
            <a:off x="11380522" y="1252324"/>
            <a:ext cx="332801" cy="3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fr-FR" sz="600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</a:t>
            </a:r>
            <a:endParaRPr lang="fr-FR" sz="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400" dirty="0"/>
          </a:p>
        </p:txBody>
      </p:sp>
      <p:sp>
        <p:nvSpPr>
          <p:cNvPr id="1055" name="ZoneTexte 46">
            <a:extLst>
              <a:ext uri="{FF2B5EF4-FFF2-40B4-BE49-F238E27FC236}">
                <a16:creationId xmlns:a16="http://schemas.microsoft.com/office/drawing/2014/main" id="{48563148-97A3-0953-7A3F-C7E738A14946}"/>
              </a:ext>
            </a:extLst>
          </p:cNvPr>
          <p:cNvSpPr txBox="1"/>
          <p:nvPr/>
        </p:nvSpPr>
        <p:spPr>
          <a:xfrm>
            <a:off x="10280946" y="1252324"/>
            <a:ext cx="332801" cy="3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fr-FR" sz="600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</a:t>
            </a:r>
            <a:endParaRPr lang="fr-FR" sz="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400" dirty="0"/>
          </a:p>
        </p:txBody>
      </p:sp>
      <p:sp>
        <p:nvSpPr>
          <p:cNvPr id="1056" name="ZoneTexte 46">
            <a:extLst>
              <a:ext uri="{FF2B5EF4-FFF2-40B4-BE49-F238E27FC236}">
                <a16:creationId xmlns:a16="http://schemas.microsoft.com/office/drawing/2014/main" id="{A9F2B96C-8FA8-C0C2-EA10-70BF7175CA75}"/>
              </a:ext>
            </a:extLst>
          </p:cNvPr>
          <p:cNvSpPr txBox="1"/>
          <p:nvPr/>
        </p:nvSpPr>
        <p:spPr>
          <a:xfrm>
            <a:off x="11378247" y="780014"/>
            <a:ext cx="332801" cy="3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fr-FR" sz="600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</a:t>
            </a:r>
            <a:endParaRPr lang="fr-FR" sz="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400" dirty="0"/>
          </a:p>
        </p:txBody>
      </p:sp>
      <p:sp>
        <p:nvSpPr>
          <p:cNvPr id="1057" name="ZoneTexte 46">
            <a:extLst>
              <a:ext uri="{FF2B5EF4-FFF2-40B4-BE49-F238E27FC236}">
                <a16:creationId xmlns:a16="http://schemas.microsoft.com/office/drawing/2014/main" id="{07370DC9-8B42-2743-4D23-23CEE4CEE52D}"/>
              </a:ext>
            </a:extLst>
          </p:cNvPr>
          <p:cNvSpPr txBox="1"/>
          <p:nvPr/>
        </p:nvSpPr>
        <p:spPr>
          <a:xfrm>
            <a:off x="10848878" y="1260495"/>
            <a:ext cx="314336" cy="3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fr-FR" sz="600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</a:t>
            </a:r>
            <a:endParaRPr lang="fr-FR" sz="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400" dirty="0"/>
          </a:p>
        </p:txBody>
      </p:sp>
      <p:sp>
        <p:nvSpPr>
          <p:cNvPr id="1058" name="ZoneTexte 46">
            <a:extLst>
              <a:ext uri="{FF2B5EF4-FFF2-40B4-BE49-F238E27FC236}">
                <a16:creationId xmlns:a16="http://schemas.microsoft.com/office/drawing/2014/main" id="{2AB72953-66FD-AC19-0F2F-770BE563DB7B}"/>
              </a:ext>
            </a:extLst>
          </p:cNvPr>
          <p:cNvSpPr txBox="1"/>
          <p:nvPr/>
        </p:nvSpPr>
        <p:spPr>
          <a:xfrm>
            <a:off x="9735573" y="1252324"/>
            <a:ext cx="332801" cy="3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fr-FR" sz="600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</a:t>
            </a:r>
            <a:endParaRPr lang="fr-FR" sz="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400" dirty="0"/>
          </a:p>
        </p:txBody>
      </p:sp>
      <p:cxnSp>
        <p:nvCxnSpPr>
          <p:cNvPr id="1059" name="Connector: Curved 1058">
            <a:extLst>
              <a:ext uri="{FF2B5EF4-FFF2-40B4-BE49-F238E27FC236}">
                <a16:creationId xmlns:a16="http://schemas.microsoft.com/office/drawing/2014/main" id="{E25D3B31-5141-1A2D-E968-E5C129E44D72}"/>
              </a:ext>
            </a:extLst>
          </p:cNvPr>
          <p:cNvCxnSpPr>
            <a:stCxn id="1058" idx="0"/>
            <a:endCxn id="1065" idx="0"/>
          </p:cNvCxnSpPr>
          <p:nvPr/>
        </p:nvCxnSpPr>
        <p:spPr>
          <a:xfrm rot="5400000" flipH="1" flipV="1">
            <a:off x="10164759" y="985687"/>
            <a:ext cx="3851" cy="529423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Connector: Curved 1059">
            <a:extLst>
              <a:ext uri="{FF2B5EF4-FFF2-40B4-BE49-F238E27FC236}">
                <a16:creationId xmlns:a16="http://schemas.microsoft.com/office/drawing/2014/main" id="{B18AE2E5-46DF-5DCF-6E80-58ACB62C62F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0162234" y="1229789"/>
            <a:ext cx="3851" cy="529423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ZoneTexte 57">
            <a:extLst>
              <a:ext uri="{FF2B5EF4-FFF2-40B4-BE49-F238E27FC236}">
                <a16:creationId xmlns:a16="http://schemas.microsoft.com/office/drawing/2014/main" id="{6C09A234-32A6-B292-8D92-3E4CEDDE5854}"/>
              </a:ext>
            </a:extLst>
          </p:cNvPr>
          <p:cNvSpPr txBox="1"/>
          <p:nvPr/>
        </p:nvSpPr>
        <p:spPr>
          <a:xfrm>
            <a:off x="10318235" y="1542605"/>
            <a:ext cx="694665" cy="23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050" dirty="0"/>
              <a:t>η </a:t>
            </a:r>
            <a:endParaRPr lang="fr-FR" sz="1050" dirty="0"/>
          </a:p>
        </p:txBody>
      </p:sp>
      <p:cxnSp>
        <p:nvCxnSpPr>
          <p:cNvPr id="1091" name="Connector: Curved 1090">
            <a:extLst>
              <a:ext uri="{FF2B5EF4-FFF2-40B4-BE49-F238E27FC236}">
                <a16:creationId xmlns:a16="http://schemas.microsoft.com/office/drawing/2014/main" id="{8C036445-353B-0E5D-8F48-2A0C497FCF9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119483" y="765229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Connector: Curved 1091">
            <a:extLst>
              <a:ext uri="{FF2B5EF4-FFF2-40B4-BE49-F238E27FC236}">
                <a16:creationId xmlns:a16="http://schemas.microsoft.com/office/drawing/2014/main" id="{9F3E8294-7B3A-7A08-9DAB-A1BE2ED22962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025951" y="5773191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Connector: Curved 1092">
            <a:extLst>
              <a:ext uri="{FF2B5EF4-FFF2-40B4-BE49-F238E27FC236}">
                <a16:creationId xmlns:a16="http://schemas.microsoft.com/office/drawing/2014/main" id="{F947E2B4-F86D-41A8-94F9-B3C18DADE67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294002" y="1321075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7" name="ZoneTexte 77">
            <a:extLst>
              <a:ext uri="{FF2B5EF4-FFF2-40B4-BE49-F238E27FC236}">
                <a16:creationId xmlns:a16="http://schemas.microsoft.com/office/drawing/2014/main" id="{3590533E-5604-4886-BE65-D150CCE263B2}"/>
              </a:ext>
            </a:extLst>
          </p:cNvPr>
          <p:cNvSpPr txBox="1"/>
          <p:nvPr/>
        </p:nvSpPr>
        <p:spPr>
          <a:xfrm>
            <a:off x="11573609" y="2469613"/>
            <a:ext cx="24884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γ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grpSp>
        <p:nvGrpSpPr>
          <p:cNvPr id="1102" name="Group 1101">
            <a:extLst>
              <a:ext uri="{FF2B5EF4-FFF2-40B4-BE49-F238E27FC236}">
                <a16:creationId xmlns:a16="http://schemas.microsoft.com/office/drawing/2014/main" id="{800DBC46-3232-EDEC-919E-AA895C4AB8AE}"/>
              </a:ext>
            </a:extLst>
          </p:cNvPr>
          <p:cNvGrpSpPr/>
          <p:nvPr/>
        </p:nvGrpSpPr>
        <p:grpSpPr>
          <a:xfrm>
            <a:off x="9173151" y="4199004"/>
            <a:ext cx="2790876" cy="2676522"/>
            <a:chOff x="9173151" y="4199004"/>
            <a:chExt cx="2790876" cy="2676522"/>
          </a:xfrm>
        </p:grpSpPr>
        <p:grpSp>
          <p:nvGrpSpPr>
            <p:cNvPr id="1103" name="Group 1102">
              <a:extLst>
                <a:ext uri="{FF2B5EF4-FFF2-40B4-BE49-F238E27FC236}">
                  <a16:creationId xmlns:a16="http://schemas.microsoft.com/office/drawing/2014/main" id="{14EC71EB-CA47-09E4-6F2B-0A13EA9C6095}"/>
                </a:ext>
              </a:extLst>
            </p:cNvPr>
            <p:cNvGrpSpPr/>
            <p:nvPr/>
          </p:nvGrpSpPr>
          <p:grpSpPr>
            <a:xfrm>
              <a:off x="9173151" y="4199004"/>
              <a:ext cx="2790876" cy="2511454"/>
              <a:chOff x="174537" y="824537"/>
              <a:chExt cx="2790876" cy="2511454"/>
            </a:xfrm>
          </p:grpSpPr>
          <p:sp>
            <p:nvSpPr>
              <p:cNvPr id="1111" name="Ellipse 3">
                <a:extLst>
                  <a:ext uri="{FF2B5EF4-FFF2-40B4-BE49-F238E27FC236}">
                    <a16:creationId xmlns:a16="http://schemas.microsoft.com/office/drawing/2014/main" id="{E7618E5B-9FAC-C99E-0D3A-E700228FA593}"/>
                  </a:ext>
                </a:extLst>
              </p:cNvPr>
              <p:cNvSpPr/>
              <p:nvPr/>
            </p:nvSpPr>
            <p:spPr>
              <a:xfrm>
                <a:off x="174537" y="824537"/>
                <a:ext cx="2790876" cy="251145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12" name="Group 1111">
                <a:extLst>
                  <a:ext uri="{FF2B5EF4-FFF2-40B4-BE49-F238E27FC236}">
                    <a16:creationId xmlns:a16="http://schemas.microsoft.com/office/drawing/2014/main" id="{A4C8779B-C7AB-BBBF-A7EA-654C5C9B29B6}"/>
                  </a:ext>
                </a:extLst>
              </p:cNvPr>
              <p:cNvGrpSpPr/>
              <p:nvPr/>
            </p:nvGrpSpPr>
            <p:grpSpPr>
              <a:xfrm>
                <a:off x="369861" y="1516638"/>
                <a:ext cx="2245378" cy="818638"/>
                <a:chOff x="1678922" y="3212334"/>
                <a:chExt cx="6050226" cy="2098541"/>
              </a:xfrm>
            </p:grpSpPr>
            <p:sp>
              <p:nvSpPr>
                <p:cNvPr id="1120" name="Ellipse 37">
                  <a:extLst>
                    <a:ext uri="{FF2B5EF4-FFF2-40B4-BE49-F238E27FC236}">
                      <a16:creationId xmlns:a16="http://schemas.microsoft.com/office/drawing/2014/main" id="{72C98DAA-8266-B390-1D46-E8B22A16E74B}"/>
                    </a:ext>
                  </a:extLst>
                </p:cNvPr>
                <p:cNvSpPr/>
                <p:nvPr/>
              </p:nvSpPr>
              <p:spPr>
                <a:xfrm>
                  <a:off x="7022138" y="321233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1" name="Ellipse 6">
                  <a:extLst>
                    <a:ext uri="{FF2B5EF4-FFF2-40B4-BE49-F238E27FC236}">
                      <a16:creationId xmlns:a16="http://schemas.microsoft.com/office/drawing/2014/main" id="{3EB3AF5A-E70C-D1C2-ED0F-5A98371EA73F}"/>
                    </a:ext>
                  </a:extLst>
                </p:cNvPr>
                <p:cNvSpPr/>
                <p:nvPr/>
              </p:nvSpPr>
              <p:spPr>
                <a:xfrm>
                  <a:off x="1678922" y="4603864"/>
                  <a:ext cx="707011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2" name="Ellipse 6">
                  <a:extLst>
                    <a:ext uri="{FF2B5EF4-FFF2-40B4-BE49-F238E27FC236}">
                      <a16:creationId xmlns:a16="http://schemas.microsoft.com/office/drawing/2014/main" id="{B4B1D930-8AD8-3EF9-8C28-106F5F1C2FE6}"/>
                    </a:ext>
                  </a:extLst>
                </p:cNvPr>
                <p:cNvSpPr/>
                <p:nvPr/>
              </p:nvSpPr>
              <p:spPr>
                <a:xfrm>
                  <a:off x="3460617" y="460386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3" name="Ellipse 6">
                  <a:extLst>
                    <a:ext uri="{FF2B5EF4-FFF2-40B4-BE49-F238E27FC236}">
                      <a16:creationId xmlns:a16="http://schemas.microsoft.com/office/drawing/2014/main" id="{5EBE2574-CBB3-0990-FE8B-E0B434CAA8F5}"/>
                    </a:ext>
                  </a:extLst>
                </p:cNvPr>
                <p:cNvSpPr/>
                <p:nvPr/>
              </p:nvSpPr>
              <p:spPr>
                <a:xfrm>
                  <a:off x="5242312" y="4603863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4" name="Ellipse 6">
                  <a:extLst>
                    <a:ext uri="{FF2B5EF4-FFF2-40B4-BE49-F238E27FC236}">
                      <a16:creationId xmlns:a16="http://schemas.microsoft.com/office/drawing/2014/main" id="{6DDD5F25-6F49-490F-4AB6-C084B6FA9113}"/>
                    </a:ext>
                  </a:extLst>
                </p:cNvPr>
                <p:cNvSpPr/>
                <p:nvPr/>
              </p:nvSpPr>
              <p:spPr>
                <a:xfrm>
                  <a:off x="7022138" y="4603862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125" name="Connecteur droit avec flèche 1">
                  <a:extLst>
                    <a:ext uri="{FF2B5EF4-FFF2-40B4-BE49-F238E27FC236}">
                      <a16:creationId xmlns:a16="http://schemas.microsoft.com/office/drawing/2014/main" id="{6B52206D-3D84-F400-D1B4-8CB7BD533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67627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126" name="Connecteur droit avec flèche 1">
                  <a:extLst>
                    <a:ext uri="{FF2B5EF4-FFF2-40B4-BE49-F238E27FC236}">
                      <a16:creationId xmlns:a16="http://schemas.microsoft.com/office/drawing/2014/main" id="{BAEC7727-74B8-3493-DF3E-5DB6CFF311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9322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127" name="Connecteur droit avec flèche 1">
                  <a:extLst>
                    <a:ext uri="{FF2B5EF4-FFF2-40B4-BE49-F238E27FC236}">
                      <a16:creationId xmlns:a16="http://schemas.microsoft.com/office/drawing/2014/main" id="{2329EB0D-3D05-43AC-AC6D-04A93254F9C2}"/>
                    </a:ext>
                  </a:extLst>
                </p:cNvPr>
                <p:cNvCxnSpPr>
                  <a:cxnSpLocks/>
                  <a:stCxn id="1123" idx="7"/>
                  <a:endCxn id="1120" idx="3"/>
                </p:cNvCxnSpPr>
                <p:nvPr/>
              </p:nvCxnSpPr>
              <p:spPr>
                <a:xfrm flipV="1">
                  <a:off x="5845783" y="3815806"/>
                  <a:ext cx="1279894" cy="891596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3" name="ZoneTexte 46">
                <a:extLst>
                  <a:ext uri="{FF2B5EF4-FFF2-40B4-BE49-F238E27FC236}">
                    <a16:creationId xmlns:a16="http://schemas.microsoft.com/office/drawing/2014/main" id="{5FDCF292-DFDF-2452-8A18-D96F09457FF2}"/>
                  </a:ext>
                </a:extLst>
              </p:cNvPr>
              <p:cNvSpPr txBox="1"/>
              <p:nvPr/>
            </p:nvSpPr>
            <p:spPr>
              <a:xfrm>
                <a:off x="2288126" y="2063858"/>
                <a:ext cx="41831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14" name="ZoneTexte 46">
                <a:extLst>
                  <a:ext uri="{FF2B5EF4-FFF2-40B4-BE49-F238E27FC236}">
                    <a16:creationId xmlns:a16="http://schemas.microsoft.com/office/drawing/2014/main" id="{2C4388D3-57F4-4053-3403-2D3C64DDEA26}"/>
                  </a:ext>
                </a:extLst>
              </p:cNvPr>
              <p:cNvSpPr txBox="1"/>
              <p:nvPr/>
            </p:nvSpPr>
            <p:spPr>
              <a:xfrm>
                <a:off x="966396" y="2063858"/>
                <a:ext cx="41553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15" name="ZoneTexte 46">
                <a:extLst>
                  <a:ext uri="{FF2B5EF4-FFF2-40B4-BE49-F238E27FC236}">
                    <a16:creationId xmlns:a16="http://schemas.microsoft.com/office/drawing/2014/main" id="{6C38F5A4-D65B-B884-D477-A44540D5ED05}"/>
                  </a:ext>
                </a:extLst>
              </p:cNvPr>
              <p:cNvSpPr txBox="1"/>
              <p:nvPr/>
            </p:nvSpPr>
            <p:spPr>
              <a:xfrm>
                <a:off x="2285386" y="1525968"/>
                <a:ext cx="41831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16" name="ZoneTexte 46">
                <a:extLst>
                  <a:ext uri="{FF2B5EF4-FFF2-40B4-BE49-F238E27FC236}">
                    <a16:creationId xmlns:a16="http://schemas.microsoft.com/office/drawing/2014/main" id="{C0479014-8471-5F65-DA74-DAD408284B17}"/>
                  </a:ext>
                </a:extLst>
              </p:cNvPr>
              <p:cNvSpPr txBox="1"/>
              <p:nvPr/>
            </p:nvSpPr>
            <p:spPr>
              <a:xfrm>
                <a:off x="1636591" y="2063858"/>
                <a:ext cx="42757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17" name="ZoneTexte 46">
                <a:extLst>
                  <a:ext uri="{FF2B5EF4-FFF2-40B4-BE49-F238E27FC236}">
                    <a16:creationId xmlns:a16="http://schemas.microsoft.com/office/drawing/2014/main" id="{9035F82E-9E8A-61B0-1CBE-F0A2EAD9534F}"/>
                  </a:ext>
                </a:extLst>
              </p:cNvPr>
              <p:cNvSpPr txBox="1"/>
              <p:nvPr/>
            </p:nvSpPr>
            <p:spPr>
              <a:xfrm>
                <a:off x="311612" y="2063858"/>
                <a:ext cx="41338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1118" name="Connector: Curved 1117">
                <a:extLst>
                  <a:ext uri="{FF2B5EF4-FFF2-40B4-BE49-F238E27FC236}">
                    <a16:creationId xmlns:a16="http://schemas.microsoft.com/office/drawing/2014/main" id="{D1D461AE-5CA4-3275-34E1-169E0BC02AF0}"/>
                  </a:ext>
                </a:extLst>
              </p:cNvPr>
              <p:cNvCxnSpPr>
                <a:cxnSpLocks/>
                <a:stCxn id="1117" idx="0"/>
                <a:endCxn id="1122" idx="0"/>
              </p:cNvCxnSpPr>
              <p:nvPr/>
            </p:nvCxnSpPr>
            <p:spPr>
              <a:xfrm rot="5400000" flipH="1" flipV="1">
                <a:off x="838102" y="1739677"/>
                <a:ext cx="4386" cy="643976"/>
              </a:xfrm>
              <a:prstGeom prst="curvedConnector3">
                <a:avLst>
                  <a:gd name="adj1" fmla="val 5312038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9" name="Connector: Curved 1118">
                <a:extLst>
                  <a:ext uri="{FF2B5EF4-FFF2-40B4-BE49-F238E27FC236}">
                    <a16:creationId xmlns:a16="http://schemas.microsoft.com/office/drawing/2014/main" id="{A462FF66-ED17-D193-90DF-5A9D2B2A497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838188" y="2020801"/>
                <a:ext cx="4386" cy="637721"/>
              </a:xfrm>
              <a:prstGeom prst="curvedConnector3">
                <a:avLst>
                  <a:gd name="adj1" fmla="val 5312038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4" name="Group 1103">
              <a:extLst>
                <a:ext uri="{FF2B5EF4-FFF2-40B4-BE49-F238E27FC236}">
                  <a16:creationId xmlns:a16="http://schemas.microsoft.com/office/drawing/2014/main" id="{1252F4DD-A42C-B5C3-AAF6-AFAB3C4A3719}"/>
                </a:ext>
              </a:extLst>
            </p:cNvPr>
            <p:cNvGrpSpPr/>
            <p:nvPr/>
          </p:nvGrpSpPr>
          <p:grpSpPr>
            <a:xfrm>
              <a:off x="9667930" y="5053254"/>
              <a:ext cx="2216292" cy="1107201"/>
              <a:chOff x="9667930" y="5053254"/>
              <a:chExt cx="2216292" cy="1107201"/>
            </a:xfrm>
          </p:grpSpPr>
          <p:sp>
            <p:nvSpPr>
              <p:cNvPr id="1107" name="ZoneTexte 77">
                <a:extLst>
                  <a:ext uri="{FF2B5EF4-FFF2-40B4-BE49-F238E27FC236}">
                    <a16:creationId xmlns:a16="http://schemas.microsoft.com/office/drawing/2014/main" id="{649A1804-6FDD-BA9D-833D-AF1782DA05D3}"/>
                  </a:ext>
                </a:extLst>
              </p:cNvPr>
              <p:cNvSpPr txBox="1"/>
              <p:nvPr/>
            </p:nvSpPr>
            <p:spPr>
              <a:xfrm>
                <a:off x="10887544" y="5457558"/>
                <a:ext cx="996678" cy="373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γ</a:t>
                </a: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fr-FR" dirty="0"/>
              </a:p>
            </p:txBody>
          </p:sp>
          <p:sp>
            <p:nvSpPr>
              <p:cNvPr id="1108" name="ZoneTexte 57">
                <a:extLst>
                  <a:ext uri="{FF2B5EF4-FFF2-40B4-BE49-F238E27FC236}">
                    <a16:creationId xmlns:a16="http://schemas.microsoft.com/office/drawing/2014/main" id="{59AF1F37-E039-C69E-DE34-A9BE62891E25}"/>
                  </a:ext>
                </a:extLst>
              </p:cNvPr>
              <p:cNvSpPr txBox="1"/>
              <p:nvPr/>
            </p:nvSpPr>
            <p:spPr>
              <a:xfrm>
                <a:off x="10266076" y="5274513"/>
                <a:ext cx="1571407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σ</a:t>
                </a:r>
                <a:r>
                  <a:rPr lang="fr-FR" sz="1200" dirty="0"/>
                  <a:t> </a:t>
                </a:r>
                <a:r>
                  <a:rPr lang="el-GR" sz="1200" dirty="0"/>
                  <a:t> </a:t>
                </a:r>
                <a:endParaRPr lang="fr-FR" sz="1200" dirty="0"/>
              </a:p>
            </p:txBody>
          </p:sp>
          <p:sp>
            <p:nvSpPr>
              <p:cNvPr id="1109" name="ZoneTexte 57">
                <a:extLst>
                  <a:ext uri="{FF2B5EF4-FFF2-40B4-BE49-F238E27FC236}">
                    <a16:creationId xmlns:a16="http://schemas.microsoft.com/office/drawing/2014/main" id="{44E77088-3088-079A-1008-06968FD7BA1C}"/>
                  </a:ext>
                </a:extLst>
              </p:cNvPr>
              <p:cNvSpPr txBox="1"/>
              <p:nvPr/>
            </p:nvSpPr>
            <p:spPr>
              <a:xfrm>
                <a:off x="9667930" y="5879224"/>
                <a:ext cx="1571407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η </a:t>
                </a:r>
                <a:endParaRPr lang="fr-FR" sz="1200" dirty="0"/>
              </a:p>
            </p:txBody>
          </p:sp>
          <p:sp>
            <p:nvSpPr>
              <p:cNvPr id="1110" name="ZoneTexte 57">
                <a:extLst>
                  <a:ext uri="{FF2B5EF4-FFF2-40B4-BE49-F238E27FC236}">
                    <a16:creationId xmlns:a16="http://schemas.microsoft.com/office/drawing/2014/main" id="{DD69E2E5-2AD7-7115-578E-66C1D74632AA}"/>
                  </a:ext>
                </a:extLst>
              </p:cNvPr>
              <p:cNvSpPr txBox="1"/>
              <p:nvPr/>
            </p:nvSpPr>
            <p:spPr>
              <a:xfrm>
                <a:off x="10912550" y="5053254"/>
                <a:ext cx="851121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μ  </a:t>
                </a:r>
                <a:endParaRPr lang="fr-FR" sz="1200" dirty="0"/>
              </a:p>
            </p:txBody>
          </p:sp>
        </p:grpSp>
        <p:sp>
          <p:nvSpPr>
            <p:cNvPr id="1106" name="ZoneTexte 102">
              <a:extLst>
                <a:ext uri="{FF2B5EF4-FFF2-40B4-BE49-F238E27FC236}">
                  <a16:creationId xmlns:a16="http://schemas.microsoft.com/office/drawing/2014/main" id="{108C8393-96AE-7DAA-F278-50E7F25FBF78}"/>
                </a:ext>
              </a:extLst>
            </p:cNvPr>
            <p:cNvSpPr txBox="1"/>
            <p:nvPr/>
          </p:nvSpPr>
          <p:spPr>
            <a:xfrm>
              <a:off x="10064903" y="6506194"/>
              <a:ext cx="1011167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800" b="1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Colony</a:t>
              </a:r>
              <a:r>
                <a:rPr lang="fr-FR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2</a:t>
              </a:r>
            </a:p>
          </p:txBody>
        </p:sp>
      </p:grpSp>
      <p:grpSp>
        <p:nvGrpSpPr>
          <p:cNvPr id="1128" name="Group 1127">
            <a:extLst>
              <a:ext uri="{FF2B5EF4-FFF2-40B4-BE49-F238E27FC236}">
                <a16:creationId xmlns:a16="http://schemas.microsoft.com/office/drawing/2014/main" id="{7A27ACD9-7B5F-E791-335F-639375787883}"/>
              </a:ext>
            </a:extLst>
          </p:cNvPr>
          <p:cNvGrpSpPr/>
          <p:nvPr/>
        </p:nvGrpSpPr>
        <p:grpSpPr>
          <a:xfrm>
            <a:off x="124376" y="4207887"/>
            <a:ext cx="2790876" cy="2676522"/>
            <a:chOff x="9173151" y="4199004"/>
            <a:chExt cx="2790876" cy="2676522"/>
          </a:xfrm>
        </p:grpSpPr>
        <p:grpSp>
          <p:nvGrpSpPr>
            <p:cNvPr id="1129" name="Group 1128">
              <a:extLst>
                <a:ext uri="{FF2B5EF4-FFF2-40B4-BE49-F238E27FC236}">
                  <a16:creationId xmlns:a16="http://schemas.microsoft.com/office/drawing/2014/main" id="{583702E4-5066-FBDF-2D4B-31242D1E2957}"/>
                </a:ext>
              </a:extLst>
            </p:cNvPr>
            <p:cNvGrpSpPr/>
            <p:nvPr/>
          </p:nvGrpSpPr>
          <p:grpSpPr>
            <a:xfrm>
              <a:off x="9173151" y="4199004"/>
              <a:ext cx="2790876" cy="2511454"/>
              <a:chOff x="174537" y="824537"/>
              <a:chExt cx="2790876" cy="2511454"/>
            </a:xfrm>
          </p:grpSpPr>
          <p:sp>
            <p:nvSpPr>
              <p:cNvPr id="1137" name="Ellipse 3">
                <a:extLst>
                  <a:ext uri="{FF2B5EF4-FFF2-40B4-BE49-F238E27FC236}">
                    <a16:creationId xmlns:a16="http://schemas.microsoft.com/office/drawing/2014/main" id="{19C25502-F0B5-FABB-279F-CE6E25D1AB45}"/>
                  </a:ext>
                </a:extLst>
              </p:cNvPr>
              <p:cNvSpPr/>
              <p:nvPr/>
            </p:nvSpPr>
            <p:spPr>
              <a:xfrm>
                <a:off x="174537" y="824537"/>
                <a:ext cx="2790876" cy="2511454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38" name="Group 1137">
                <a:extLst>
                  <a:ext uri="{FF2B5EF4-FFF2-40B4-BE49-F238E27FC236}">
                    <a16:creationId xmlns:a16="http://schemas.microsoft.com/office/drawing/2014/main" id="{2FD076D5-223D-313E-B49B-98FA56C8283A}"/>
                  </a:ext>
                </a:extLst>
              </p:cNvPr>
              <p:cNvGrpSpPr/>
              <p:nvPr/>
            </p:nvGrpSpPr>
            <p:grpSpPr>
              <a:xfrm>
                <a:off x="369861" y="1516638"/>
                <a:ext cx="2245378" cy="818638"/>
                <a:chOff x="1678922" y="3212334"/>
                <a:chExt cx="6050226" cy="2098541"/>
              </a:xfrm>
            </p:grpSpPr>
            <p:sp>
              <p:nvSpPr>
                <p:cNvPr id="1146" name="Ellipse 37">
                  <a:extLst>
                    <a:ext uri="{FF2B5EF4-FFF2-40B4-BE49-F238E27FC236}">
                      <a16:creationId xmlns:a16="http://schemas.microsoft.com/office/drawing/2014/main" id="{503123BB-58E2-6DCA-E448-6E7CF93D8A55}"/>
                    </a:ext>
                  </a:extLst>
                </p:cNvPr>
                <p:cNvSpPr/>
                <p:nvPr/>
              </p:nvSpPr>
              <p:spPr>
                <a:xfrm>
                  <a:off x="7022138" y="321233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7" name="Ellipse 6">
                  <a:extLst>
                    <a:ext uri="{FF2B5EF4-FFF2-40B4-BE49-F238E27FC236}">
                      <a16:creationId xmlns:a16="http://schemas.microsoft.com/office/drawing/2014/main" id="{BC195E77-9A24-EC25-ED83-C86385FC21D9}"/>
                    </a:ext>
                  </a:extLst>
                </p:cNvPr>
                <p:cNvSpPr/>
                <p:nvPr/>
              </p:nvSpPr>
              <p:spPr>
                <a:xfrm>
                  <a:off x="1678922" y="4603864"/>
                  <a:ext cx="707011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8" name="Ellipse 6">
                  <a:extLst>
                    <a:ext uri="{FF2B5EF4-FFF2-40B4-BE49-F238E27FC236}">
                      <a16:creationId xmlns:a16="http://schemas.microsoft.com/office/drawing/2014/main" id="{032D7567-E973-B0CE-93E4-8AED1BD47FAC}"/>
                    </a:ext>
                  </a:extLst>
                </p:cNvPr>
                <p:cNvSpPr/>
                <p:nvPr/>
              </p:nvSpPr>
              <p:spPr>
                <a:xfrm>
                  <a:off x="3460617" y="460386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9" name="Ellipse 6">
                  <a:extLst>
                    <a:ext uri="{FF2B5EF4-FFF2-40B4-BE49-F238E27FC236}">
                      <a16:creationId xmlns:a16="http://schemas.microsoft.com/office/drawing/2014/main" id="{16DA5C1F-2110-A08A-A41D-35C24B60DA3E}"/>
                    </a:ext>
                  </a:extLst>
                </p:cNvPr>
                <p:cNvSpPr/>
                <p:nvPr/>
              </p:nvSpPr>
              <p:spPr>
                <a:xfrm>
                  <a:off x="5242312" y="4603863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0" name="Ellipse 6">
                  <a:extLst>
                    <a:ext uri="{FF2B5EF4-FFF2-40B4-BE49-F238E27FC236}">
                      <a16:creationId xmlns:a16="http://schemas.microsoft.com/office/drawing/2014/main" id="{9CF26EB9-070E-74A4-1434-43E94BAD6851}"/>
                    </a:ext>
                  </a:extLst>
                </p:cNvPr>
                <p:cNvSpPr/>
                <p:nvPr/>
              </p:nvSpPr>
              <p:spPr>
                <a:xfrm>
                  <a:off x="7022138" y="4603862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151" name="Connecteur droit avec flèche 1">
                  <a:extLst>
                    <a:ext uri="{FF2B5EF4-FFF2-40B4-BE49-F238E27FC236}">
                      <a16:creationId xmlns:a16="http://schemas.microsoft.com/office/drawing/2014/main" id="{51930EB1-142D-7114-57D2-24606D279C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67627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152" name="Connecteur droit avec flèche 1">
                  <a:extLst>
                    <a:ext uri="{FF2B5EF4-FFF2-40B4-BE49-F238E27FC236}">
                      <a16:creationId xmlns:a16="http://schemas.microsoft.com/office/drawing/2014/main" id="{63251883-FD07-BD24-9D4F-BDA1627104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9322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153" name="Connecteur droit avec flèche 1">
                  <a:extLst>
                    <a:ext uri="{FF2B5EF4-FFF2-40B4-BE49-F238E27FC236}">
                      <a16:creationId xmlns:a16="http://schemas.microsoft.com/office/drawing/2014/main" id="{EC6A1D5F-9776-4D2E-F357-8933F6B12772}"/>
                    </a:ext>
                  </a:extLst>
                </p:cNvPr>
                <p:cNvCxnSpPr>
                  <a:cxnSpLocks/>
                  <a:stCxn id="1149" idx="7"/>
                  <a:endCxn id="1146" idx="3"/>
                </p:cNvCxnSpPr>
                <p:nvPr/>
              </p:nvCxnSpPr>
              <p:spPr>
                <a:xfrm flipV="1">
                  <a:off x="5845783" y="3815806"/>
                  <a:ext cx="1279894" cy="891596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39" name="ZoneTexte 46">
                <a:extLst>
                  <a:ext uri="{FF2B5EF4-FFF2-40B4-BE49-F238E27FC236}">
                    <a16:creationId xmlns:a16="http://schemas.microsoft.com/office/drawing/2014/main" id="{129B22F3-DC65-099A-1886-55310D16FCD2}"/>
                  </a:ext>
                </a:extLst>
              </p:cNvPr>
              <p:cNvSpPr txBox="1"/>
              <p:nvPr/>
            </p:nvSpPr>
            <p:spPr>
              <a:xfrm>
                <a:off x="2288126" y="2063858"/>
                <a:ext cx="41831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40" name="ZoneTexte 46">
                <a:extLst>
                  <a:ext uri="{FF2B5EF4-FFF2-40B4-BE49-F238E27FC236}">
                    <a16:creationId xmlns:a16="http://schemas.microsoft.com/office/drawing/2014/main" id="{9FD78CC0-1A2D-A205-BE0B-82BBA670983A}"/>
                  </a:ext>
                </a:extLst>
              </p:cNvPr>
              <p:cNvSpPr txBox="1"/>
              <p:nvPr/>
            </p:nvSpPr>
            <p:spPr>
              <a:xfrm>
                <a:off x="966396" y="2063858"/>
                <a:ext cx="41553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41" name="ZoneTexte 46">
                <a:extLst>
                  <a:ext uri="{FF2B5EF4-FFF2-40B4-BE49-F238E27FC236}">
                    <a16:creationId xmlns:a16="http://schemas.microsoft.com/office/drawing/2014/main" id="{102B98F1-C9D7-B981-E1F6-82A911AD91B6}"/>
                  </a:ext>
                </a:extLst>
              </p:cNvPr>
              <p:cNvSpPr txBox="1"/>
              <p:nvPr/>
            </p:nvSpPr>
            <p:spPr>
              <a:xfrm>
                <a:off x="2285386" y="1525968"/>
                <a:ext cx="41831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42" name="ZoneTexte 46">
                <a:extLst>
                  <a:ext uri="{FF2B5EF4-FFF2-40B4-BE49-F238E27FC236}">
                    <a16:creationId xmlns:a16="http://schemas.microsoft.com/office/drawing/2014/main" id="{5F1C33F6-20B2-4EA0-56BC-D15FA154B6CF}"/>
                  </a:ext>
                </a:extLst>
              </p:cNvPr>
              <p:cNvSpPr txBox="1"/>
              <p:nvPr/>
            </p:nvSpPr>
            <p:spPr>
              <a:xfrm>
                <a:off x="1636591" y="2063858"/>
                <a:ext cx="42757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43" name="ZoneTexte 46">
                <a:extLst>
                  <a:ext uri="{FF2B5EF4-FFF2-40B4-BE49-F238E27FC236}">
                    <a16:creationId xmlns:a16="http://schemas.microsoft.com/office/drawing/2014/main" id="{3C4912A7-7523-BEB4-9887-61374C35C30A}"/>
                  </a:ext>
                </a:extLst>
              </p:cNvPr>
              <p:cNvSpPr txBox="1"/>
              <p:nvPr/>
            </p:nvSpPr>
            <p:spPr>
              <a:xfrm>
                <a:off x="311612" y="2063858"/>
                <a:ext cx="41338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1144" name="Connector: Curved 1143">
                <a:extLst>
                  <a:ext uri="{FF2B5EF4-FFF2-40B4-BE49-F238E27FC236}">
                    <a16:creationId xmlns:a16="http://schemas.microsoft.com/office/drawing/2014/main" id="{68A35363-398F-D33E-14DE-EA14A66ACDF7}"/>
                  </a:ext>
                </a:extLst>
              </p:cNvPr>
              <p:cNvCxnSpPr>
                <a:cxnSpLocks/>
                <a:stCxn id="1143" idx="0"/>
                <a:endCxn id="1148" idx="0"/>
              </p:cNvCxnSpPr>
              <p:nvPr/>
            </p:nvCxnSpPr>
            <p:spPr>
              <a:xfrm rot="5400000" flipH="1" flipV="1">
                <a:off x="838102" y="1739677"/>
                <a:ext cx="4386" cy="643976"/>
              </a:xfrm>
              <a:prstGeom prst="curvedConnector3">
                <a:avLst>
                  <a:gd name="adj1" fmla="val 5312038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5" name="Connector: Curved 1144">
                <a:extLst>
                  <a:ext uri="{FF2B5EF4-FFF2-40B4-BE49-F238E27FC236}">
                    <a16:creationId xmlns:a16="http://schemas.microsoft.com/office/drawing/2014/main" id="{8847427C-8F4D-28FD-2595-2FB5DF66C10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838188" y="2020801"/>
                <a:ext cx="4386" cy="637721"/>
              </a:xfrm>
              <a:prstGeom prst="curvedConnector3">
                <a:avLst>
                  <a:gd name="adj1" fmla="val 5312038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0" name="Group 1129">
              <a:extLst>
                <a:ext uri="{FF2B5EF4-FFF2-40B4-BE49-F238E27FC236}">
                  <a16:creationId xmlns:a16="http://schemas.microsoft.com/office/drawing/2014/main" id="{D4F262BE-25A8-F447-6599-34402FE74F65}"/>
                </a:ext>
              </a:extLst>
            </p:cNvPr>
            <p:cNvGrpSpPr/>
            <p:nvPr/>
          </p:nvGrpSpPr>
          <p:grpSpPr>
            <a:xfrm>
              <a:off x="9667930" y="5053254"/>
              <a:ext cx="2216292" cy="1107201"/>
              <a:chOff x="9667930" y="5053254"/>
              <a:chExt cx="2216292" cy="1107201"/>
            </a:xfrm>
          </p:grpSpPr>
          <p:sp>
            <p:nvSpPr>
              <p:cNvPr id="1133" name="ZoneTexte 77">
                <a:extLst>
                  <a:ext uri="{FF2B5EF4-FFF2-40B4-BE49-F238E27FC236}">
                    <a16:creationId xmlns:a16="http://schemas.microsoft.com/office/drawing/2014/main" id="{47C96304-C2C4-1166-487C-E2195C8FCC5B}"/>
                  </a:ext>
                </a:extLst>
              </p:cNvPr>
              <p:cNvSpPr txBox="1"/>
              <p:nvPr/>
            </p:nvSpPr>
            <p:spPr>
              <a:xfrm>
                <a:off x="10887544" y="5457558"/>
                <a:ext cx="996678" cy="373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γ</a:t>
                </a: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fr-FR" dirty="0"/>
              </a:p>
            </p:txBody>
          </p:sp>
          <p:sp>
            <p:nvSpPr>
              <p:cNvPr id="1134" name="ZoneTexte 57">
                <a:extLst>
                  <a:ext uri="{FF2B5EF4-FFF2-40B4-BE49-F238E27FC236}">
                    <a16:creationId xmlns:a16="http://schemas.microsoft.com/office/drawing/2014/main" id="{44546ABF-6284-482E-0042-44094F36D635}"/>
                  </a:ext>
                </a:extLst>
              </p:cNvPr>
              <p:cNvSpPr txBox="1"/>
              <p:nvPr/>
            </p:nvSpPr>
            <p:spPr>
              <a:xfrm>
                <a:off x="10266076" y="5274513"/>
                <a:ext cx="1571407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σ</a:t>
                </a:r>
                <a:r>
                  <a:rPr lang="fr-FR" sz="1200" dirty="0"/>
                  <a:t> </a:t>
                </a:r>
                <a:r>
                  <a:rPr lang="el-GR" sz="1200" dirty="0"/>
                  <a:t> </a:t>
                </a:r>
                <a:endParaRPr lang="fr-FR" sz="1200" dirty="0"/>
              </a:p>
            </p:txBody>
          </p:sp>
          <p:sp>
            <p:nvSpPr>
              <p:cNvPr id="1135" name="ZoneTexte 57">
                <a:extLst>
                  <a:ext uri="{FF2B5EF4-FFF2-40B4-BE49-F238E27FC236}">
                    <a16:creationId xmlns:a16="http://schemas.microsoft.com/office/drawing/2014/main" id="{984406E7-682C-2544-B66D-CA43030D037C}"/>
                  </a:ext>
                </a:extLst>
              </p:cNvPr>
              <p:cNvSpPr txBox="1"/>
              <p:nvPr/>
            </p:nvSpPr>
            <p:spPr>
              <a:xfrm>
                <a:off x="9667930" y="5879224"/>
                <a:ext cx="1571407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η </a:t>
                </a:r>
                <a:endParaRPr lang="fr-FR" sz="1200" dirty="0"/>
              </a:p>
            </p:txBody>
          </p:sp>
          <p:sp>
            <p:nvSpPr>
              <p:cNvPr id="1136" name="ZoneTexte 57">
                <a:extLst>
                  <a:ext uri="{FF2B5EF4-FFF2-40B4-BE49-F238E27FC236}">
                    <a16:creationId xmlns:a16="http://schemas.microsoft.com/office/drawing/2014/main" id="{EC72B1AB-539C-7599-AB5F-7F7632A146CC}"/>
                  </a:ext>
                </a:extLst>
              </p:cNvPr>
              <p:cNvSpPr txBox="1"/>
              <p:nvPr/>
            </p:nvSpPr>
            <p:spPr>
              <a:xfrm>
                <a:off x="10912550" y="5053254"/>
                <a:ext cx="851121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μ  </a:t>
                </a:r>
                <a:endParaRPr lang="fr-FR" sz="1200" dirty="0"/>
              </a:p>
            </p:txBody>
          </p:sp>
        </p:grpSp>
        <p:sp>
          <p:nvSpPr>
            <p:cNvPr id="1132" name="ZoneTexte 102">
              <a:extLst>
                <a:ext uri="{FF2B5EF4-FFF2-40B4-BE49-F238E27FC236}">
                  <a16:creationId xmlns:a16="http://schemas.microsoft.com/office/drawing/2014/main" id="{294BC6C6-BD29-AA4B-073A-223A4886186E}"/>
                </a:ext>
              </a:extLst>
            </p:cNvPr>
            <p:cNvSpPr txBox="1"/>
            <p:nvPr/>
          </p:nvSpPr>
          <p:spPr>
            <a:xfrm>
              <a:off x="10064903" y="6506194"/>
              <a:ext cx="1011167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fr-FR" sz="1800" b="1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Colony</a:t>
              </a:r>
              <a:r>
                <a:rPr lang="fr-FR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2</a:t>
              </a:r>
            </a:p>
          </p:txBody>
        </p:sp>
      </p:grpSp>
      <p:sp>
        <p:nvSpPr>
          <p:cNvPr id="1157" name="ZoneTexte 57">
            <a:extLst>
              <a:ext uri="{FF2B5EF4-FFF2-40B4-BE49-F238E27FC236}">
                <a16:creationId xmlns:a16="http://schemas.microsoft.com/office/drawing/2014/main" id="{90F13B86-45C2-659B-6660-2DC594ADE63F}"/>
              </a:ext>
            </a:extLst>
          </p:cNvPr>
          <p:cNvSpPr txBox="1"/>
          <p:nvPr/>
        </p:nvSpPr>
        <p:spPr>
          <a:xfrm>
            <a:off x="2832456" y="4158080"/>
            <a:ext cx="845324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dirty="0"/>
              <a:t> </a:t>
            </a:r>
            <a:r>
              <a:rPr lang="el-GR" dirty="0"/>
              <a:t>ρ</a:t>
            </a:r>
            <a:r>
              <a:rPr lang="fr-FR" sz="1800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l-GR" dirty="0"/>
              <a:t> </a:t>
            </a:r>
            <a:endParaRPr lang="fr-FR" dirty="0"/>
          </a:p>
        </p:txBody>
      </p:sp>
      <p:cxnSp>
        <p:nvCxnSpPr>
          <p:cNvPr id="1158" name="Connector: Curved 1157">
            <a:extLst>
              <a:ext uri="{FF2B5EF4-FFF2-40B4-BE49-F238E27FC236}">
                <a16:creationId xmlns:a16="http://schemas.microsoft.com/office/drawing/2014/main" id="{4418EDAB-5EDD-CB4F-7EEB-1454E6F518F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85455" y="4447781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9" name="Connector: Curved 1158">
            <a:extLst>
              <a:ext uri="{FF2B5EF4-FFF2-40B4-BE49-F238E27FC236}">
                <a16:creationId xmlns:a16="http://schemas.microsoft.com/office/drawing/2014/main" id="{B07A54B9-5552-EA86-A151-65DDE4E249F1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044935" y="5785737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7" name="ZoneTexte 57">
            <a:extLst>
              <a:ext uri="{FF2B5EF4-FFF2-40B4-BE49-F238E27FC236}">
                <a16:creationId xmlns:a16="http://schemas.microsoft.com/office/drawing/2014/main" id="{97BD73DF-CA4F-1D17-0C8F-3D3186D848D7}"/>
              </a:ext>
            </a:extLst>
          </p:cNvPr>
          <p:cNvSpPr txBox="1"/>
          <p:nvPr/>
        </p:nvSpPr>
        <p:spPr>
          <a:xfrm>
            <a:off x="9880759" y="865259"/>
            <a:ext cx="851222" cy="43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600" dirty="0"/>
              <a:t>INFECTION </a:t>
            </a:r>
            <a:r>
              <a:rPr lang="fr-FR" sz="700" dirty="0"/>
              <a:t>in C2</a:t>
            </a:r>
            <a:endParaRPr lang="fr-FR" sz="8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800" dirty="0"/>
          </a:p>
        </p:txBody>
      </p:sp>
      <p:sp>
        <p:nvSpPr>
          <p:cNvPr id="1178" name="ZoneTexte 57">
            <a:extLst>
              <a:ext uri="{FF2B5EF4-FFF2-40B4-BE49-F238E27FC236}">
                <a16:creationId xmlns:a16="http://schemas.microsoft.com/office/drawing/2014/main" id="{23C075CC-5BD4-2EE5-B095-EA8AEB9F71E0}"/>
              </a:ext>
            </a:extLst>
          </p:cNvPr>
          <p:cNvSpPr txBox="1"/>
          <p:nvPr/>
        </p:nvSpPr>
        <p:spPr>
          <a:xfrm>
            <a:off x="10357916" y="2000137"/>
            <a:ext cx="784090" cy="43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600" dirty="0"/>
              <a:t>INFECTION </a:t>
            </a:r>
            <a:r>
              <a:rPr lang="fr-FR" sz="700" dirty="0"/>
              <a:t>in C2</a:t>
            </a:r>
            <a:endParaRPr lang="fr-FR" sz="8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800" dirty="0"/>
          </a:p>
        </p:txBody>
      </p:sp>
      <p:sp>
        <p:nvSpPr>
          <p:cNvPr id="1179" name="ZoneTexte 57">
            <a:extLst>
              <a:ext uri="{FF2B5EF4-FFF2-40B4-BE49-F238E27FC236}">
                <a16:creationId xmlns:a16="http://schemas.microsoft.com/office/drawing/2014/main" id="{D4AB1CF6-3E24-607B-EDF4-76C49B5B68D7}"/>
              </a:ext>
            </a:extLst>
          </p:cNvPr>
          <p:cNvSpPr txBox="1"/>
          <p:nvPr/>
        </p:nvSpPr>
        <p:spPr>
          <a:xfrm>
            <a:off x="9548451" y="4989282"/>
            <a:ext cx="974222" cy="20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600" dirty="0"/>
              <a:t>INFECTION </a:t>
            </a:r>
            <a:r>
              <a:rPr lang="fr-FR" sz="700" dirty="0"/>
              <a:t>in C2</a:t>
            </a:r>
            <a:endParaRPr lang="fr-FR" sz="800" dirty="0"/>
          </a:p>
        </p:txBody>
      </p:sp>
      <p:sp>
        <p:nvSpPr>
          <p:cNvPr id="1180" name="ZoneTexte 57">
            <a:extLst>
              <a:ext uri="{FF2B5EF4-FFF2-40B4-BE49-F238E27FC236}">
                <a16:creationId xmlns:a16="http://schemas.microsoft.com/office/drawing/2014/main" id="{16EB73F2-A532-3941-B3B1-EB3DC4B6AE00}"/>
              </a:ext>
            </a:extLst>
          </p:cNvPr>
          <p:cNvSpPr txBox="1"/>
          <p:nvPr/>
        </p:nvSpPr>
        <p:spPr>
          <a:xfrm>
            <a:off x="289439" y="1836600"/>
            <a:ext cx="726689" cy="20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600" dirty="0"/>
              <a:t>INFECTION </a:t>
            </a:r>
            <a:r>
              <a:rPr lang="fr-FR" sz="700" dirty="0"/>
              <a:t>in C1</a:t>
            </a:r>
            <a:endParaRPr lang="fr-FR" sz="800" dirty="0"/>
          </a:p>
        </p:txBody>
      </p:sp>
      <p:sp>
        <p:nvSpPr>
          <p:cNvPr id="1181" name="ZoneTexte 57">
            <a:extLst>
              <a:ext uri="{FF2B5EF4-FFF2-40B4-BE49-F238E27FC236}">
                <a16:creationId xmlns:a16="http://schemas.microsoft.com/office/drawing/2014/main" id="{E56B0EC6-A28A-E076-ECFA-FB5B2260E076}"/>
              </a:ext>
            </a:extLst>
          </p:cNvPr>
          <p:cNvSpPr txBox="1"/>
          <p:nvPr/>
        </p:nvSpPr>
        <p:spPr>
          <a:xfrm>
            <a:off x="501856" y="5003301"/>
            <a:ext cx="810013" cy="20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600" dirty="0"/>
              <a:t>INFECTION </a:t>
            </a:r>
            <a:r>
              <a:rPr lang="fr-FR" sz="700" dirty="0"/>
              <a:t>in C1</a:t>
            </a:r>
            <a:endParaRPr lang="fr-FR" sz="800" dirty="0"/>
          </a:p>
        </p:txBody>
      </p:sp>
      <p:sp>
        <p:nvSpPr>
          <p:cNvPr id="1182" name="ZoneTexte 77">
            <a:extLst>
              <a:ext uri="{FF2B5EF4-FFF2-40B4-BE49-F238E27FC236}">
                <a16:creationId xmlns:a16="http://schemas.microsoft.com/office/drawing/2014/main" id="{10059EE6-A9FC-1780-45F8-564F627F4FA7}"/>
              </a:ext>
            </a:extLst>
          </p:cNvPr>
          <p:cNvSpPr txBox="1"/>
          <p:nvPr/>
        </p:nvSpPr>
        <p:spPr>
          <a:xfrm>
            <a:off x="1424552" y="2259021"/>
            <a:ext cx="24884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γ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sp>
        <p:nvSpPr>
          <p:cNvPr id="1184" name="ZoneTexte 57">
            <a:extLst>
              <a:ext uri="{FF2B5EF4-FFF2-40B4-BE49-F238E27FC236}">
                <a16:creationId xmlns:a16="http://schemas.microsoft.com/office/drawing/2014/main" id="{5B78E167-6E58-B189-55CE-61C3C128F461}"/>
              </a:ext>
            </a:extLst>
          </p:cNvPr>
          <p:cNvSpPr txBox="1"/>
          <p:nvPr/>
        </p:nvSpPr>
        <p:spPr>
          <a:xfrm>
            <a:off x="2942868" y="474901"/>
            <a:ext cx="5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ζ </a:t>
            </a:r>
            <a:r>
              <a:rPr lang="fr-FR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fr-FR" dirty="0"/>
          </a:p>
        </p:txBody>
      </p:sp>
      <p:sp>
        <p:nvSpPr>
          <p:cNvPr id="1186" name="ZoneTexte 102">
            <a:extLst>
              <a:ext uri="{FF2B5EF4-FFF2-40B4-BE49-F238E27FC236}">
                <a16:creationId xmlns:a16="http://schemas.microsoft.com/office/drawing/2014/main" id="{66CB36CF-282F-7D02-4507-D3C7A42EF33A}"/>
              </a:ext>
            </a:extLst>
          </p:cNvPr>
          <p:cNvSpPr txBox="1"/>
          <p:nvPr/>
        </p:nvSpPr>
        <p:spPr>
          <a:xfrm>
            <a:off x="10230168" y="315256"/>
            <a:ext cx="10113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Colony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</a:p>
        </p:txBody>
      </p:sp>
      <p:cxnSp>
        <p:nvCxnSpPr>
          <p:cNvPr id="1188" name="Connecteur droit avec flèche 1">
            <a:extLst>
              <a:ext uri="{FF2B5EF4-FFF2-40B4-BE49-F238E27FC236}">
                <a16:creationId xmlns:a16="http://schemas.microsoft.com/office/drawing/2014/main" id="{016F4AF7-8557-F873-0595-F68A0F4E1CAD}"/>
              </a:ext>
            </a:extLst>
          </p:cNvPr>
          <p:cNvCxnSpPr>
            <a:cxnSpLocks/>
          </p:cNvCxnSpPr>
          <p:nvPr/>
        </p:nvCxnSpPr>
        <p:spPr>
          <a:xfrm>
            <a:off x="4568708" y="3112793"/>
            <a:ext cx="9676" cy="1016937"/>
          </a:xfrm>
          <a:prstGeom prst="straightConnector1">
            <a:avLst/>
          </a:prstGeom>
          <a:ln w="539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3" name="Connecteur droit avec flèche 1">
            <a:extLst>
              <a:ext uri="{FF2B5EF4-FFF2-40B4-BE49-F238E27FC236}">
                <a16:creationId xmlns:a16="http://schemas.microsoft.com/office/drawing/2014/main" id="{4D1DF81B-CA32-7DE2-93AB-AABC8D4C0A8F}"/>
              </a:ext>
            </a:extLst>
          </p:cNvPr>
          <p:cNvCxnSpPr>
            <a:cxnSpLocks/>
            <a:stCxn id="452" idx="4"/>
          </p:cNvCxnSpPr>
          <p:nvPr/>
        </p:nvCxnSpPr>
        <p:spPr>
          <a:xfrm flipH="1">
            <a:off x="7561335" y="3052162"/>
            <a:ext cx="6373" cy="1077568"/>
          </a:xfrm>
          <a:prstGeom prst="straightConnector1">
            <a:avLst/>
          </a:prstGeom>
          <a:ln w="539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97" name="ZoneTexte 57">
            <a:extLst>
              <a:ext uri="{FF2B5EF4-FFF2-40B4-BE49-F238E27FC236}">
                <a16:creationId xmlns:a16="http://schemas.microsoft.com/office/drawing/2014/main" id="{B1F94532-C26D-2370-B1F8-8A893FC8CC77}"/>
              </a:ext>
            </a:extLst>
          </p:cNvPr>
          <p:cNvSpPr txBox="1"/>
          <p:nvPr/>
        </p:nvSpPr>
        <p:spPr>
          <a:xfrm>
            <a:off x="2805502" y="2971533"/>
            <a:ext cx="519598" cy="71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600" dirty="0"/>
              <a:t>Ψ</a:t>
            </a:r>
            <a:r>
              <a:rPr lang="fr-FR" sz="1600" dirty="0"/>
              <a:t> 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600" dirty="0"/>
          </a:p>
        </p:txBody>
      </p:sp>
      <p:sp>
        <p:nvSpPr>
          <p:cNvPr id="1198" name="ZoneTexte 57">
            <a:extLst>
              <a:ext uri="{FF2B5EF4-FFF2-40B4-BE49-F238E27FC236}">
                <a16:creationId xmlns:a16="http://schemas.microsoft.com/office/drawing/2014/main" id="{4C41FE24-9A49-91EB-32EB-044441F6E1BD}"/>
              </a:ext>
            </a:extLst>
          </p:cNvPr>
          <p:cNvSpPr txBox="1"/>
          <p:nvPr/>
        </p:nvSpPr>
        <p:spPr>
          <a:xfrm>
            <a:off x="4628812" y="3198875"/>
            <a:ext cx="519598" cy="71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600" dirty="0"/>
              <a:t>Ψ</a:t>
            </a:r>
            <a:r>
              <a:rPr lang="fr-FR" sz="1600" dirty="0"/>
              <a:t> 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600" dirty="0"/>
          </a:p>
        </p:txBody>
      </p:sp>
      <p:sp>
        <p:nvSpPr>
          <p:cNvPr id="1199" name="ZoneTexte 57">
            <a:extLst>
              <a:ext uri="{FF2B5EF4-FFF2-40B4-BE49-F238E27FC236}">
                <a16:creationId xmlns:a16="http://schemas.microsoft.com/office/drawing/2014/main" id="{58FD5F11-131C-0CF7-A187-D8AC8C7174B8}"/>
              </a:ext>
            </a:extLst>
          </p:cNvPr>
          <p:cNvSpPr txBox="1"/>
          <p:nvPr/>
        </p:nvSpPr>
        <p:spPr>
          <a:xfrm>
            <a:off x="7553023" y="3123143"/>
            <a:ext cx="519598" cy="71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600" dirty="0"/>
              <a:t>Ψ</a:t>
            </a:r>
            <a:r>
              <a:rPr lang="fr-FR" sz="1600" dirty="0"/>
              <a:t> 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600" dirty="0"/>
          </a:p>
        </p:txBody>
      </p:sp>
      <p:sp>
        <p:nvSpPr>
          <p:cNvPr id="1200" name="ZoneTexte 57">
            <a:extLst>
              <a:ext uri="{FF2B5EF4-FFF2-40B4-BE49-F238E27FC236}">
                <a16:creationId xmlns:a16="http://schemas.microsoft.com/office/drawing/2014/main" id="{F34F226D-6ABA-9134-1837-16D73676C048}"/>
              </a:ext>
            </a:extLst>
          </p:cNvPr>
          <p:cNvSpPr txBox="1"/>
          <p:nvPr/>
        </p:nvSpPr>
        <p:spPr>
          <a:xfrm>
            <a:off x="9212728" y="2895056"/>
            <a:ext cx="519598" cy="71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600" dirty="0"/>
              <a:t>Ψ</a:t>
            </a:r>
            <a:r>
              <a:rPr lang="fr-FR" sz="1600" dirty="0"/>
              <a:t> 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600" dirty="0"/>
          </a:p>
        </p:txBody>
      </p:sp>
      <p:sp>
        <p:nvSpPr>
          <p:cNvPr id="1203" name="ZoneTexte 57">
            <a:extLst>
              <a:ext uri="{FF2B5EF4-FFF2-40B4-BE49-F238E27FC236}">
                <a16:creationId xmlns:a16="http://schemas.microsoft.com/office/drawing/2014/main" id="{B230CE74-822C-B86E-7A66-DAF3EBAC0265}"/>
              </a:ext>
            </a:extLst>
          </p:cNvPr>
          <p:cNvSpPr txBox="1"/>
          <p:nvPr/>
        </p:nvSpPr>
        <p:spPr>
          <a:xfrm>
            <a:off x="8917755" y="4072819"/>
            <a:ext cx="599165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dirty="0"/>
              <a:t>ρ</a:t>
            </a:r>
            <a:r>
              <a:rPr lang="fr-FR" sz="1800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l-GR" dirty="0"/>
              <a:t>  </a:t>
            </a:r>
            <a:endParaRPr lang="fr-FR" dirty="0"/>
          </a:p>
        </p:txBody>
      </p:sp>
      <p:sp>
        <p:nvSpPr>
          <p:cNvPr id="1204" name="ZoneTexte 57">
            <a:extLst>
              <a:ext uri="{FF2B5EF4-FFF2-40B4-BE49-F238E27FC236}">
                <a16:creationId xmlns:a16="http://schemas.microsoft.com/office/drawing/2014/main" id="{CFDCB3ED-700F-B3DC-46CE-4C373C382F5B}"/>
              </a:ext>
            </a:extLst>
          </p:cNvPr>
          <p:cNvSpPr txBox="1"/>
          <p:nvPr/>
        </p:nvSpPr>
        <p:spPr>
          <a:xfrm>
            <a:off x="8885897" y="6292279"/>
            <a:ext cx="837718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dirty="0"/>
              <a:t> </a:t>
            </a:r>
            <a:r>
              <a:rPr lang="el-GR" dirty="0"/>
              <a:t>ρ</a:t>
            </a:r>
            <a:r>
              <a:rPr lang="fr-FR" sz="1800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el-GR" dirty="0"/>
              <a:t>  </a:t>
            </a:r>
            <a:endParaRPr lang="fr-FR" dirty="0"/>
          </a:p>
        </p:txBody>
      </p:sp>
      <p:sp>
        <p:nvSpPr>
          <p:cNvPr id="1205" name="ZoneTexte 57">
            <a:extLst>
              <a:ext uri="{FF2B5EF4-FFF2-40B4-BE49-F238E27FC236}">
                <a16:creationId xmlns:a16="http://schemas.microsoft.com/office/drawing/2014/main" id="{52C28D8A-3056-2ECC-793B-795F0493D3A2}"/>
              </a:ext>
            </a:extLst>
          </p:cNvPr>
          <p:cNvSpPr txBox="1"/>
          <p:nvPr/>
        </p:nvSpPr>
        <p:spPr>
          <a:xfrm>
            <a:off x="2910006" y="6292278"/>
            <a:ext cx="637721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dirty="0"/>
              <a:t>ρ</a:t>
            </a:r>
            <a:r>
              <a:rPr lang="fr-FR" sz="1800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el-GR" dirty="0"/>
              <a:t>  </a:t>
            </a: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2D6D31-6036-9E42-98BA-B5C4BF6B9369}"/>
              </a:ext>
            </a:extLst>
          </p:cNvPr>
          <p:cNvSpPr txBox="1"/>
          <p:nvPr/>
        </p:nvSpPr>
        <p:spPr>
          <a:xfrm>
            <a:off x="1259098" y="1512821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Breeders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13D6F-4615-38CD-4B51-BC68C113D3A5}"/>
              </a:ext>
            </a:extLst>
          </p:cNvPr>
          <p:cNvSpPr txBox="1"/>
          <p:nvPr/>
        </p:nvSpPr>
        <p:spPr>
          <a:xfrm rot="20709382">
            <a:off x="1155907" y="2580200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Nestlings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0E3238-75FC-D8AF-FA3C-0A2C9848E561}"/>
              </a:ext>
            </a:extLst>
          </p:cNvPr>
          <p:cNvSpPr txBox="1"/>
          <p:nvPr/>
        </p:nvSpPr>
        <p:spPr>
          <a:xfrm rot="20868132">
            <a:off x="11043002" y="2811981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Nestlings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0612C3-0155-C9D5-60DA-83DF989106A7}"/>
              </a:ext>
            </a:extLst>
          </p:cNvPr>
          <p:cNvSpPr txBox="1"/>
          <p:nvPr/>
        </p:nvSpPr>
        <p:spPr>
          <a:xfrm>
            <a:off x="4162246" y="2794932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Breeders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53BD41-2BFD-B914-2B20-6EEFE8CA332A}"/>
              </a:ext>
            </a:extLst>
          </p:cNvPr>
          <p:cNvSpPr txBox="1"/>
          <p:nvPr/>
        </p:nvSpPr>
        <p:spPr>
          <a:xfrm>
            <a:off x="7193576" y="2723816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Breeders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5EA0D1-E3CE-533A-5B80-F91583FA45A4}"/>
              </a:ext>
            </a:extLst>
          </p:cNvPr>
          <p:cNvSpPr txBox="1"/>
          <p:nvPr/>
        </p:nvSpPr>
        <p:spPr>
          <a:xfrm>
            <a:off x="10584583" y="1646858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Breeders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133E1-B1E3-7394-B16E-E03307D19FE5}"/>
              </a:ext>
            </a:extLst>
          </p:cNvPr>
          <p:cNvSpPr txBox="1"/>
          <p:nvPr/>
        </p:nvSpPr>
        <p:spPr>
          <a:xfrm>
            <a:off x="1008831" y="4235801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Non-Breeders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EFF2B-3638-95D1-9FFD-509F6B3B5EAF}"/>
              </a:ext>
            </a:extLst>
          </p:cNvPr>
          <p:cNvSpPr txBox="1"/>
          <p:nvPr/>
        </p:nvSpPr>
        <p:spPr>
          <a:xfrm>
            <a:off x="9978452" y="4237246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Non-Breeders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E75655-17F0-CC32-4A57-E7E505348A06}"/>
              </a:ext>
            </a:extLst>
          </p:cNvPr>
          <p:cNvSpPr txBox="1"/>
          <p:nvPr/>
        </p:nvSpPr>
        <p:spPr>
          <a:xfrm>
            <a:off x="7003117" y="4195602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Non-Breeders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577E6-78CF-9EB0-338E-4A81B026C098}"/>
              </a:ext>
            </a:extLst>
          </p:cNvPr>
          <p:cNvSpPr txBox="1"/>
          <p:nvPr/>
        </p:nvSpPr>
        <p:spPr>
          <a:xfrm>
            <a:off x="4006224" y="4176776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Non-Breeders</a:t>
            </a:r>
            <a:endParaRPr lang="en-US" sz="1200" dirty="0"/>
          </a:p>
        </p:txBody>
      </p:sp>
      <p:sp>
        <p:nvSpPr>
          <p:cNvPr id="15" name="ZoneTexte 57">
            <a:extLst>
              <a:ext uri="{FF2B5EF4-FFF2-40B4-BE49-F238E27FC236}">
                <a16:creationId xmlns:a16="http://schemas.microsoft.com/office/drawing/2014/main" id="{E6C602E7-26F0-B835-BA31-23E5DD4D694F}"/>
              </a:ext>
            </a:extLst>
          </p:cNvPr>
          <p:cNvSpPr txBox="1"/>
          <p:nvPr/>
        </p:nvSpPr>
        <p:spPr>
          <a:xfrm>
            <a:off x="8930415" y="461111"/>
            <a:ext cx="55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ζ </a:t>
            </a:r>
            <a:r>
              <a:rPr lang="fr-FR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fr-FR" dirty="0"/>
          </a:p>
        </p:txBody>
      </p:sp>
      <p:sp>
        <p:nvSpPr>
          <p:cNvPr id="16" name="ZoneTexte 57">
            <a:extLst>
              <a:ext uri="{FF2B5EF4-FFF2-40B4-BE49-F238E27FC236}">
                <a16:creationId xmlns:a16="http://schemas.microsoft.com/office/drawing/2014/main" id="{1E2AFDAE-4CC6-DD8A-ACB0-7F847A48ABC0}"/>
              </a:ext>
            </a:extLst>
          </p:cNvPr>
          <p:cNvSpPr txBox="1"/>
          <p:nvPr/>
        </p:nvSpPr>
        <p:spPr>
          <a:xfrm>
            <a:off x="2701674" y="1905326"/>
            <a:ext cx="50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ζ </a:t>
            </a:r>
            <a:r>
              <a:rPr lang="fr-FR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endParaRPr lang="fr-FR" dirty="0"/>
          </a:p>
        </p:txBody>
      </p:sp>
      <p:sp>
        <p:nvSpPr>
          <p:cNvPr id="17" name="ZoneTexte 57">
            <a:extLst>
              <a:ext uri="{FF2B5EF4-FFF2-40B4-BE49-F238E27FC236}">
                <a16:creationId xmlns:a16="http://schemas.microsoft.com/office/drawing/2014/main" id="{DAA6FFFD-CC39-CF4D-377A-72C7968C96BE}"/>
              </a:ext>
            </a:extLst>
          </p:cNvPr>
          <p:cNvSpPr txBox="1"/>
          <p:nvPr/>
        </p:nvSpPr>
        <p:spPr>
          <a:xfrm>
            <a:off x="9119665" y="1858740"/>
            <a:ext cx="50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ζ </a:t>
            </a:r>
            <a:r>
              <a:rPr lang="fr-FR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6521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6A2F9584-FCD7-64C0-B65C-B7F8BC6B96D0}"/>
              </a:ext>
            </a:extLst>
          </p:cNvPr>
          <p:cNvGrpSpPr/>
          <p:nvPr/>
        </p:nvGrpSpPr>
        <p:grpSpPr>
          <a:xfrm>
            <a:off x="10062588" y="1709489"/>
            <a:ext cx="2141814" cy="1400010"/>
            <a:chOff x="9245243" y="1716670"/>
            <a:chExt cx="2293302" cy="1400010"/>
          </a:xfrm>
        </p:grpSpPr>
        <p:sp>
          <p:nvSpPr>
            <p:cNvPr id="1038" name="Ellipse 3">
              <a:extLst>
                <a:ext uri="{FF2B5EF4-FFF2-40B4-BE49-F238E27FC236}">
                  <a16:creationId xmlns:a16="http://schemas.microsoft.com/office/drawing/2014/main" id="{4DE214CC-3D66-49C4-D332-03CD964B8268}"/>
                </a:ext>
              </a:extLst>
            </p:cNvPr>
            <p:cNvSpPr/>
            <p:nvPr/>
          </p:nvSpPr>
          <p:spPr>
            <a:xfrm>
              <a:off x="9245243" y="1716670"/>
              <a:ext cx="2293302" cy="140001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1094" name="Group 1093">
              <a:extLst>
                <a:ext uri="{FF2B5EF4-FFF2-40B4-BE49-F238E27FC236}">
                  <a16:creationId xmlns:a16="http://schemas.microsoft.com/office/drawing/2014/main" id="{4D918032-F6FC-7387-F484-90A1D9A599FC}"/>
                </a:ext>
              </a:extLst>
            </p:cNvPr>
            <p:cNvGrpSpPr/>
            <p:nvPr/>
          </p:nvGrpSpPr>
          <p:grpSpPr>
            <a:xfrm>
              <a:off x="9404121" y="1950929"/>
              <a:ext cx="2084198" cy="848477"/>
              <a:chOff x="9404121" y="1950929"/>
              <a:chExt cx="2084198" cy="848477"/>
            </a:xfrm>
          </p:grpSpPr>
          <p:sp>
            <p:nvSpPr>
              <p:cNvPr id="1048" name="ZoneTexte 57">
                <a:extLst>
                  <a:ext uri="{FF2B5EF4-FFF2-40B4-BE49-F238E27FC236}">
                    <a16:creationId xmlns:a16="http://schemas.microsoft.com/office/drawing/2014/main" id="{355EEB31-C3B7-7B2B-F754-2A1CA92B934D}"/>
                  </a:ext>
                </a:extLst>
              </p:cNvPr>
              <p:cNvSpPr txBox="1"/>
              <p:nvPr/>
            </p:nvSpPr>
            <p:spPr>
              <a:xfrm>
                <a:off x="10183768" y="2267208"/>
                <a:ext cx="1304551" cy="246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σ</a:t>
                </a:r>
                <a:r>
                  <a:rPr lang="fr-FR" sz="1200" dirty="0"/>
                  <a:t> </a:t>
                </a:r>
                <a:r>
                  <a:rPr lang="el-GR" sz="1200" dirty="0"/>
                  <a:t> </a:t>
                </a:r>
                <a:endParaRPr lang="fr-FR" sz="1200" dirty="0"/>
              </a:p>
            </p:txBody>
          </p:sp>
          <p:grpSp>
            <p:nvGrpSpPr>
              <p:cNvPr id="1051" name="Group 1050">
                <a:extLst>
                  <a:ext uri="{FF2B5EF4-FFF2-40B4-BE49-F238E27FC236}">
                    <a16:creationId xmlns:a16="http://schemas.microsoft.com/office/drawing/2014/main" id="{6022D479-65A6-F21C-9E64-03E04E22CBDD}"/>
                  </a:ext>
                </a:extLst>
              </p:cNvPr>
              <p:cNvGrpSpPr/>
              <p:nvPr/>
            </p:nvGrpSpPr>
            <p:grpSpPr>
              <a:xfrm>
                <a:off x="9437372" y="1950929"/>
                <a:ext cx="1864068" cy="718828"/>
                <a:chOff x="1678922" y="3212334"/>
                <a:chExt cx="6050226" cy="2098541"/>
              </a:xfrm>
            </p:grpSpPr>
            <p:sp>
              <p:nvSpPr>
                <p:cNvPr id="1080" name="Ellipse 37">
                  <a:extLst>
                    <a:ext uri="{FF2B5EF4-FFF2-40B4-BE49-F238E27FC236}">
                      <a16:creationId xmlns:a16="http://schemas.microsoft.com/office/drawing/2014/main" id="{3DE79083-BCCF-CC8D-66AD-63977CD4AEB8}"/>
                    </a:ext>
                  </a:extLst>
                </p:cNvPr>
                <p:cNvSpPr/>
                <p:nvPr/>
              </p:nvSpPr>
              <p:spPr>
                <a:xfrm>
                  <a:off x="7022138" y="321233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sp>
              <p:nvSpPr>
                <p:cNvPr id="1081" name="Ellipse 6">
                  <a:extLst>
                    <a:ext uri="{FF2B5EF4-FFF2-40B4-BE49-F238E27FC236}">
                      <a16:creationId xmlns:a16="http://schemas.microsoft.com/office/drawing/2014/main" id="{6978BCC7-0509-3E68-99ED-BE7A93603A9A}"/>
                    </a:ext>
                  </a:extLst>
                </p:cNvPr>
                <p:cNvSpPr/>
                <p:nvPr/>
              </p:nvSpPr>
              <p:spPr>
                <a:xfrm>
                  <a:off x="1678922" y="4603864"/>
                  <a:ext cx="707011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2" name="Ellipse 6">
                  <a:extLst>
                    <a:ext uri="{FF2B5EF4-FFF2-40B4-BE49-F238E27FC236}">
                      <a16:creationId xmlns:a16="http://schemas.microsoft.com/office/drawing/2014/main" id="{DCA975DC-D4DB-1945-D5A2-3B6B59C8EDA7}"/>
                    </a:ext>
                  </a:extLst>
                </p:cNvPr>
                <p:cNvSpPr/>
                <p:nvPr/>
              </p:nvSpPr>
              <p:spPr>
                <a:xfrm>
                  <a:off x="3460617" y="460386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sp>
              <p:nvSpPr>
                <p:cNvPr id="1083" name="Ellipse 6">
                  <a:extLst>
                    <a:ext uri="{FF2B5EF4-FFF2-40B4-BE49-F238E27FC236}">
                      <a16:creationId xmlns:a16="http://schemas.microsoft.com/office/drawing/2014/main" id="{1E748830-8D70-B834-47D3-6DAE4DE03EC6}"/>
                    </a:ext>
                  </a:extLst>
                </p:cNvPr>
                <p:cNvSpPr/>
                <p:nvPr/>
              </p:nvSpPr>
              <p:spPr>
                <a:xfrm>
                  <a:off x="5242312" y="4603863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sp>
              <p:nvSpPr>
                <p:cNvPr id="1084" name="Ellipse 6">
                  <a:extLst>
                    <a:ext uri="{FF2B5EF4-FFF2-40B4-BE49-F238E27FC236}">
                      <a16:creationId xmlns:a16="http://schemas.microsoft.com/office/drawing/2014/main" id="{7F5FA07D-512D-BE6A-7327-99810CEDC8E9}"/>
                    </a:ext>
                  </a:extLst>
                </p:cNvPr>
                <p:cNvSpPr/>
                <p:nvPr/>
              </p:nvSpPr>
              <p:spPr>
                <a:xfrm>
                  <a:off x="7022138" y="4603862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cxnSp>
              <p:nvCxnSpPr>
                <p:cNvPr id="1085" name="Connecteur droit avec flèche 1">
                  <a:extLst>
                    <a:ext uri="{FF2B5EF4-FFF2-40B4-BE49-F238E27FC236}">
                      <a16:creationId xmlns:a16="http://schemas.microsoft.com/office/drawing/2014/main" id="{651EB51A-1EA0-5400-8D05-A06D3C6FA2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67627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086" name="Connecteur droit avec flèche 1">
                  <a:extLst>
                    <a:ext uri="{FF2B5EF4-FFF2-40B4-BE49-F238E27FC236}">
                      <a16:creationId xmlns:a16="http://schemas.microsoft.com/office/drawing/2014/main" id="{6C294407-20B9-905C-4287-BA5189CF73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9322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087" name="Connecteur droit avec flèche 1">
                  <a:extLst>
                    <a:ext uri="{FF2B5EF4-FFF2-40B4-BE49-F238E27FC236}">
                      <a16:creationId xmlns:a16="http://schemas.microsoft.com/office/drawing/2014/main" id="{C67FD507-009A-88B6-39AA-1F8D9B8D3262}"/>
                    </a:ext>
                  </a:extLst>
                </p:cNvPr>
                <p:cNvCxnSpPr>
                  <a:cxnSpLocks/>
                  <a:stCxn id="1083" idx="7"/>
                  <a:endCxn id="1080" idx="3"/>
                </p:cNvCxnSpPr>
                <p:nvPr/>
              </p:nvCxnSpPr>
              <p:spPr>
                <a:xfrm flipV="1">
                  <a:off x="5845783" y="3815806"/>
                  <a:ext cx="1279894" cy="891596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2" name="Group 1051">
                <a:extLst>
                  <a:ext uri="{FF2B5EF4-FFF2-40B4-BE49-F238E27FC236}">
                    <a16:creationId xmlns:a16="http://schemas.microsoft.com/office/drawing/2014/main" id="{C29BABAC-EDE8-02B0-157E-D60C0FF8D7DD}"/>
                  </a:ext>
                </a:extLst>
              </p:cNvPr>
              <p:cNvGrpSpPr/>
              <p:nvPr/>
            </p:nvGrpSpPr>
            <p:grpSpPr>
              <a:xfrm>
                <a:off x="9404121" y="1978062"/>
                <a:ext cx="1990346" cy="821344"/>
                <a:chOff x="498747" y="1747140"/>
                <a:chExt cx="1990346" cy="821344"/>
              </a:xfrm>
            </p:grpSpPr>
            <p:sp>
              <p:nvSpPr>
                <p:cNvPr id="1071" name="ZoneTexte 57">
                  <a:extLst>
                    <a:ext uri="{FF2B5EF4-FFF2-40B4-BE49-F238E27FC236}">
                      <a16:creationId xmlns:a16="http://schemas.microsoft.com/office/drawing/2014/main" id="{55F3AE5A-6C35-51B8-4707-D8306A5D6A08}"/>
                    </a:ext>
                  </a:extLst>
                </p:cNvPr>
                <p:cNvSpPr txBox="1"/>
                <p:nvPr/>
              </p:nvSpPr>
              <p:spPr>
                <a:xfrm>
                  <a:off x="1782509" y="1899830"/>
                  <a:ext cx="706584" cy="2330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050" dirty="0"/>
                    <a:t>μ  </a:t>
                  </a:r>
                  <a:endParaRPr lang="fr-FR" sz="1050" dirty="0"/>
                </a:p>
              </p:txBody>
            </p:sp>
            <p:sp>
              <p:nvSpPr>
                <p:cNvPr id="1072" name="ZoneTexte 46">
                  <a:extLst>
                    <a:ext uri="{FF2B5EF4-FFF2-40B4-BE49-F238E27FC236}">
                      <a16:creationId xmlns:a16="http://schemas.microsoft.com/office/drawing/2014/main" id="{B5EF1475-AD37-6644-1A02-B2F094D697CD}"/>
                    </a:ext>
                  </a:extLst>
                </p:cNvPr>
                <p:cNvSpPr txBox="1"/>
                <p:nvPr/>
              </p:nvSpPr>
              <p:spPr>
                <a:xfrm>
                  <a:off x="1039401" y="2200509"/>
                  <a:ext cx="332801" cy="351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C1,N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sp>
              <p:nvSpPr>
                <p:cNvPr id="1073" name="ZoneTexte 46">
                  <a:extLst>
                    <a:ext uri="{FF2B5EF4-FFF2-40B4-BE49-F238E27FC236}">
                      <a16:creationId xmlns:a16="http://schemas.microsoft.com/office/drawing/2014/main" id="{FB8739BE-2477-7F63-5CE2-DD7CDC5A65A8}"/>
                    </a:ext>
                  </a:extLst>
                </p:cNvPr>
                <p:cNvSpPr txBox="1"/>
                <p:nvPr/>
              </p:nvSpPr>
              <p:spPr>
                <a:xfrm>
                  <a:off x="1607333" y="2208680"/>
                  <a:ext cx="314336" cy="351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C1,N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cxnSp>
              <p:nvCxnSpPr>
                <p:cNvPr id="1074" name="Connector: Curved 1073">
                  <a:extLst>
                    <a:ext uri="{FF2B5EF4-FFF2-40B4-BE49-F238E27FC236}">
                      <a16:creationId xmlns:a16="http://schemas.microsoft.com/office/drawing/2014/main" id="{C1F0F151-4DF1-1B87-C3F6-0242EE977CD6}"/>
                    </a:ext>
                  </a:extLst>
                </p:cNvPr>
                <p:cNvCxnSpPr>
                  <a:endCxn id="1082" idx="0"/>
                </p:cNvCxnSpPr>
                <p:nvPr/>
              </p:nvCxnSpPr>
              <p:spPr>
                <a:xfrm rot="5400000" flipH="1" flipV="1">
                  <a:off x="923213" y="1933872"/>
                  <a:ext cx="3851" cy="529423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5" name="Connector: Curved 1074">
                  <a:extLst>
                    <a:ext uri="{FF2B5EF4-FFF2-40B4-BE49-F238E27FC236}">
                      <a16:creationId xmlns:a16="http://schemas.microsoft.com/office/drawing/2014/main" id="{710DE792-6C7B-64D7-C09A-1051480E9C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920689" y="2177974"/>
                  <a:ext cx="3851" cy="529423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6" name="ZoneTexte 46">
                  <a:extLst>
                    <a:ext uri="{FF2B5EF4-FFF2-40B4-BE49-F238E27FC236}">
                      <a16:creationId xmlns:a16="http://schemas.microsoft.com/office/drawing/2014/main" id="{4D5087CA-9C52-9BD4-3F8E-B1908C3A5F35}"/>
                    </a:ext>
                  </a:extLst>
                </p:cNvPr>
                <p:cNvSpPr txBox="1"/>
                <p:nvPr/>
              </p:nvSpPr>
              <p:spPr>
                <a:xfrm>
                  <a:off x="2141421" y="1747140"/>
                  <a:ext cx="332801" cy="351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C1,N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sp>
              <p:nvSpPr>
                <p:cNvPr id="1077" name="ZoneTexte 46">
                  <a:extLst>
                    <a:ext uri="{FF2B5EF4-FFF2-40B4-BE49-F238E27FC236}">
                      <a16:creationId xmlns:a16="http://schemas.microsoft.com/office/drawing/2014/main" id="{5D7CE273-0263-6A3D-BC56-D85BC7EBC567}"/>
                    </a:ext>
                  </a:extLst>
                </p:cNvPr>
                <p:cNvSpPr txBox="1"/>
                <p:nvPr/>
              </p:nvSpPr>
              <p:spPr>
                <a:xfrm>
                  <a:off x="2130960" y="2217156"/>
                  <a:ext cx="332801" cy="351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C1,N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sp>
              <p:nvSpPr>
                <p:cNvPr id="1078" name="ZoneTexte 46">
                  <a:extLst>
                    <a:ext uri="{FF2B5EF4-FFF2-40B4-BE49-F238E27FC236}">
                      <a16:creationId xmlns:a16="http://schemas.microsoft.com/office/drawing/2014/main" id="{BC855FA2-4DDB-BF2D-543F-259DC2D3E698}"/>
                    </a:ext>
                  </a:extLst>
                </p:cNvPr>
                <p:cNvSpPr txBox="1"/>
                <p:nvPr/>
              </p:nvSpPr>
              <p:spPr>
                <a:xfrm>
                  <a:off x="498747" y="2205680"/>
                  <a:ext cx="332801" cy="351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C1,N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</p:grpSp>
        </p:grpSp>
      </p:grpSp>
      <p:sp>
        <p:nvSpPr>
          <p:cNvPr id="237" name="ZoneTexte 102">
            <a:extLst>
              <a:ext uri="{FF2B5EF4-FFF2-40B4-BE49-F238E27FC236}">
                <a16:creationId xmlns:a16="http://schemas.microsoft.com/office/drawing/2014/main" id="{77E35A82-9571-EF24-3073-3E9C3F2FB0C0}"/>
              </a:ext>
            </a:extLst>
          </p:cNvPr>
          <p:cNvSpPr txBox="1"/>
          <p:nvPr/>
        </p:nvSpPr>
        <p:spPr>
          <a:xfrm>
            <a:off x="-13234" y="3687929"/>
            <a:ext cx="1362903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NON-BREEDERS</a:t>
            </a:r>
          </a:p>
        </p:txBody>
      </p: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AE366116-9A26-13B8-A484-242369CC5A69}"/>
              </a:ext>
            </a:extLst>
          </p:cNvPr>
          <p:cNvCxnSpPr>
            <a:cxnSpLocks/>
          </p:cNvCxnSpPr>
          <p:nvPr/>
        </p:nvCxnSpPr>
        <p:spPr>
          <a:xfrm flipV="1">
            <a:off x="0" y="3530848"/>
            <a:ext cx="12180433" cy="24085"/>
          </a:xfrm>
          <a:prstGeom prst="line">
            <a:avLst/>
          </a:prstGeom>
          <a:ln w="317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ZoneTexte 102">
            <a:extLst>
              <a:ext uri="{FF2B5EF4-FFF2-40B4-BE49-F238E27FC236}">
                <a16:creationId xmlns:a16="http://schemas.microsoft.com/office/drawing/2014/main" id="{45DEEF24-E70C-E70D-F3DE-175C67887481}"/>
              </a:ext>
            </a:extLst>
          </p:cNvPr>
          <p:cNvSpPr txBox="1"/>
          <p:nvPr/>
        </p:nvSpPr>
        <p:spPr>
          <a:xfrm>
            <a:off x="-13233" y="3044987"/>
            <a:ext cx="104912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BREEDERS</a:t>
            </a:r>
          </a:p>
        </p:txBody>
      </p:sp>
      <p:sp>
        <p:nvSpPr>
          <p:cNvPr id="316" name="ZoneTexte 57">
            <a:extLst>
              <a:ext uri="{FF2B5EF4-FFF2-40B4-BE49-F238E27FC236}">
                <a16:creationId xmlns:a16="http://schemas.microsoft.com/office/drawing/2014/main" id="{9EA18319-E04F-54B0-3C0F-F33BC52E3392}"/>
              </a:ext>
            </a:extLst>
          </p:cNvPr>
          <p:cNvSpPr txBox="1"/>
          <p:nvPr/>
        </p:nvSpPr>
        <p:spPr>
          <a:xfrm>
            <a:off x="4936520" y="2287708"/>
            <a:ext cx="1571407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  </a:t>
            </a:r>
            <a:endParaRPr lang="fr-FR" sz="1200" dirty="0"/>
          </a:p>
        </p:txBody>
      </p:sp>
      <p:sp>
        <p:nvSpPr>
          <p:cNvPr id="371" name="ZoneTexte 57">
            <a:extLst>
              <a:ext uri="{FF2B5EF4-FFF2-40B4-BE49-F238E27FC236}">
                <a16:creationId xmlns:a16="http://schemas.microsoft.com/office/drawing/2014/main" id="{7F4F010B-16DE-3792-CF46-8257AB1437C8}"/>
              </a:ext>
            </a:extLst>
          </p:cNvPr>
          <p:cNvSpPr txBox="1"/>
          <p:nvPr/>
        </p:nvSpPr>
        <p:spPr>
          <a:xfrm>
            <a:off x="4933816" y="2335617"/>
            <a:ext cx="1571407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  </a:t>
            </a:r>
            <a:endParaRPr lang="fr-FR" sz="1200" dirty="0"/>
          </a:p>
        </p:txBody>
      </p:sp>
      <p:cxnSp>
        <p:nvCxnSpPr>
          <p:cNvPr id="388" name="Connecteur droit avec flèche 1">
            <a:extLst>
              <a:ext uri="{FF2B5EF4-FFF2-40B4-BE49-F238E27FC236}">
                <a16:creationId xmlns:a16="http://schemas.microsoft.com/office/drawing/2014/main" id="{1E605FF2-7895-D902-90D8-4EB1E8AC05FA}"/>
              </a:ext>
            </a:extLst>
          </p:cNvPr>
          <p:cNvCxnSpPr>
            <a:cxnSpLocks/>
          </p:cNvCxnSpPr>
          <p:nvPr/>
        </p:nvCxnSpPr>
        <p:spPr>
          <a:xfrm>
            <a:off x="2390365" y="1595909"/>
            <a:ext cx="1388031" cy="2716027"/>
          </a:xfrm>
          <a:prstGeom prst="straightConnector1">
            <a:avLst/>
          </a:prstGeom>
          <a:ln w="539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3" name="Connecteur droit avec flèche 1">
            <a:extLst>
              <a:ext uri="{FF2B5EF4-FFF2-40B4-BE49-F238E27FC236}">
                <a16:creationId xmlns:a16="http://schemas.microsoft.com/office/drawing/2014/main" id="{D57EF3EA-45FC-A00C-F240-7DEC1E3E27F8}"/>
              </a:ext>
            </a:extLst>
          </p:cNvPr>
          <p:cNvCxnSpPr>
            <a:cxnSpLocks/>
          </p:cNvCxnSpPr>
          <p:nvPr/>
        </p:nvCxnSpPr>
        <p:spPr>
          <a:xfrm flipH="1">
            <a:off x="8316178" y="1786411"/>
            <a:ext cx="1589891" cy="2562021"/>
          </a:xfrm>
          <a:prstGeom prst="straightConnector1">
            <a:avLst/>
          </a:prstGeom>
          <a:ln w="539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0" name="Connector: Curved 399">
            <a:extLst>
              <a:ext uri="{FF2B5EF4-FFF2-40B4-BE49-F238E27FC236}">
                <a16:creationId xmlns:a16="http://schemas.microsoft.com/office/drawing/2014/main" id="{14D19F86-0C19-9C30-082E-E81EFDB014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66573" y="4337272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nector: Curved 402">
            <a:extLst>
              <a:ext uri="{FF2B5EF4-FFF2-40B4-BE49-F238E27FC236}">
                <a16:creationId xmlns:a16="http://schemas.microsoft.com/office/drawing/2014/main" id="{24D22567-E601-ACC7-A0F8-D57825D6492E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036186" y="5763403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onnector: Curved 407">
            <a:extLst>
              <a:ext uri="{FF2B5EF4-FFF2-40B4-BE49-F238E27FC236}">
                <a16:creationId xmlns:a16="http://schemas.microsoft.com/office/drawing/2014/main" id="{39D74AD1-59CF-3108-D702-90956F2F31D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64647" y="4389530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9D60BCD6-4F94-B459-1181-EE5AF4331CF0}"/>
              </a:ext>
            </a:extLst>
          </p:cNvPr>
          <p:cNvGrpSpPr/>
          <p:nvPr/>
        </p:nvGrpSpPr>
        <p:grpSpPr>
          <a:xfrm>
            <a:off x="3170665" y="601048"/>
            <a:ext cx="2790876" cy="2511454"/>
            <a:chOff x="3170665" y="601048"/>
            <a:chExt cx="2790876" cy="2511454"/>
          </a:xfrm>
        </p:grpSpPr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DCBE4219-6945-B149-25CB-4143E53C1B73}"/>
                </a:ext>
              </a:extLst>
            </p:cNvPr>
            <p:cNvGrpSpPr/>
            <p:nvPr/>
          </p:nvGrpSpPr>
          <p:grpSpPr>
            <a:xfrm>
              <a:off x="3170665" y="601048"/>
              <a:ext cx="2790876" cy="2511454"/>
              <a:chOff x="3165864" y="964474"/>
              <a:chExt cx="2790876" cy="2511454"/>
            </a:xfrm>
          </p:grpSpPr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1B5EC823-15CB-7FA5-05F2-0850A6CE5D8E}"/>
                  </a:ext>
                </a:extLst>
              </p:cNvPr>
              <p:cNvGrpSpPr/>
              <p:nvPr/>
            </p:nvGrpSpPr>
            <p:grpSpPr>
              <a:xfrm>
                <a:off x="3165864" y="964474"/>
                <a:ext cx="2790876" cy="2511454"/>
                <a:chOff x="174537" y="824537"/>
                <a:chExt cx="2790876" cy="2511454"/>
              </a:xfrm>
            </p:grpSpPr>
            <p:sp>
              <p:nvSpPr>
                <p:cNvPr id="281" name="Ellipse 3">
                  <a:extLst>
                    <a:ext uri="{FF2B5EF4-FFF2-40B4-BE49-F238E27FC236}">
                      <a16:creationId xmlns:a16="http://schemas.microsoft.com/office/drawing/2014/main" id="{7176AD7C-BE99-BFEF-F360-5D055A33D0B1}"/>
                    </a:ext>
                  </a:extLst>
                </p:cNvPr>
                <p:cNvSpPr/>
                <p:nvPr/>
              </p:nvSpPr>
              <p:spPr>
                <a:xfrm>
                  <a:off x="174537" y="824537"/>
                  <a:ext cx="2790876" cy="251145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82" name="Group 281">
                  <a:extLst>
                    <a:ext uri="{FF2B5EF4-FFF2-40B4-BE49-F238E27FC236}">
                      <a16:creationId xmlns:a16="http://schemas.microsoft.com/office/drawing/2014/main" id="{5E5D9EA2-64BA-8CE5-4678-37258D349D5B}"/>
                    </a:ext>
                  </a:extLst>
                </p:cNvPr>
                <p:cNvGrpSpPr/>
                <p:nvPr/>
              </p:nvGrpSpPr>
              <p:grpSpPr>
                <a:xfrm>
                  <a:off x="369861" y="1516638"/>
                  <a:ext cx="2245378" cy="818638"/>
                  <a:chOff x="1678922" y="3212334"/>
                  <a:chExt cx="6050226" cy="2098541"/>
                </a:xfrm>
              </p:grpSpPr>
              <p:sp>
                <p:nvSpPr>
                  <p:cNvPr id="290" name="Ellipse 37">
                    <a:extLst>
                      <a:ext uri="{FF2B5EF4-FFF2-40B4-BE49-F238E27FC236}">
                        <a16:creationId xmlns:a16="http://schemas.microsoft.com/office/drawing/2014/main" id="{8DE10912-A81C-3CDF-2A10-254B373F44C7}"/>
                      </a:ext>
                    </a:extLst>
                  </p:cNvPr>
                  <p:cNvSpPr/>
                  <p:nvPr/>
                </p:nvSpPr>
                <p:spPr>
                  <a:xfrm>
                    <a:off x="7022138" y="321233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91" name="Ellipse 6">
                    <a:extLst>
                      <a:ext uri="{FF2B5EF4-FFF2-40B4-BE49-F238E27FC236}">
                        <a16:creationId xmlns:a16="http://schemas.microsoft.com/office/drawing/2014/main" id="{77258CBA-942C-E7D7-925C-C2A9E940329D}"/>
                      </a:ext>
                    </a:extLst>
                  </p:cNvPr>
                  <p:cNvSpPr/>
                  <p:nvPr/>
                </p:nvSpPr>
                <p:spPr>
                  <a:xfrm>
                    <a:off x="1678922" y="4603864"/>
                    <a:ext cx="707011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2" name="Ellipse 6">
                    <a:extLst>
                      <a:ext uri="{FF2B5EF4-FFF2-40B4-BE49-F238E27FC236}">
                        <a16:creationId xmlns:a16="http://schemas.microsoft.com/office/drawing/2014/main" id="{C705EF0C-297D-F50F-49E9-B13E889F5A2E}"/>
                      </a:ext>
                    </a:extLst>
                  </p:cNvPr>
                  <p:cNvSpPr/>
                  <p:nvPr/>
                </p:nvSpPr>
                <p:spPr>
                  <a:xfrm>
                    <a:off x="3460617" y="460386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93" name="Ellipse 6">
                    <a:extLst>
                      <a:ext uri="{FF2B5EF4-FFF2-40B4-BE49-F238E27FC236}">
                        <a16:creationId xmlns:a16="http://schemas.microsoft.com/office/drawing/2014/main" id="{CDDF17AA-F516-7AF8-3EC1-F228ACDD9DE8}"/>
                      </a:ext>
                    </a:extLst>
                  </p:cNvPr>
                  <p:cNvSpPr/>
                  <p:nvPr/>
                </p:nvSpPr>
                <p:spPr>
                  <a:xfrm>
                    <a:off x="5242312" y="4603863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94" name="Ellipse 6">
                    <a:extLst>
                      <a:ext uri="{FF2B5EF4-FFF2-40B4-BE49-F238E27FC236}">
                        <a16:creationId xmlns:a16="http://schemas.microsoft.com/office/drawing/2014/main" id="{AA8CE47A-BB8E-26F6-0FE7-9B6437B1B9C4}"/>
                      </a:ext>
                    </a:extLst>
                  </p:cNvPr>
                  <p:cNvSpPr/>
                  <p:nvPr/>
                </p:nvSpPr>
                <p:spPr>
                  <a:xfrm>
                    <a:off x="7022138" y="4603862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295" name="Connecteur droit avec flèche 1">
                    <a:extLst>
                      <a:ext uri="{FF2B5EF4-FFF2-40B4-BE49-F238E27FC236}">
                        <a16:creationId xmlns:a16="http://schemas.microsoft.com/office/drawing/2014/main" id="{BA6C57C4-734B-F4E7-6C4F-D22A2D329C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7627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Connecteur droit avec flèche 1">
                    <a:extLst>
                      <a:ext uri="{FF2B5EF4-FFF2-40B4-BE49-F238E27FC236}">
                        <a16:creationId xmlns:a16="http://schemas.microsoft.com/office/drawing/2014/main" id="{D69CDD30-9FBE-F795-88DB-1BA40584F0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49322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Connecteur droit avec flèche 1">
                    <a:extLst>
                      <a:ext uri="{FF2B5EF4-FFF2-40B4-BE49-F238E27FC236}">
                        <a16:creationId xmlns:a16="http://schemas.microsoft.com/office/drawing/2014/main" id="{124F840B-DA8B-3F71-9055-13B9D8B99B62}"/>
                      </a:ext>
                    </a:extLst>
                  </p:cNvPr>
                  <p:cNvCxnSpPr>
                    <a:cxnSpLocks/>
                    <a:stCxn id="293" idx="7"/>
                    <a:endCxn id="290" idx="3"/>
                  </p:cNvCxnSpPr>
                  <p:nvPr/>
                </p:nvCxnSpPr>
                <p:spPr>
                  <a:xfrm flipV="1">
                    <a:off x="5845783" y="3815806"/>
                    <a:ext cx="1279894" cy="891596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7" name="ZoneTexte 46">
                  <a:extLst>
                    <a:ext uri="{FF2B5EF4-FFF2-40B4-BE49-F238E27FC236}">
                      <a16:creationId xmlns:a16="http://schemas.microsoft.com/office/drawing/2014/main" id="{24E22E71-2F3B-3880-6B68-C070B964CAB9}"/>
                    </a:ext>
                  </a:extLst>
                </p:cNvPr>
                <p:cNvSpPr txBox="1"/>
                <p:nvPr/>
              </p:nvSpPr>
              <p:spPr>
                <a:xfrm>
                  <a:off x="327635" y="2093153"/>
                  <a:ext cx="4008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SEA1,B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cxnSp>
              <p:nvCxnSpPr>
                <p:cNvPr id="289" name="Connector: Curved 288">
                  <a:extLst>
                    <a:ext uri="{FF2B5EF4-FFF2-40B4-BE49-F238E27FC236}">
                      <a16:creationId xmlns:a16="http://schemas.microsoft.com/office/drawing/2014/main" id="{475F313D-49CB-A435-6919-347678C5C5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838188" y="2020801"/>
                  <a:ext cx="4386" cy="637721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7207641E-5586-E032-88DE-19CF280A8355}"/>
                  </a:ext>
                </a:extLst>
              </p:cNvPr>
              <p:cNvGrpSpPr/>
              <p:nvPr/>
            </p:nvGrpSpPr>
            <p:grpSpPr>
              <a:xfrm>
                <a:off x="3719381" y="2068427"/>
                <a:ext cx="2216292" cy="885942"/>
                <a:chOff x="713723" y="1919588"/>
                <a:chExt cx="2216292" cy="885942"/>
              </a:xfrm>
            </p:grpSpPr>
            <p:sp>
              <p:nvSpPr>
                <p:cNvPr id="318" name="ZoneTexte 77">
                  <a:extLst>
                    <a:ext uri="{FF2B5EF4-FFF2-40B4-BE49-F238E27FC236}">
                      <a16:creationId xmlns:a16="http://schemas.microsoft.com/office/drawing/2014/main" id="{394ED868-40D9-E199-AAFC-60CD815F670E}"/>
                    </a:ext>
                  </a:extLst>
                </p:cNvPr>
                <p:cNvSpPr txBox="1"/>
                <p:nvPr/>
              </p:nvSpPr>
              <p:spPr>
                <a:xfrm>
                  <a:off x="1933337" y="2102633"/>
                  <a:ext cx="996678" cy="3737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γ</a:t>
                  </a:r>
                  <a:r>
                    <a:rPr lang="fr-FR" sz="1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endParaRPr lang="fr-FR" dirty="0"/>
                </a:p>
              </p:txBody>
            </p:sp>
            <p:sp>
              <p:nvSpPr>
                <p:cNvPr id="319" name="ZoneTexte 57">
                  <a:extLst>
                    <a:ext uri="{FF2B5EF4-FFF2-40B4-BE49-F238E27FC236}">
                      <a16:creationId xmlns:a16="http://schemas.microsoft.com/office/drawing/2014/main" id="{EE7BEC43-7E83-2B50-B9C2-2AAD9B5628C2}"/>
                    </a:ext>
                  </a:extLst>
                </p:cNvPr>
                <p:cNvSpPr txBox="1"/>
                <p:nvPr/>
              </p:nvSpPr>
              <p:spPr>
                <a:xfrm>
                  <a:off x="1311869" y="1919588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σ</a:t>
                  </a:r>
                  <a:r>
                    <a:rPr lang="fr-FR" sz="1200" dirty="0"/>
                    <a:t> </a:t>
                  </a:r>
                  <a:r>
                    <a:rPr lang="el-GR" sz="1200" dirty="0"/>
                    <a:t> </a:t>
                  </a:r>
                  <a:endParaRPr lang="fr-FR" sz="1200" dirty="0"/>
                </a:p>
              </p:txBody>
            </p:sp>
            <p:sp>
              <p:nvSpPr>
                <p:cNvPr id="320" name="ZoneTexte 57">
                  <a:extLst>
                    <a:ext uri="{FF2B5EF4-FFF2-40B4-BE49-F238E27FC236}">
                      <a16:creationId xmlns:a16="http://schemas.microsoft.com/office/drawing/2014/main" id="{E3765E79-D094-F193-FCB2-DAD9BD9590FA}"/>
                    </a:ext>
                  </a:extLst>
                </p:cNvPr>
                <p:cNvSpPr txBox="1"/>
                <p:nvPr/>
              </p:nvSpPr>
              <p:spPr>
                <a:xfrm>
                  <a:off x="713723" y="2524299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η </a:t>
                  </a:r>
                  <a:endParaRPr lang="fr-FR" sz="1200" dirty="0"/>
                </a:p>
              </p:txBody>
            </p:sp>
          </p:grpSp>
        </p:grpSp>
        <p:sp>
          <p:nvSpPr>
            <p:cNvPr id="415" name="ZoneTexte 46">
              <a:extLst>
                <a:ext uri="{FF2B5EF4-FFF2-40B4-BE49-F238E27FC236}">
                  <a16:creationId xmlns:a16="http://schemas.microsoft.com/office/drawing/2014/main" id="{81B9D527-6341-5914-238E-FD068AE2F1F2}"/>
                </a:ext>
              </a:extLst>
            </p:cNvPr>
            <p:cNvSpPr txBox="1"/>
            <p:nvPr/>
          </p:nvSpPr>
          <p:spPr>
            <a:xfrm>
              <a:off x="3982268" y="1871150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16" name="ZoneTexte 46">
              <a:extLst>
                <a:ext uri="{FF2B5EF4-FFF2-40B4-BE49-F238E27FC236}">
                  <a16:creationId xmlns:a16="http://schemas.microsoft.com/office/drawing/2014/main" id="{10C88F9E-2CC3-C961-0817-9228E1CF4133}"/>
                </a:ext>
              </a:extLst>
            </p:cNvPr>
            <p:cNvSpPr txBox="1"/>
            <p:nvPr/>
          </p:nvSpPr>
          <p:spPr>
            <a:xfrm>
              <a:off x="5306801" y="1869853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17" name="ZoneTexte 46">
              <a:extLst>
                <a:ext uri="{FF2B5EF4-FFF2-40B4-BE49-F238E27FC236}">
                  <a16:creationId xmlns:a16="http://schemas.microsoft.com/office/drawing/2014/main" id="{0F055CB9-0B07-56E7-0B13-D2EC18853D08}"/>
                </a:ext>
              </a:extLst>
            </p:cNvPr>
            <p:cNvSpPr txBox="1"/>
            <p:nvPr/>
          </p:nvSpPr>
          <p:spPr>
            <a:xfrm>
              <a:off x="4643381" y="1870294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18" name="ZoneTexte 46">
              <a:extLst>
                <a:ext uri="{FF2B5EF4-FFF2-40B4-BE49-F238E27FC236}">
                  <a16:creationId xmlns:a16="http://schemas.microsoft.com/office/drawing/2014/main" id="{16E48F19-9B37-7787-7F58-AF541B22E964}"/>
                </a:ext>
              </a:extLst>
            </p:cNvPr>
            <p:cNvSpPr txBox="1"/>
            <p:nvPr/>
          </p:nvSpPr>
          <p:spPr>
            <a:xfrm>
              <a:off x="5299835" y="1331138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</p:grp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D970EB7C-BD5F-B24B-BEF3-3F35DEEB59DC}"/>
              </a:ext>
            </a:extLst>
          </p:cNvPr>
          <p:cNvGrpSpPr/>
          <p:nvPr/>
        </p:nvGrpSpPr>
        <p:grpSpPr>
          <a:xfrm>
            <a:off x="6172270" y="540708"/>
            <a:ext cx="2790876" cy="2511454"/>
            <a:chOff x="3170665" y="601048"/>
            <a:chExt cx="2790876" cy="2511454"/>
          </a:xfrm>
        </p:grpSpPr>
        <p:grpSp>
          <p:nvGrpSpPr>
            <p:cNvPr id="441" name="Group 440">
              <a:extLst>
                <a:ext uri="{FF2B5EF4-FFF2-40B4-BE49-F238E27FC236}">
                  <a16:creationId xmlns:a16="http://schemas.microsoft.com/office/drawing/2014/main" id="{C47A68A4-D019-C53C-D88E-D10F014CCC10}"/>
                </a:ext>
              </a:extLst>
            </p:cNvPr>
            <p:cNvGrpSpPr/>
            <p:nvPr/>
          </p:nvGrpSpPr>
          <p:grpSpPr>
            <a:xfrm>
              <a:off x="3170665" y="601048"/>
              <a:ext cx="2790876" cy="2511454"/>
              <a:chOff x="3165864" y="964474"/>
              <a:chExt cx="2790876" cy="2511454"/>
            </a:xfrm>
          </p:grpSpPr>
          <p:grpSp>
            <p:nvGrpSpPr>
              <p:cNvPr id="446" name="Group 445">
                <a:extLst>
                  <a:ext uri="{FF2B5EF4-FFF2-40B4-BE49-F238E27FC236}">
                    <a16:creationId xmlns:a16="http://schemas.microsoft.com/office/drawing/2014/main" id="{756CF686-03A1-DC20-C45E-CB02C6AA710E}"/>
                  </a:ext>
                </a:extLst>
              </p:cNvPr>
              <p:cNvGrpSpPr/>
              <p:nvPr/>
            </p:nvGrpSpPr>
            <p:grpSpPr>
              <a:xfrm>
                <a:off x="3165864" y="964474"/>
                <a:ext cx="2790876" cy="2511454"/>
                <a:chOff x="174537" y="824537"/>
                <a:chExt cx="2790876" cy="2511454"/>
              </a:xfrm>
            </p:grpSpPr>
            <p:sp>
              <p:nvSpPr>
                <p:cNvPr id="452" name="Ellipse 3">
                  <a:extLst>
                    <a:ext uri="{FF2B5EF4-FFF2-40B4-BE49-F238E27FC236}">
                      <a16:creationId xmlns:a16="http://schemas.microsoft.com/office/drawing/2014/main" id="{9D0C4736-71F4-BBDB-6156-62BE53FC231D}"/>
                    </a:ext>
                  </a:extLst>
                </p:cNvPr>
                <p:cNvSpPr/>
                <p:nvPr/>
              </p:nvSpPr>
              <p:spPr>
                <a:xfrm>
                  <a:off x="174537" y="824537"/>
                  <a:ext cx="2790876" cy="251145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53" name="Group 452">
                  <a:extLst>
                    <a:ext uri="{FF2B5EF4-FFF2-40B4-BE49-F238E27FC236}">
                      <a16:creationId xmlns:a16="http://schemas.microsoft.com/office/drawing/2014/main" id="{F6C4E9F0-A1F7-C2AC-B1EB-6C959B391020}"/>
                    </a:ext>
                  </a:extLst>
                </p:cNvPr>
                <p:cNvGrpSpPr/>
                <p:nvPr/>
              </p:nvGrpSpPr>
              <p:grpSpPr>
                <a:xfrm>
                  <a:off x="369861" y="1516638"/>
                  <a:ext cx="2245378" cy="818638"/>
                  <a:chOff x="1678922" y="3212334"/>
                  <a:chExt cx="6050226" cy="2098541"/>
                </a:xfrm>
              </p:grpSpPr>
              <p:sp>
                <p:nvSpPr>
                  <p:cNvPr id="457" name="Ellipse 37">
                    <a:extLst>
                      <a:ext uri="{FF2B5EF4-FFF2-40B4-BE49-F238E27FC236}">
                        <a16:creationId xmlns:a16="http://schemas.microsoft.com/office/drawing/2014/main" id="{119295A3-F0FA-968A-BEA5-F4EE65DEC1C9}"/>
                      </a:ext>
                    </a:extLst>
                  </p:cNvPr>
                  <p:cNvSpPr/>
                  <p:nvPr/>
                </p:nvSpPr>
                <p:spPr>
                  <a:xfrm>
                    <a:off x="7022138" y="321233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58" name="Ellipse 6">
                    <a:extLst>
                      <a:ext uri="{FF2B5EF4-FFF2-40B4-BE49-F238E27FC236}">
                        <a16:creationId xmlns:a16="http://schemas.microsoft.com/office/drawing/2014/main" id="{E5A57FF3-57E3-41C9-1D99-D449579A2FE3}"/>
                      </a:ext>
                    </a:extLst>
                  </p:cNvPr>
                  <p:cNvSpPr/>
                  <p:nvPr/>
                </p:nvSpPr>
                <p:spPr>
                  <a:xfrm>
                    <a:off x="1678922" y="4603864"/>
                    <a:ext cx="707011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9" name="Ellipse 6">
                    <a:extLst>
                      <a:ext uri="{FF2B5EF4-FFF2-40B4-BE49-F238E27FC236}">
                        <a16:creationId xmlns:a16="http://schemas.microsoft.com/office/drawing/2014/main" id="{E6569F23-8DA1-491F-DB1A-51C6756B706B}"/>
                      </a:ext>
                    </a:extLst>
                  </p:cNvPr>
                  <p:cNvSpPr/>
                  <p:nvPr/>
                </p:nvSpPr>
                <p:spPr>
                  <a:xfrm>
                    <a:off x="3460617" y="460386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0" name="Ellipse 6">
                    <a:extLst>
                      <a:ext uri="{FF2B5EF4-FFF2-40B4-BE49-F238E27FC236}">
                        <a16:creationId xmlns:a16="http://schemas.microsoft.com/office/drawing/2014/main" id="{268683CF-AC05-2D98-5E2C-AD7799CA6DE8}"/>
                      </a:ext>
                    </a:extLst>
                  </p:cNvPr>
                  <p:cNvSpPr/>
                  <p:nvPr/>
                </p:nvSpPr>
                <p:spPr>
                  <a:xfrm>
                    <a:off x="5242312" y="4603863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1" name="Ellipse 6">
                    <a:extLst>
                      <a:ext uri="{FF2B5EF4-FFF2-40B4-BE49-F238E27FC236}">
                        <a16:creationId xmlns:a16="http://schemas.microsoft.com/office/drawing/2014/main" id="{B7B22F3D-8809-3A8C-72A8-00B22253D695}"/>
                      </a:ext>
                    </a:extLst>
                  </p:cNvPr>
                  <p:cNvSpPr/>
                  <p:nvPr/>
                </p:nvSpPr>
                <p:spPr>
                  <a:xfrm>
                    <a:off x="7022138" y="4603862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462" name="Connecteur droit avec flèche 1">
                    <a:extLst>
                      <a:ext uri="{FF2B5EF4-FFF2-40B4-BE49-F238E27FC236}">
                        <a16:creationId xmlns:a16="http://schemas.microsoft.com/office/drawing/2014/main" id="{3C39EC1D-5620-17DE-5485-F87595D1BD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7627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Connecteur droit avec flèche 1">
                    <a:extLst>
                      <a:ext uri="{FF2B5EF4-FFF2-40B4-BE49-F238E27FC236}">
                        <a16:creationId xmlns:a16="http://schemas.microsoft.com/office/drawing/2014/main" id="{9623067A-9F14-C865-FBDE-6914A72703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49322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Connecteur droit avec flèche 1">
                    <a:extLst>
                      <a:ext uri="{FF2B5EF4-FFF2-40B4-BE49-F238E27FC236}">
                        <a16:creationId xmlns:a16="http://schemas.microsoft.com/office/drawing/2014/main" id="{5C9A1D0B-0BB2-C909-6661-6526DE22F8A0}"/>
                      </a:ext>
                    </a:extLst>
                  </p:cNvPr>
                  <p:cNvCxnSpPr>
                    <a:cxnSpLocks/>
                    <a:stCxn id="460" idx="7"/>
                    <a:endCxn id="457" idx="3"/>
                  </p:cNvCxnSpPr>
                  <p:nvPr/>
                </p:nvCxnSpPr>
                <p:spPr>
                  <a:xfrm flipV="1">
                    <a:off x="5845783" y="3815806"/>
                    <a:ext cx="1279894" cy="891596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4" name="ZoneTexte 46">
                  <a:extLst>
                    <a:ext uri="{FF2B5EF4-FFF2-40B4-BE49-F238E27FC236}">
                      <a16:creationId xmlns:a16="http://schemas.microsoft.com/office/drawing/2014/main" id="{259E154A-E338-0DCF-F268-09C8F39154EF}"/>
                    </a:ext>
                  </a:extLst>
                </p:cNvPr>
                <p:cNvSpPr txBox="1"/>
                <p:nvPr/>
              </p:nvSpPr>
              <p:spPr>
                <a:xfrm>
                  <a:off x="327635" y="2093153"/>
                  <a:ext cx="4008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SEA2,B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cxnSp>
              <p:nvCxnSpPr>
                <p:cNvPr id="456" name="Connector: Curved 455">
                  <a:extLst>
                    <a:ext uri="{FF2B5EF4-FFF2-40B4-BE49-F238E27FC236}">
                      <a16:creationId xmlns:a16="http://schemas.microsoft.com/office/drawing/2014/main" id="{B9A4EE4B-CE8B-924C-DF31-FCB1275E1A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838188" y="2020801"/>
                  <a:ext cx="4386" cy="637721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7" name="Group 446">
                <a:extLst>
                  <a:ext uri="{FF2B5EF4-FFF2-40B4-BE49-F238E27FC236}">
                    <a16:creationId xmlns:a16="http://schemas.microsoft.com/office/drawing/2014/main" id="{D04AB658-3ABC-0163-0EFF-1CAEF973BC2E}"/>
                  </a:ext>
                </a:extLst>
              </p:cNvPr>
              <p:cNvGrpSpPr/>
              <p:nvPr/>
            </p:nvGrpSpPr>
            <p:grpSpPr>
              <a:xfrm>
                <a:off x="3719381" y="2068427"/>
                <a:ext cx="2221985" cy="885942"/>
                <a:chOff x="713723" y="1919588"/>
                <a:chExt cx="2221985" cy="885942"/>
              </a:xfrm>
            </p:grpSpPr>
            <p:sp>
              <p:nvSpPr>
                <p:cNvPr id="448" name="ZoneTexte 77">
                  <a:extLst>
                    <a:ext uri="{FF2B5EF4-FFF2-40B4-BE49-F238E27FC236}">
                      <a16:creationId xmlns:a16="http://schemas.microsoft.com/office/drawing/2014/main" id="{3A9037ED-E855-5F2E-03EB-70FD379BF04F}"/>
                    </a:ext>
                  </a:extLst>
                </p:cNvPr>
                <p:cNvSpPr txBox="1"/>
                <p:nvPr/>
              </p:nvSpPr>
              <p:spPr>
                <a:xfrm>
                  <a:off x="1939030" y="2121827"/>
                  <a:ext cx="996678" cy="3737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γ</a:t>
                  </a:r>
                  <a:r>
                    <a:rPr lang="fr-FR" sz="1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endParaRPr lang="fr-FR" dirty="0"/>
                </a:p>
              </p:txBody>
            </p:sp>
            <p:sp>
              <p:nvSpPr>
                <p:cNvPr id="449" name="ZoneTexte 57">
                  <a:extLst>
                    <a:ext uri="{FF2B5EF4-FFF2-40B4-BE49-F238E27FC236}">
                      <a16:creationId xmlns:a16="http://schemas.microsoft.com/office/drawing/2014/main" id="{97444A13-2765-F26A-3FF2-EA9DDC5771E5}"/>
                    </a:ext>
                  </a:extLst>
                </p:cNvPr>
                <p:cNvSpPr txBox="1"/>
                <p:nvPr/>
              </p:nvSpPr>
              <p:spPr>
                <a:xfrm>
                  <a:off x="1311869" y="1919588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σ</a:t>
                  </a:r>
                  <a:r>
                    <a:rPr lang="fr-FR" sz="1200" dirty="0"/>
                    <a:t> </a:t>
                  </a:r>
                  <a:r>
                    <a:rPr lang="el-GR" sz="1200" dirty="0"/>
                    <a:t> </a:t>
                  </a:r>
                  <a:endParaRPr lang="fr-FR" sz="1200" dirty="0"/>
                </a:p>
              </p:txBody>
            </p:sp>
            <p:sp>
              <p:nvSpPr>
                <p:cNvPr id="450" name="ZoneTexte 57">
                  <a:extLst>
                    <a:ext uri="{FF2B5EF4-FFF2-40B4-BE49-F238E27FC236}">
                      <a16:creationId xmlns:a16="http://schemas.microsoft.com/office/drawing/2014/main" id="{205C9789-EA55-0783-1A88-DA3A79CF5E5C}"/>
                    </a:ext>
                  </a:extLst>
                </p:cNvPr>
                <p:cNvSpPr txBox="1"/>
                <p:nvPr/>
              </p:nvSpPr>
              <p:spPr>
                <a:xfrm>
                  <a:off x="713723" y="2524299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η </a:t>
                  </a:r>
                  <a:endParaRPr lang="fr-FR" sz="1200" dirty="0"/>
                </a:p>
              </p:txBody>
            </p:sp>
          </p:grpSp>
        </p:grpSp>
        <p:sp>
          <p:nvSpPr>
            <p:cNvPr id="442" name="ZoneTexte 46">
              <a:extLst>
                <a:ext uri="{FF2B5EF4-FFF2-40B4-BE49-F238E27FC236}">
                  <a16:creationId xmlns:a16="http://schemas.microsoft.com/office/drawing/2014/main" id="{1E87CD38-D7D4-ECF2-D520-E623FB1C116E}"/>
                </a:ext>
              </a:extLst>
            </p:cNvPr>
            <p:cNvSpPr txBox="1"/>
            <p:nvPr/>
          </p:nvSpPr>
          <p:spPr>
            <a:xfrm>
              <a:off x="3982268" y="1871150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43" name="ZoneTexte 46">
              <a:extLst>
                <a:ext uri="{FF2B5EF4-FFF2-40B4-BE49-F238E27FC236}">
                  <a16:creationId xmlns:a16="http://schemas.microsoft.com/office/drawing/2014/main" id="{BDB1019C-0924-4B56-87F4-16709D078F5B}"/>
                </a:ext>
              </a:extLst>
            </p:cNvPr>
            <p:cNvSpPr txBox="1"/>
            <p:nvPr/>
          </p:nvSpPr>
          <p:spPr>
            <a:xfrm>
              <a:off x="5306801" y="1869853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44" name="ZoneTexte 46">
              <a:extLst>
                <a:ext uri="{FF2B5EF4-FFF2-40B4-BE49-F238E27FC236}">
                  <a16:creationId xmlns:a16="http://schemas.microsoft.com/office/drawing/2014/main" id="{543D120F-E61E-A58F-2257-8A8F876C1A29}"/>
                </a:ext>
              </a:extLst>
            </p:cNvPr>
            <p:cNvSpPr txBox="1"/>
            <p:nvPr/>
          </p:nvSpPr>
          <p:spPr>
            <a:xfrm>
              <a:off x="4643381" y="1870294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45" name="ZoneTexte 46">
              <a:extLst>
                <a:ext uri="{FF2B5EF4-FFF2-40B4-BE49-F238E27FC236}">
                  <a16:creationId xmlns:a16="http://schemas.microsoft.com/office/drawing/2014/main" id="{657023D7-E7CB-42D0-B214-CF436740C30B}"/>
                </a:ext>
              </a:extLst>
            </p:cNvPr>
            <p:cNvSpPr txBox="1"/>
            <p:nvPr/>
          </p:nvSpPr>
          <p:spPr>
            <a:xfrm>
              <a:off x="5299835" y="1331138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</p:grp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B21AF1F2-3F14-9C19-6444-E84AA8C11107}"/>
              </a:ext>
            </a:extLst>
          </p:cNvPr>
          <p:cNvGrpSpPr/>
          <p:nvPr/>
        </p:nvGrpSpPr>
        <p:grpSpPr>
          <a:xfrm>
            <a:off x="3120136" y="4137151"/>
            <a:ext cx="2798155" cy="2511454"/>
            <a:chOff x="3170665" y="601048"/>
            <a:chExt cx="2798155" cy="2511454"/>
          </a:xfrm>
        </p:grpSpPr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005436DB-C73F-EE10-2BE6-790FCBF8C7FB}"/>
                </a:ext>
              </a:extLst>
            </p:cNvPr>
            <p:cNvGrpSpPr/>
            <p:nvPr/>
          </p:nvGrpSpPr>
          <p:grpSpPr>
            <a:xfrm>
              <a:off x="3170665" y="601048"/>
              <a:ext cx="2798155" cy="2511454"/>
              <a:chOff x="3165864" y="964474"/>
              <a:chExt cx="2798155" cy="2511454"/>
            </a:xfrm>
          </p:grpSpPr>
          <p:grpSp>
            <p:nvGrpSpPr>
              <p:cNvPr id="496" name="Group 495">
                <a:extLst>
                  <a:ext uri="{FF2B5EF4-FFF2-40B4-BE49-F238E27FC236}">
                    <a16:creationId xmlns:a16="http://schemas.microsoft.com/office/drawing/2014/main" id="{E54E8E58-4299-7B93-6677-706E6D6F255A}"/>
                  </a:ext>
                </a:extLst>
              </p:cNvPr>
              <p:cNvGrpSpPr/>
              <p:nvPr/>
            </p:nvGrpSpPr>
            <p:grpSpPr>
              <a:xfrm>
                <a:off x="3165864" y="964474"/>
                <a:ext cx="2790876" cy="2511454"/>
                <a:chOff x="174537" y="824537"/>
                <a:chExt cx="2790876" cy="2511454"/>
              </a:xfrm>
            </p:grpSpPr>
            <p:sp>
              <p:nvSpPr>
                <p:cNvPr id="502" name="Ellipse 3">
                  <a:extLst>
                    <a:ext uri="{FF2B5EF4-FFF2-40B4-BE49-F238E27FC236}">
                      <a16:creationId xmlns:a16="http://schemas.microsoft.com/office/drawing/2014/main" id="{C3E41ACC-F5E1-6AC4-446F-57B8619DEDCC}"/>
                    </a:ext>
                  </a:extLst>
                </p:cNvPr>
                <p:cNvSpPr/>
                <p:nvPr/>
              </p:nvSpPr>
              <p:spPr>
                <a:xfrm>
                  <a:off x="174537" y="824537"/>
                  <a:ext cx="2790876" cy="251145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03" name="Group 502">
                  <a:extLst>
                    <a:ext uri="{FF2B5EF4-FFF2-40B4-BE49-F238E27FC236}">
                      <a16:creationId xmlns:a16="http://schemas.microsoft.com/office/drawing/2014/main" id="{A000C84C-F334-882A-A4BB-07956A517434}"/>
                    </a:ext>
                  </a:extLst>
                </p:cNvPr>
                <p:cNvGrpSpPr/>
                <p:nvPr/>
              </p:nvGrpSpPr>
              <p:grpSpPr>
                <a:xfrm>
                  <a:off x="369861" y="1516638"/>
                  <a:ext cx="2245378" cy="818638"/>
                  <a:chOff x="1678922" y="3212334"/>
                  <a:chExt cx="6050226" cy="2098541"/>
                </a:xfrm>
              </p:grpSpPr>
              <p:sp>
                <p:nvSpPr>
                  <p:cNvPr id="507" name="Ellipse 37">
                    <a:extLst>
                      <a:ext uri="{FF2B5EF4-FFF2-40B4-BE49-F238E27FC236}">
                        <a16:creationId xmlns:a16="http://schemas.microsoft.com/office/drawing/2014/main" id="{7B1E0069-C04C-C007-C7C4-AA060CB0ABED}"/>
                      </a:ext>
                    </a:extLst>
                  </p:cNvPr>
                  <p:cNvSpPr/>
                  <p:nvPr/>
                </p:nvSpPr>
                <p:spPr>
                  <a:xfrm>
                    <a:off x="7022138" y="321233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08" name="Ellipse 6">
                    <a:extLst>
                      <a:ext uri="{FF2B5EF4-FFF2-40B4-BE49-F238E27FC236}">
                        <a16:creationId xmlns:a16="http://schemas.microsoft.com/office/drawing/2014/main" id="{21E4D41C-FBC2-50B8-D8F4-4BF5A0F47A01}"/>
                      </a:ext>
                    </a:extLst>
                  </p:cNvPr>
                  <p:cNvSpPr/>
                  <p:nvPr/>
                </p:nvSpPr>
                <p:spPr>
                  <a:xfrm>
                    <a:off x="1678922" y="4603864"/>
                    <a:ext cx="707011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9" name="Ellipse 6">
                    <a:extLst>
                      <a:ext uri="{FF2B5EF4-FFF2-40B4-BE49-F238E27FC236}">
                        <a16:creationId xmlns:a16="http://schemas.microsoft.com/office/drawing/2014/main" id="{66BB5BB4-64DF-5C79-27CA-AC53A1B1F657}"/>
                      </a:ext>
                    </a:extLst>
                  </p:cNvPr>
                  <p:cNvSpPr/>
                  <p:nvPr/>
                </p:nvSpPr>
                <p:spPr>
                  <a:xfrm>
                    <a:off x="3460617" y="460386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10" name="Ellipse 6">
                    <a:extLst>
                      <a:ext uri="{FF2B5EF4-FFF2-40B4-BE49-F238E27FC236}">
                        <a16:creationId xmlns:a16="http://schemas.microsoft.com/office/drawing/2014/main" id="{972F19CE-BC1C-4D94-A322-CFEFAD815AEB}"/>
                      </a:ext>
                    </a:extLst>
                  </p:cNvPr>
                  <p:cNvSpPr/>
                  <p:nvPr/>
                </p:nvSpPr>
                <p:spPr>
                  <a:xfrm>
                    <a:off x="5242312" y="4603863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11" name="Ellipse 6">
                    <a:extLst>
                      <a:ext uri="{FF2B5EF4-FFF2-40B4-BE49-F238E27FC236}">
                        <a16:creationId xmlns:a16="http://schemas.microsoft.com/office/drawing/2014/main" id="{31318216-52AC-45BC-871D-D02BBE17CA65}"/>
                      </a:ext>
                    </a:extLst>
                  </p:cNvPr>
                  <p:cNvSpPr/>
                  <p:nvPr/>
                </p:nvSpPr>
                <p:spPr>
                  <a:xfrm>
                    <a:off x="7022138" y="4603862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512" name="Connecteur droit avec flèche 1">
                    <a:extLst>
                      <a:ext uri="{FF2B5EF4-FFF2-40B4-BE49-F238E27FC236}">
                        <a16:creationId xmlns:a16="http://schemas.microsoft.com/office/drawing/2014/main" id="{256BD0FA-DBA7-6CCC-452A-D48E22E622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7627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Connecteur droit avec flèche 1">
                    <a:extLst>
                      <a:ext uri="{FF2B5EF4-FFF2-40B4-BE49-F238E27FC236}">
                        <a16:creationId xmlns:a16="http://schemas.microsoft.com/office/drawing/2014/main" id="{CD17DF52-3613-4347-1BC0-4E2B3FBF9D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49322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Connecteur droit avec flèche 1">
                    <a:extLst>
                      <a:ext uri="{FF2B5EF4-FFF2-40B4-BE49-F238E27FC236}">
                        <a16:creationId xmlns:a16="http://schemas.microsoft.com/office/drawing/2014/main" id="{4A039DA7-F130-591E-1181-D6A11AB937D3}"/>
                      </a:ext>
                    </a:extLst>
                  </p:cNvPr>
                  <p:cNvCxnSpPr>
                    <a:cxnSpLocks/>
                    <a:stCxn id="510" idx="7"/>
                    <a:endCxn id="507" idx="3"/>
                  </p:cNvCxnSpPr>
                  <p:nvPr/>
                </p:nvCxnSpPr>
                <p:spPr>
                  <a:xfrm flipV="1">
                    <a:off x="5845783" y="3815806"/>
                    <a:ext cx="1279894" cy="891596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04" name="ZoneTexte 46">
                  <a:extLst>
                    <a:ext uri="{FF2B5EF4-FFF2-40B4-BE49-F238E27FC236}">
                      <a16:creationId xmlns:a16="http://schemas.microsoft.com/office/drawing/2014/main" id="{522538F2-C953-A0F0-D245-6503E2293221}"/>
                    </a:ext>
                  </a:extLst>
                </p:cNvPr>
                <p:cNvSpPr txBox="1"/>
                <p:nvPr/>
              </p:nvSpPr>
              <p:spPr>
                <a:xfrm>
                  <a:off x="304913" y="2093153"/>
                  <a:ext cx="423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SEA1,NB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cxnSp>
              <p:nvCxnSpPr>
                <p:cNvPr id="506" name="Connector: Curved 505">
                  <a:extLst>
                    <a:ext uri="{FF2B5EF4-FFF2-40B4-BE49-F238E27FC236}">
                      <a16:creationId xmlns:a16="http://schemas.microsoft.com/office/drawing/2014/main" id="{EF151DE7-45E9-9B74-2742-6F280643B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838188" y="2020801"/>
                  <a:ext cx="4386" cy="637721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7" name="Group 496">
                <a:extLst>
                  <a:ext uri="{FF2B5EF4-FFF2-40B4-BE49-F238E27FC236}">
                    <a16:creationId xmlns:a16="http://schemas.microsoft.com/office/drawing/2014/main" id="{C400165A-E0FD-0E9E-53A9-36137E873446}"/>
                  </a:ext>
                </a:extLst>
              </p:cNvPr>
              <p:cNvGrpSpPr/>
              <p:nvPr/>
            </p:nvGrpSpPr>
            <p:grpSpPr>
              <a:xfrm>
                <a:off x="3719381" y="2068427"/>
                <a:ext cx="2244638" cy="885942"/>
                <a:chOff x="713723" y="1919588"/>
                <a:chExt cx="2244638" cy="885942"/>
              </a:xfrm>
            </p:grpSpPr>
            <p:sp>
              <p:nvSpPr>
                <p:cNvPr id="498" name="ZoneTexte 77">
                  <a:extLst>
                    <a:ext uri="{FF2B5EF4-FFF2-40B4-BE49-F238E27FC236}">
                      <a16:creationId xmlns:a16="http://schemas.microsoft.com/office/drawing/2014/main" id="{FC36617B-B768-76E7-5761-03EDBE699291}"/>
                    </a:ext>
                  </a:extLst>
                </p:cNvPr>
                <p:cNvSpPr txBox="1"/>
                <p:nvPr/>
              </p:nvSpPr>
              <p:spPr>
                <a:xfrm>
                  <a:off x="1961683" y="2103849"/>
                  <a:ext cx="996678" cy="3737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γ</a:t>
                  </a:r>
                  <a:r>
                    <a:rPr lang="fr-FR" sz="1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endParaRPr lang="fr-FR" dirty="0"/>
                </a:p>
              </p:txBody>
            </p:sp>
            <p:sp>
              <p:nvSpPr>
                <p:cNvPr id="499" name="ZoneTexte 57">
                  <a:extLst>
                    <a:ext uri="{FF2B5EF4-FFF2-40B4-BE49-F238E27FC236}">
                      <a16:creationId xmlns:a16="http://schemas.microsoft.com/office/drawing/2014/main" id="{731A5223-BB74-A576-3B5B-69B886C04075}"/>
                    </a:ext>
                  </a:extLst>
                </p:cNvPr>
                <p:cNvSpPr txBox="1"/>
                <p:nvPr/>
              </p:nvSpPr>
              <p:spPr>
                <a:xfrm>
                  <a:off x="1311869" y="1919588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σ</a:t>
                  </a:r>
                  <a:r>
                    <a:rPr lang="fr-FR" sz="1200" dirty="0"/>
                    <a:t> </a:t>
                  </a:r>
                  <a:r>
                    <a:rPr lang="el-GR" sz="1200" dirty="0"/>
                    <a:t> </a:t>
                  </a:r>
                  <a:endParaRPr lang="fr-FR" sz="1200" dirty="0"/>
                </a:p>
              </p:txBody>
            </p:sp>
            <p:sp>
              <p:nvSpPr>
                <p:cNvPr id="500" name="ZoneTexte 57">
                  <a:extLst>
                    <a:ext uri="{FF2B5EF4-FFF2-40B4-BE49-F238E27FC236}">
                      <a16:creationId xmlns:a16="http://schemas.microsoft.com/office/drawing/2014/main" id="{E472F9D9-F0E4-BFEA-A998-1680C9F6CA13}"/>
                    </a:ext>
                  </a:extLst>
                </p:cNvPr>
                <p:cNvSpPr txBox="1"/>
                <p:nvPr/>
              </p:nvSpPr>
              <p:spPr>
                <a:xfrm>
                  <a:off x="713723" y="2524299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η </a:t>
                  </a:r>
                  <a:endParaRPr lang="fr-FR" sz="1200" dirty="0"/>
                </a:p>
              </p:txBody>
            </p:sp>
          </p:grpSp>
        </p:grpSp>
        <p:sp>
          <p:nvSpPr>
            <p:cNvPr id="492" name="ZoneTexte 46">
              <a:extLst>
                <a:ext uri="{FF2B5EF4-FFF2-40B4-BE49-F238E27FC236}">
                  <a16:creationId xmlns:a16="http://schemas.microsoft.com/office/drawing/2014/main" id="{311D352B-DDC7-3F83-1F7A-B4FFC1D22B14}"/>
                </a:ext>
              </a:extLst>
            </p:cNvPr>
            <p:cNvSpPr txBox="1"/>
            <p:nvPr/>
          </p:nvSpPr>
          <p:spPr>
            <a:xfrm>
              <a:off x="3972154" y="1871150"/>
              <a:ext cx="410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93" name="ZoneTexte 46">
              <a:extLst>
                <a:ext uri="{FF2B5EF4-FFF2-40B4-BE49-F238E27FC236}">
                  <a16:creationId xmlns:a16="http://schemas.microsoft.com/office/drawing/2014/main" id="{9682FE0D-ACFF-A127-5432-DCE8F969D09A}"/>
                </a:ext>
              </a:extLst>
            </p:cNvPr>
            <p:cNvSpPr txBox="1"/>
            <p:nvPr/>
          </p:nvSpPr>
          <p:spPr>
            <a:xfrm>
              <a:off x="5283228" y="1869853"/>
              <a:ext cx="4244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94" name="ZoneTexte 46">
              <a:extLst>
                <a:ext uri="{FF2B5EF4-FFF2-40B4-BE49-F238E27FC236}">
                  <a16:creationId xmlns:a16="http://schemas.microsoft.com/office/drawing/2014/main" id="{2295CA5E-9CF5-DD9A-2722-0F636E2424ED}"/>
                </a:ext>
              </a:extLst>
            </p:cNvPr>
            <p:cNvSpPr txBox="1"/>
            <p:nvPr/>
          </p:nvSpPr>
          <p:spPr>
            <a:xfrm>
              <a:off x="4630039" y="1870294"/>
              <a:ext cx="4142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95" name="ZoneTexte 46">
              <a:extLst>
                <a:ext uri="{FF2B5EF4-FFF2-40B4-BE49-F238E27FC236}">
                  <a16:creationId xmlns:a16="http://schemas.microsoft.com/office/drawing/2014/main" id="{7A11B668-CF2E-E6EE-EF6E-4493C1D8D60A}"/>
                </a:ext>
              </a:extLst>
            </p:cNvPr>
            <p:cNvSpPr txBox="1"/>
            <p:nvPr/>
          </p:nvSpPr>
          <p:spPr>
            <a:xfrm>
              <a:off x="5280266" y="1331138"/>
              <a:ext cx="4204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</p:grp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58BD8AFB-D207-F4DD-3323-181E8903431C}"/>
              </a:ext>
            </a:extLst>
          </p:cNvPr>
          <p:cNvGrpSpPr/>
          <p:nvPr/>
        </p:nvGrpSpPr>
        <p:grpSpPr>
          <a:xfrm>
            <a:off x="6127619" y="4156749"/>
            <a:ext cx="2806814" cy="2511454"/>
            <a:chOff x="3170665" y="601048"/>
            <a:chExt cx="2806814" cy="2511454"/>
          </a:xfrm>
        </p:grpSpPr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43A3CEC1-BC8F-5F6D-B14D-D4CBDECC3661}"/>
                </a:ext>
              </a:extLst>
            </p:cNvPr>
            <p:cNvGrpSpPr/>
            <p:nvPr/>
          </p:nvGrpSpPr>
          <p:grpSpPr>
            <a:xfrm>
              <a:off x="3170665" y="601048"/>
              <a:ext cx="2806814" cy="2511454"/>
              <a:chOff x="3165864" y="964474"/>
              <a:chExt cx="2806814" cy="2511454"/>
            </a:xfrm>
          </p:grpSpPr>
          <p:grpSp>
            <p:nvGrpSpPr>
              <p:cNvPr id="521" name="Group 520">
                <a:extLst>
                  <a:ext uri="{FF2B5EF4-FFF2-40B4-BE49-F238E27FC236}">
                    <a16:creationId xmlns:a16="http://schemas.microsoft.com/office/drawing/2014/main" id="{13BC00BA-1886-FB90-9D2F-A47E2ADA7D22}"/>
                  </a:ext>
                </a:extLst>
              </p:cNvPr>
              <p:cNvGrpSpPr/>
              <p:nvPr/>
            </p:nvGrpSpPr>
            <p:grpSpPr>
              <a:xfrm>
                <a:off x="3165864" y="964474"/>
                <a:ext cx="2790876" cy="2511454"/>
                <a:chOff x="174537" y="824537"/>
                <a:chExt cx="2790876" cy="2511454"/>
              </a:xfrm>
            </p:grpSpPr>
            <p:sp>
              <p:nvSpPr>
                <p:cNvPr id="527" name="Ellipse 3">
                  <a:extLst>
                    <a:ext uri="{FF2B5EF4-FFF2-40B4-BE49-F238E27FC236}">
                      <a16:creationId xmlns:a16="http://schemas.microsoft.com/office/drawing/2014/main" id="{A97B262E-FECD-4013-BF84-5D86795F2F1B}"/>
                    </a:ext>
                  </a:extLst>
                </p:cNvPr>
                <p:cNvSpPr/>
                <p:nvPr/>
              </p:nvSpPr>
              <p:spPr>
                <a:xfrm>
                  <a:off x="174537" y="824537"/>
                  <a:ext cx="2790876" cy="251145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28" name="Group 527">
                  <a:extLst>
                    <a:ext uri="{FF2B5EF4-FFF2-40B4-BE49-F238E27FC236}">
                      <a16:creationId xmlns:a16="http://schemas.microsoft.com/office/drawing/2014/main" id="{F0AD1893-DA3D-8680-A8B4-209D3063CE14}"/>
                    </a:ext>
                  </a:extLst>
                </p:cNvPr>
                <p:cNvGrpSpPr/>
                <p:nvPr/>
              </p:nvGrpSpPr>
              <p:grpSpPr>
                <a:xfrm>
                  <a:off x="369861" y="1516638"/>
                  <a:ext cx="2245378" cy="818638"/>
                  <a:chOff x="1678922" y="3212334"/>
                  <a:chExt cx="6050226" cy="2098541"/>
                </a:xfrm>
              </p:grpSpPr>
              <p:sp>
                <p:nvSpPr>
                  <p:cNvPr id="532" name="Ellipse 37">
                    <a:extLst>
                      <a:ext uri="{FF2B5EF4-FFF2-40B4-BE49-F238E27FC236}">
                        <a16:creationId xmlns:a16="http://schemas.microsoft.com/office/drawing/2014/main" id="{5BD51DBC-2B7A-B4DD-3233-0EA1CE4A4282}"/>
                      </a:ext>
                    </a:extLst>
                  </p:cNvPr>
                  <p:cNvSpPr/>
                  <p:nvPr/>
                </p:nvSpPr>
                <p:spPr>
                  <a:xfrm>
                    <a:off x="7022138" y="321233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33" name="Ellipse 6">
                    <a:extLst>
                      <a:ext uri="{FF2B5EF4-FFF2-40B4-BE49-F238E27FC236}">
                        <a16:creationId xmlns:a16="http://schemas.microsoft.com/office/drawing/2014/main" id="{926E3407-0C8C-1A65-208F-5BD77E545C7B}"/>
                      </a:ext>
                    </a:extLst>
                  </p:cNvPr>
                  <p:cNvSpPr/>
                  <p:nvPr/>
                </p:nvSpPr>
                <p:spPr>
                  <a:xfrm>
                    <a:off x="1678922" y="4603864"/>
                    <a:ext cx="707011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4" name="Ellipse 6">
                    <a:extLst>
                      <a:ext uri="{FF2B5EF4-FFF2-40B4-BE49-F238E27FC236}">
                        <a16:creationId xmlns:a16="http://schemas.microsoft.com/office/drawing/2014/main" id="{BD9FB0D7-DE0F-5818-72D4-379EED260D81}"/>
                      </a:ext>
                    </a:extLst>
                  </p:cNvPr>
                  <p:cNvSpPr/>
                  <p:nvPr/>
                </p:nvSpPr>
                <p:spPr>
                  <a:xfrm>
                    <a:off x="3460617" y="460386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35" name="Ellipse 6">
                    <a:extLst>
                      <a:ext uri="{FF2B5EF4-FFF2-40B4-BE49-F238E27FC236}">
                        <a16:creationId xmlns:a16="http://schemas.microsoft.com/office/drawing/2014/main" id="{5AE8A799-1F0D-AD5D-66BC-F5FDCBA444B9}"/>
                      </a:ext>
                    </a:extLst>
                  </p:cNvPr>
                  <p:cNvSpPr/>
                  <p:nvPr/>
                </p:nvSpPr>
                <p:spPr>
                  <a:xfrm>
                    <a:off x="5242312" y="4603863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36" name="Ellipse 6">
                    <a:extLst>
                      <a:ext uri="{FF2B5EF4-FFF2-40B4-BE49-F238E27FC236}">
                        <a16:creationId xmlns:a16="http://schemas.microsoft.com/office/drawing/2014/main" id="{0BCE1EE1-8244-1930-2B81-3480343A5D7A}"/>
                      </a:ext>
                    </a:extLst>
                  </p:cNvPr>
                  <p:cNvSpPr/>
                  <p:nvPr/>
                </p:nvSpPr>
                <p:spPr>
                  <a:xfrm>
                    <a:off x="7022138" y="4603862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537" name="Connecteur droit avec flèche 1">
                    <a:extLst>
                      <a:ext uri="{FF2B5EF4-FFF2-40B4-BE49-F238E27FC236}">
                        <a16:creationId xmlns:a16="http://schemas.microsoft.com/office/drawing/2014/main" id="{911907BF-4D5B-87E0-E8AE-BB106EB5F4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7627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Connecteur droit avec flèche 1">
                    <a:extLst>
                      <a:ext uri="{FF2B5EF4-FFF2-40B4-BE49-F238E27FC236}">
                        <a16:creationId xmlns:a16="http://schemas.microsoft.com/office/drawing/2014/main" id="{EDD9D739-A625-BF05-100F-BBDD75A609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49322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Connecteur droit avec flèche 1">
                    <a:extLst>
                      <a:ext uri="{FF2B5EF4-FFF2-40B4-BE49-F238E27FC236}">
                        <a16:creationId xmlns:a16="http://schemas.microsoft.com/office/drawing/2014/main" id="{243CA7F8-0CE7-EF08-A7CE-D5334E4D26AF}"/>
                      </a:ext>
                    </a:extLst>
                  </p:cNvPr>
                  <p:cNvCxnSpPr>
                    <a:cxnSpLocks/>
                    <a:stCxn id="535" idx="7"/>
                    <a:endCxn id="532" idx="3"/>
                  </p:cNvCxnSpPr>
                  <p:nvPr/>
                </p:nvCxnSpPr>
                <p:spPr>
                  <a:xfrm flipV="1">
                    <a:off x="5845783" y="3815806"/>
                    <a:ext cx="1279894" cy="891596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9" name="ZoneTexte 46">
                  <a:extLst>
                    <a:ext uri="{FF2B5EF4-FFF2-40B4-BE49-F238E27FC236}">
                      <a16:creationId xmlns:a16="http://schemas.microsoft.com/office/drawing/2014/main" id="{1C1AEA49-9D48-5F24-EB60-67973E70D271}"/>
                    </a:ext>
                  </a:extLst>
                </p:cNvPr>
                <p:cNvSpPr txBox="1"/>
                <p:nvPr/>
              </p:nvSpPr>
              <p:spPr>
                <a:xfrm>
                  <a:off x="304913" y="2093153"/>
                  <a:ext cx="423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SEA2,NB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cxnSp>
              <p:nvCxnSpPr>
                <p:cNvPr id="531" name="Connector: Curved 530">
                  <a:extLst>
                    <a:ext uri="{FF2B5EF4-FFF2-40B4-BE49-F238E27FC236}">
                      <a16:creationId xmlns:a16="http://schemas.microsoft.com/office/drawing/2014/main" id="{E996F84E-6E13-A947-438F-8BE54624AF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838188" y="2020801"/>
                  <a:ext cx="4386" cy="637721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2" name="Group 521">
                <a:extLst>
                  <a:ext uri="{FF2B5EF4-FFF2-40B4-BE49-F238E27FC236}">
                    <a16:creationId xmlns:a16="http://schemas.microsoft.com/office/drawing/2014/main" id="{5B269161-D0D1-1FBD-1C3F-B15067713610}"/>
                  </a:ext>
                </a:extLst>
              </p:cNvPr>
              <p:cNvGrpSpPr/>
              <p:nvPr/>
            </p:nvGrpSpPr>
            <p:grpSpPr>
              <a:xfrm>
                <a:off x="3719381" y="2068427"/>
                <a:ext cx="2253297" cy="885942"/>
                <a:chOff x="713723" y="1919588"/>
                <a:chExt cx="2253297" cy="885942"/>
              </a:xfrm>
            </p:grpSpPr>
            <p:sp>
              <p:nvSpPr>
                <p:cNvPr id="523" name="ZoneTexte 77">
                  <a:extLst>
                    <a:ext uri="{FF2B5EF4-FFF2-40B4-BE49-F238E27FC236}">
                      <a16:creationId xmlns:a16="http://schemas.microsoft.com/office/drawing/2014/main" id="{CB20BA88-05C3-EEFE-0DE3-0491E51BD3D1}"/>
                    </a:ext>
                  </a:extLst>
                </p:cNvPr>
                <p:cNvSpPr txBox="1"/>
                <p:nvPr/>
              </p:nvSpPr>
              <p:spPr>
                <a:xfrm>
                  <a:off x="1970342" y="2127754"/>
                  <a:ext cx="996678" cy="3737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γ</a:t>
                  </a:r>
                  <a:r>
                    <a:rPr lang="fr-FR" sz="1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endParaRPr lang="fr-FR" dirty="0"/>
                </a:p>
              </p:txBody>
            </p:sp>
            <p:sp>
              <p:nvSpPr>
                <p:cNvPr id="524" name="ZoneTexte 57">
                  <a:extLst>
                    <a:ext uri="{FF2B5EF4-FFF2-40B4-BE49-F238E27FC236}">
                      <a16:creationId xmlns:a16="http://schemas.microsoft.com/office/drawing/2014/main" id="{7166E283-1FF3-FC31-1962-6B75C8A17B04}"/>
                    </a:ext>
                  </a:extLst>
                </p:cNvPr>
                <p:cNvSpPr txBox="1"/>
                <p:nvPr/>
              </p:nvSpPr>
              <p:spPr>
                <a:xfrm>
                  <a:off x="1311869" y="1919588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σ</a:t>
                  </a:r>
                  <a:r>
                    <a:rPr lang="fr-FR" sz="1200" dirty="0"/>
                    <a:t> </a:t>
                  </a:r>
                  <a:r>
                    <a:rPr lang="el-GR" sz="1200" dirty="0"/>
                    <a:t> </a:t>
                  </a:r>
                  <a:endParaRPr lang="fr-FR" sz="1200" dirty="0"/>
                </a:p>
              </p:txBody>
            </p:sp>
            <p:sp>
              <p:nvSpPr>
                <p:cNvPr id="525" name="ZoneTexte 57">
                  <a:extLst>
                    <a:ext uri="{FF2B5EF4-FFF2-40B4-BE49-F238E27FC236}">
                      <a16:creationId xmlns:a16="http://schemas.microsoft.com/office/drawing/2014/main" id="{F6E58884-1BA9-76E0-021D-E2369CFE4324}"/>
                    </a:ext>
                  </a:extLst>
                </p:cNvPr>
                <p:cNvSpPr txBox="1"/>
                <p:nvPr/>
              </p:nvSpPr>
              <p:spPr>
                <a:xfrm>
                  <a:off x="713723" y="2524299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η </a:t>
                  </a:r>
                  <a:endParaRPr lang="fr-FR" sz="1200" dirty="0"/>
                </a:p>
              </p:txBody>
            </p:sp>
          </p:grpSp>
        </p:grpSp>
        <p:sp>
          <p:nvSpPr>
            <p:cNvPr id="517" name="ZoneTexte 46">
              <a:extLst>
                <a:ext uri="{FF2B5EF4-FFF2-40B4-BE49-F238E27FC236}">
                  <a16:creationId xmlns:a16="http://schemas.microsoft.com/office/drawing/2014/main" id="{50EFAF0E-2E10-562E-102B-3F58E28283CA}"/>
                </a:ext>
              </a:extLst>
            </p:cNvPr>
            <p:cNvSpPr txBox="1"/>
            <p:nvPr/>
          </p:nvSpPr>
          <p:spPr>
            <a:xfrm>
              <a:off x="3963610" y="1871150"/>
              <a:ext cx="419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518" name="ZoneTexte 46">
              <a:extLst>
                <a:ext uri="{FF2B5EF4-FFF2-40B4-BE49-F238E27FC236}">
                  <a16:creationId xmlns:a16="http://schemas.microsoft.com/office/drawing/2014/main" id="{2D54B5F9-319C-2FF0-57B8-8462D3C6D6FB}"/>
                </a:ext>
              </a:extLst>
            </p:cNvPr>
            <p:cNvSpPr txBox="1"/>
            <p:nvPr/>
          </p:nvSpPr>
          <p:spPr>
            <a:xfrm>
              <a:off x="5285654" y="1869853"/>
              <a:ext cx="422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519" name="ZoneTexte 46">
              <a:extLst>
                <a:ext uri="{FF2B5EF4-FFF2-40B4-BE49-F238E27FC236}">
                  <a16:creationId xmlns:a16="http://schemas.microsoft.com/office/drawing/2014/main" id="{8524B9D8-0D12-9CE9-FBEF-82F7C6895C20}"/>
                </a:ext>
              </a:extLst>
            </p:cNvPr>
            <p:cNvSpPr txBox="1"/>
            <p:nvPr/>
          </p:nvSpPr>
          <p:spPr>
            <a:xfrm>
              <a:off x="4643381" y="1870294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520" name="ZoneTexte 46">
              <a:extLst>
                <a:ext uri="{FF2B5EF4-FFF2-40B4-BE49-F238E27FC236}">
                  <a16:creationId xmlns:a16="http://schemas.microsoft.com/office/drawing/2014/main" id="{C3E65E07-DCCE-142A-886F-572EC4DF6110}"/>
                </a:ext>
              </a:extLst>
            </p:cNvPr>
            <p:cNvSpPr txBox="1"/>
            <p:nvPr/>
          </p:nvSpPr>
          <p:spPr>
            <a:xfrm>
              <a:off x="5280266" y="1331138"/>
              <a:ext cx="4204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</p:grpSp>
      <p:sp>
        <p:nvSpPr>
          <p:cNvPr id="540" name="ZoneTexte 102">
            <a:extLst>
              <a:ext uri="{FF2B5EF4-FFF2-40B4-BE49-F238E27FC236}">
                <a16:creationId xmlns:a16="http://schemas.microsoft.com/office/drawing/2014/main" id="{F12AFFA5-F8E0-834C-09D2-A6F50DC04D2C}"/>
              </a:ext>
            </a:extLst>
          </p:cNvPr>
          <p:cNvSpPr txBox="1"/>
          <p:nvPr/>
        </p:nvSpPr>
        <p:spPr>
          <a:xfrm>
            <a:off x="4263098" y="6411382"/>
            <a:ext cx="7328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541" name="ZoneTexte 102">
            <a:extLst>
              <a:ext uri="{FF2B5EF4-FFF2-40B4-BE49-F238E27FC236}">
                <a16:creationId xmlns:a16="http://schemas.microsoft.com/office/drawing/2014/main" id="{B3F99A79-C1ED-5C96-84F5-0FF2621AC896}"/>
              </a:ext>
            </a:extLst>
          </p:cNvPr>
          <p:cNvSpPr txBox="1"/>
          <p:nvPr/>
        </p:nvSpPr>
        <p:spPr>
          <a:xfrm>
            <a:off x="7272216" y="6432041"/>
            <a:ext cx="7328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547" name="ZoneTexte 102">
            <a:extLst>
              <a:ext uri="{FF2B5EF4-FFF2-40B4-BE49-F238E27FC236}">
                <a16:creationId xmlns:a16="http://schemas.microsoft.com/office/drawing/2014/main" id="{5F5109D9-F2C7-AC6B-E278-4CE98F756A96}"/>
              </a:ext>
            </a:extLst>
          </p:cNvPr>
          <p:cNvSpPr txBox="1"/>
          <p:nvPr/>
        </p:nvSpPr>
        <p:spPr>
          <a:xfrm>
            <a:off x="4220153" y="300151"/>
            <a:ext cx="7328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548" name="ZoneTexte 102">
            <a:extLst>
              <a:ext uri="{FF2B5EF4-FFF2-40B4-BE49-F238E27FC236}">
                <a16:creationId xmlns:a16="http://schemas.microsoft.com/office/drawing/2014/main" id="{D6CB4CBE-E07F-0930-B83D-DE36564B0937}"/>
              </a:ext>
            </a:extLst>
          </p:cNvPr>
          <p:cNvSpPr txBox="1"/>
          <p:nvPr/>
        </p:nvSpPr>
        <p:spPr>
          <a:xfrm>
            <a:off x="7317903" y="217344"/>
            <a:ext cx="7328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566" name="ZoneTexte 57">
            <a:extLst>
              <a:ext uri="{FF2B5EF4-FFF2-40B4-BE49-F238E27FC236}">
                <a16:creationId xmlns:a16="http://schemas.microsoft.com/office/drawing/2014/main" id="{703044AC-1143-39DD-6EF1-4A07A3A96C15}"/>
              </a:ext>
            </a:extLst>
          </p:cNvPr>
          <p:cNvSpPr txBox="1"/>
          <p:nvPr/>
        </p:nvSpPr>
        <p:spPr>
          <a:xfrm>
            <a:off x="4828906" y="5006926"/>
            <a:ext cx="851121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  </a:t>
            </a:r>
            <a:endParaRPr lang="fr-FR" sz="1200" dirty="0"/>
          </a:p>
        </p:txBody>
      </p:sp>
      <p:sp>
        <p:nvSpPr>
          <p:cNvPr id="567" name="ZoneTexte 57">
            <a:extLst>
              <a:ext uri="{FF2B5EF4-FFF2-40B4-BE49-F238E27FC236}">
                <a16:creationId xmlns:a16="http://schemas.microsoft.com/office/drawing/2014/main" id="{03395F36-DC89-ADE6-97E5-83CF0D9E615C}"/>
              </a:ext>
            </a:extLst>
          </p:cNvPr>
          <p:cNvSpPr txBox="1"/>
          <p:nvPr/>
        </p:nvSpPr>
        <p:spPr>
          <a:xfrm>
            <a:off x="7828498" y="5038137"/>
            <a:ext cx="851121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  </a:t>
            </a:r>
            <a:endParaRPr lang="fr-FR" sz="1200" dirty="0"/>
          </a:p>
        </p:txBody>
      </p:sp>
      <p:sp>
        <p:nvSpPr>
          <p:cNvPr id="569" name="ZoneTexte 57">
            <a:extLst>
              <a:ext uri="{FF2B5EF4-FFF2-40B4-BE49-F238E27FC236}">
                <a16:creationId xmlns:a16="http://schemas.microsoft.com/office/drawing/2014/main" id="{C59EF51C-9B3D-0E30-7C3E-C6D092056624}"/>
              </a:ext>
            </a:extLst>
          </p:cNvPr>
          <p:cNvSpPr txBox="1"/>
          <p:nvPr/>
        </p:nvSpPr>
        <p:spPr>
          <a:xfrm>
            <a:off x="7900584" y="1416075"/>
            <a:ext cx="851121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  </a:t>
            </a:r>
            <a:endParaRPr lang="fr-FR" sz="1200" dirty="0"/>
          </a:p>
        </p:txBody>
      </p:sp>
      <p:sp>
        <p:nvSpPr>
          <p:cNvPr id="571" name="ZoneTexte 57">
            <a:extLst>
              <a:ext uri="{FF2B5EF4-FFF2-40B4-BE49-F238E27FC236}">
                <a16:creationId xmlns:a16="http://schemas.microsoft.com/office/drawing/2014/main" id="{2F4C2804-2032-CE5D-4332-386F12359CF9}"/>
              </a:ext>
            </a:extLst>
          </p:cNvPr>
          <p:cNvSpPr txBox="1"/>
          <p:nvPr/>
        </p:nvSpPr>
        <p:spPr>
          <a:xfrm>
            <a:off x="5057937" y="1639177"/>
            <a:ext cx="851121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  </a:t>
            </a:r>
            <a:endParaRPr lang="fr-FR" sz="1200" dirty="0"/>
          </a:p>
        </p:txBody>
      </p:sp>
      <p:sp>
        <p:nvSpPr>
          <p:cNvPr id="583" name="ZoneTexte 57">
            <a:extLst>
              <a:ext uri="{FF2B5EF4-FFF2-40B4-BE49-F238E27FC236}">
                <a16:creationId xmlns:a16="http://schemas.microsoft.com/office/drawing/2014/main" id="{46992850-1F7F-EEA8-33EE-49325371CB43}"/>
              </a:ext>
            </a:extLst>
          </p:cNvPr>
          <p:cNvSpPr txBox="1"/>
          <p:nvPr/>
        </p:nvSpPr>
        <p:spPr>
          <a:xfrm>
            <a:off x="5769040" y="4024789"/>
            <a:ext cx="126768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dirty="0"/>
              <a:t>Ω</a:t>
            </a:r>
            <a:r>
              <a:rPr lang="fr-FR" dirty="0"/>
              <a:t>.N</a:t>
            </a:r>
            <a:r>
              <a:rPr lang="fr-FR" sz="1800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fr-FR" dirty="0"/>
              <a:t> </a:t>
            </a:r>
          </a:p>
        </p:txBody>
      </p:sp>
      <p:sp>
        <p:nvSpPr>
          <p:cNvPr id="591" name="ZoneTexte 57">
            <a:extLst>
              <a:ext uri="{FF2B5EF4-FFF2-40B4-BE49-F238E27FC236}">
                <a16:creationId xmlns:a16="http://schemas.microsoft.com/office/drawing/2014/main" id="{8E9B4195-E4F1-6F1E-A4B1-5C0643617C22}"/>
              </a:ext>
            </a:extLst>
          </p:cNvPr>
          <p:cNvSpPr txBox="1"/>
          <p:nvPr/>
        </p:nvSpPr>
        <p:spPr>
          <a:xfrm>
            <a:off x="5759581" y="6292279"/>
            <a:ext cx="126768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dirty="0"/>
              <a:t>Ω</a:t>
            </a:r>
            <a:r>
              <a:rPr lang="fr-FR" dirty="0"/>
              <a:t>.N</a:t>
            </a:r>
            <a:r>
              <a:rPr lang="fr-FR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fr-FR" dirty="0"/>
              <a:t> </a:t>
            </a:r>
          </a:p>
        </p:txBody>
      </p:sp>
      <p:grpSp>
        <p:nvGrpSpPr>
          <p:cNvPr id="928" name="Group 927">
            <a:extLst>
              <a:ext uri="{FF2B5EF4-FFF2-40B4-BE49-F238E27FC236}">
                <a16:creationId xmlns:a16="http://schemas.microsoft.com/office/drawing/2014/main" id="{EBF62808-5E29-5423-04C0-45EB5C2D291C}"/>
              </a:ext>
            </a:extLst>
          </p:cNvPr>
          <p:cNvGrpSpPr/>
          <p:nvPr/>
        </p:nvGrpSpPr>
        <p:grpSpPr>
          <a:xfrm>
            <a:off x="-14925" y="280269"/>
            <a:ext cx="3396445" cy="2674875"/>
            <a:chOff x="-14925" y="280269"/>
            <a:chExt cx="3396445" cy="2674875"/>
          </a:xfrm>
        </p:grpSpPr>
        <p:sp>
          <p:nvSpPr>
            <p:cNvPr id="929" name="Ellipse 3">
              <a:extLst>
                <a:ext uri="{FF2B5EF4-FFF2-40B4-BE49-F238E27FC236}">
                  <a16:creationId xmlns:a16="http://schemas.microsoft.com/office/drawing/2014/main" id="{A63E3DAB-B856-0282-8068-AD1C2F1521FF}"/>
                </a:ext>
              </a:extLst>
            </p:cNvPr>
            <p:cNvSpPr/>
            <p:nvPr/>
          </p:nvSpPr>
          <p:spPr>
            <a:xfrm>
              <a:off x="-14925" y="1555134"/>
              <a:ext cx="2293302" cy="140001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930" name="Ellipse 3">
              <a:extLst>
                <a:ext uri="{FF2B5EF4-FFF2-40B4-BE49-F238E27FC236}">
                  <a16:creationId xmlns:a16="http://schemas.microsoft.com/office/drawing/2014/main" id="{7DE2F009-641C-95BE-D428-1242829B009A}"/>
                </a:ext>
              </a:extLst>
            </p:cNvPr>
            <p:cNvSpPr/>
            <p:nvPr/>
          </p:nvSpPr>
          <p:spPr>
            <a:xfrm>
              <a:off x="179338" y="461111"/>
              <a:ext cx="2641771" cy="129857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931" name="Group 930">
              <a:extLst>
                <a:ext uri="{FF2B5EF4-FFF2-40B4-BE49-F238E27FC236}">
                  <a16:creationId xmlns:a16="http://schemas.microsoft.com/office/drawing/2014/main" id="{2A12043A-7BB6-9E3E-AB64-B07400D22297}"/>
                </a:ext>
              </a:extLst>
            </p:cNvPr>
            <p:cNvGrpSpPr/>
            <p:nvPr/>
          </p:nvGrpSpPr>
          <p:grpSpPr>
            <a:xfrm>
              <a:off x="680935" y="1624875"/>
              <a:ext cx="2208681" cy="1236149"/>
              <a:chOff x="680935" y="1624875"/>
              <a:chExt cx="2208681" cy="1236149"/>
            </a:xfrm>
          </p:grpSpPr>
          <p:sp>
            <p:nvSpPr>
              <p:cNvPr id="979" name="ZoneTexte 77">
                <a:extLst>
                  <a:ext uri="{FF2B5EF4-FFF2-40B4-BE49-F238E27FC236}">
                    <a16:creationId xmlns:a16="http://schemas.microsoft.com/office/drawing/2014/main" id="{908E6A25-5C2C-57A9-2784-64E6BF0F2694}"/>
                  </a:ext>
                </a:extLst>
              </p:cNvPr>
              <p:cNvSpPr txBox="1"/>
              <p:nvPr/>
            </p:nvSpPr>
            <p:spPr>
              <a:xfrm>
                <a:off x="1892938" y="1624875"/>
                <a:ext cx="996678" cy="373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fr-FR" dirty="0"/>
              </a:p>
            </p:txBody>
          </p:sp>
          <p:sp>
            <p:nvSpPr>
              <p:cNvPr id="980" name="ZoneTexte 57">
                <a:extLst>
                  <a:ext uri="{FF2B5EF4-FFF2-40B4-BE49-F238E27FC236}">
                    <a16:creationId xmlns:a16="http://schemas.microsoft.com/office/drawing/2014/main" id="{65F65625-CC14-25EC-3758-EE22ECAECF38}"/>
                  </a:ext>
                </a:extLst>
              </p:cNvPr>
              <p:cNvSpPr txBox="1"/>
              <p:nvPr/>
            </p:nvSpPr>
            <p:spPr>
              <a:xfrm>
                <a:off x="1311869" y="1919588"/>
                <a:ext cx="1571407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/>
                  <a:t> </a:t>
                </a:r>
                <a:r>
                  <a:rPr lang="el-GR" sz="1200" dirty="0"/>
                  <a:t> </a:t>
                </a:r>
                <a:endParaRPr lang="fr-FR" sz="1200" dirty="0"/>
              </a:p>
            </p:txBody>
          </p:sp>
          <p:sp>
            <p:nvSpPr>
              <p:cNvPr id="981" name="ZoneTexte 57">
                <a:extLst>
                  <a:ext uri="{FF2B5EF4-FFF2-40B4-BE49-F238E27FC236}">
                    <a16:creationId xmlns:a16="http://schemas.microsoft.com/office/drawing/2014/main" id="{320031B0-9015-4D1E-FDD9-9AEDE7824799}"/>
                  </a:ext>
                </a:extLst>
              </p:cNvPr>
              <p:cNvSpPr txBox="1"/>
              <p:nvPr/>
            </p:nvSpPr>
            <p:spPr>
              <a:xfrm>
                <a:off x="680935" y="2579793"/>
                <a:ext cx="1571407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η </a:t>
                </a:r>
                <a:endParaRPr lang="fr-FR" sz="1200" dirty="0"/>
              </a:p>
            </p:txBody>
          </p:sp>
        </p:grpSp>
        <p:sp>
          <p:nvSpPr>
            <p:cNvPr id="932" name="ZoneTexte 46">
              <a:extLst>
                <a:ext uri="{FF2B5EF4-FFF2-40B4-BE49-F238E27FC236}">
                  <a16:creationId xmlns:a16="http://schemas.microsoft.com/office/drawing/2014/main" id="{15A994C8-9910-93E9-D049-AFC3D9D3AE08}"/>
                </a:ext>
              </a:extLst>
            </p:cNvPr>
            <p:cNvSpPr txBox="1"/>
            <p:nvPr/>
          </p:nvSpPr>
          <p:spPr>
            <a:xfrm>
              <a:off x="328924" y="1700432"/>
              <a:ext cx="4008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33" name="ZoneTexte 102">
              <a:extLst>
                <a:ext uri="{FF2B5EF4-FFF2-40B4-BE49-F238E27FC236}">
                  <a16:creationId xmlns:a16="http://schemas.microsoft.com/office/drawing/2014/main" id="{65DB20F8-A8A7-5197-39C7-0EA86819EA24}"/>
                </a:ext>
              </a:extLst>
            </p:cNvPr>
            <p:cNvSpPr txBox="1"/>
            <p:nvPr/>
          </p:nvSpPr>
          <p:spPr>
            <a:xfrm>
              <a:off x="1068695" y="280269"/>
              <a:ext cx="1037667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fr-FR" sz="1800" b="1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Colony</a:t>
              </a:r>
              <a:r>
                <a:rPr lang="fr-FR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1</a:t>
              </a:r>
            </a:p>
          </p:txBody>
        </p:sp>
        <p:cxnSp>
          <p:nvCxnSpPr>
            <p:cNvPr id="934" name="Connector: Curved 933">
              <a:extLst>
                <a:ext uri="{FF2B5EF4-FFF2-40B4-BE49-F238E27FC236}">
                  <a16:creationId xmlns:a16="http://schemas.microsoft.com/office/drawing/2014/main" id="{70550D9B-844D-4F43-D58F-F12061E2CF0C}"/>
                </a:ext>
              </a:extLst>
            </p:cNvPr>
            <p:cNvCxnSpPr>
              <a:cxnSpLocks/>
            </p:cNvCxnSpPr>
            <p:nvPr/>
          </p:nvCxnSpPr>
          <p:spPr>
            <a:xfrm rot="7020000" flipH="1" flipV="1">
              <a:off x="3060467" y="727232"/>
              <a:ext cx="4386" cy="637721"/>
            </a:xfrm>
            <a:prstGeom prst="curvedConnector3">
              <a:avLst>
                <a:gd name="adj1" fmla="val 5312038"/>
              </a:avLst>
            </a:prstGeom>
            <a:ln w="476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7" name="ZoneTexte 57">
              <a:extLst>
                <a:ext uri="{FF2B5EF4-FFF2-40B4-BE49-F238E27FC236}">
                  <a16:creationId xmlns:a16="http://schemas.microsoft.com/office/drawing/2014/main" id="{AEB68CAB-50B6-91ED-1D70-C9E2BBB0F1B5}"/>
                </a:ext>
              </a:extLst>
            </p:cNvPr>
            <p:cNvSpPr txBox="1"/>
            <p:nvPr/>
          </p:nvSpPr>
          <p:spPr>
            <a:xfrm>
              <a:off x="1743166" y="766637"/>
              <a:ext cx="706584" cy="246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200" dirty="0"/>
                <a:t>μ  </a:t>
              </a:r>
              <a:endParaRPr lang="fr-FR" sz="1200" dirty="0"/>
            </a:p>
          </p:txBody>
        </p:sp>
        <p:sp>
          <p:nvSpPr>
            <p:cNvPr id="938" name="ZoneTexte 57">
              <a:extLst>
                <a:ext uri="{FF2B5EF4-FFF2-40B4-BE49-F238E27FC236}">
                  <a16:creationId xmlns:a16="http://schemas.microsoft.com/office/drawing/2014/main" id="{08C1EEC8-CE64-3F7A-427B-9E8FEED68553}"/>
                </a:ext>
              </a:extLst>
            </p:cNvPr>
            <p:cNvSpPr txBox="1"/>
            <p:nvPr/>
          </p:nvSpPr>
          <p:spPr>
            <a:xfrm>
              <a:off x="1238581" y="946787"/>
              <a:ext cx="1304551" cy="246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200" dirty="0"/>
                <a:t>σ</a:t>
              </a:r>
              <a:r>
                <a:rPr lang="fr-FR" sz="1200" dirty="0"/>
                <a:t> </a:t>
              </a:r>
              <a:r>
                <a:rPr lang="el-GR" sz="1200" dirty="0"/>
                <a:t> </a:t>
              </a:r>
              <a:endParaRPr lang="fr-FR" sz="1200" dirty="0"/>
            </a:p>
          </p:txBody>
        </p:sp>
        <p:sp>
          <p:nvSpPr>
            <p:cNvPr id="939" name="ZoneTexte 57">
              <a:extLst>
                <a:ext uri="{FF2B5EF4-FFF2-40B4-BE49-F238E27FC236}">
                  <a16:creationId xmlns:a16="http://schemas.microsoft.com/office/drawing/2014/main" id="{DFAC74B3-FCAD-27AB-0D98-C004C62505D1}"/>
                </a:ext>
              </a:extLst>
            </p:cNvPr>
            <p:cNvSpPr txBox="1"/>
            <p:nvPr/>
          </p:nvSpPr>
          <p:spPr>
            <a:xfrm>
              <a:off x="923600" y="2105672"/>
              <a:ext cx="1304551" cy="246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200" dirty="0"/>
                <a:t>σ</a:t>
              </a:r>
              <a:r>
                <a:rPr lang="fr-FR" sz="1200" dirty="0"/>
                <a:t> </a:t>
              </a:r>
              <a:r>
                <a:rPr lang="el-GR" sz="1200" dirty="0"/>
                <a:t> </a:t>
              </a:r>
              <a:endParaRPr lang="fr-FR" sz="1200" dirty="0"/>
            </a:p>
          </p:txBody>
        </p:sp>
        <p:sp>
          <p:nvSpPr>
            <p:cNvPr id="940" name="ZoneTexte 77">
              <a:extLst>
                <a:ext uri="{FF2B5EF4-FFF2-40B4-BE49-F238E27FC236}">
                  <a16:creationId xmlns:a16="http://schemas.microsoft.com/office/drawing/2014/main" id="{7ABA78A5-0C41-D357-04F7-6C2218BED097}"/>
                </a:ext>
              </a:extLst>
            </p:cNvPr>
            <p:cNvSpPr txBox="1"/>
            <p:nvPr/>
          </p:nvSpPr>
          <p:spPr>
            <a:xfrm>
              <a:off x="1779020" y="1088217"/>
              <a:ext cx="248846" cy="37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200" dirty="0"/>
                <a:t>γ</a:t>
              </a:r>
              <a:r>
                <a: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fr-FR" dirty="0"/>
            </a:p>
          </p:txBody>
        </p:sp>
        <p:cxnSp>
          <p:nvCxnSpPr>
            <p:cNvPr id="941" name="Connector: Curved 940">
              <a:extLst>
                <a:ext uri="{FF2B5EF4-FFF2-40B4-BE49-F238E27FC236}">
                  <a16:creationId xmlns:a16="http://schemas.microsoft.com/office/drawing/2014/main" id="{3B54AC6E-F80D-194B-08DB-DDB983D568AE}"/>
                </a:ext>
              </a:extLst>
            </p:cNvPr>
            <p:cNvCxnSpPr>
              <a:cxnSpLocks/>
            </p:cNvCxnSpPr>
            <p:nvPr/>
          </p:nvCxnSpPr>
          <p:spPr>
            <a:xfrm rot="18480000" flipH="1" flipV="1">
              <a:off x="2882303" y="1314282"/>
              <a:ext cx="4386" cy="637721"/>
            </a:xfrm>
            <a:prstGeom prst="curvedConnector3">
              <a:avLst>
                <a:gd name="adj1" fmla="val 5312038"/>
              </a:avLst>
            </a:prstGeom>
            <a:ln w="476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2" name="Group 941">
              <a:extLst>
                <a:ext uri="{FF2B5EF4-FFF2-40B4-BE49-F238E27FC236}">
                  <a16:creationId xmlns:a16="http://schemas.microsoft.com/office/drawing/2014/main" id="{ED407B9C-8E12-C272-3D8C-A8F0B89500AE}"/>
                </a:ext>
              </a:extLst>
            </p:cNvPr>
            <p:cNvGrpSpPr/>
            <p:nvPr/>
          </p:nvGrpSpPr>
          <p:grpSpPr>
            <a:xfrm>
              <a:off x="177204" y="1789393"/>
              <a:ext cx="1864068" cy="718828"/>
              <a:chOff x="1678922" y="3212334"/>
              <a:chExt cx="6050226" cy="2098541"/>
            </a:xfrm>
          </p:grpSpPr>
          <p:sp>
            <p:nvSpPr>
              <p:cNvPr id="971" name="Ellipse 37">
                <a:extLst>
                  <a:ext uri="{FF2B5EF4-FFF2-40B4-BE49-F238E27FC236}">
                    <a16:creationId xmlns:a16="http://schemas.microsoft.com/office/drawing/2014/main" id="{194A7F7B-FBB7-5D3F-99BD-D4E2054C7510}"/>
                  </a:ext>
                </a:extLst>
              </p:cNvPr>
              <p:cNvSpPr/>
              <p:nvPr/>
            </p:nvSpPr>
            <p:spPr>
              <a:xfrm>
                <a:off x="7022138" y="3212334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72" name="Ellipse 6">
                <a:extLst>
                  <a:ext uri="{FF2B5EF4-FFF2-40B4-BE49-F238E27FC236}">
                    <a16:creationId xmlns:a16="http://schemas.microsoft.com/office/drawing/2014/main" id="{51D9B54E-FA0F-5C28-94D3-97322F903B9A}"/>
                  </a:ext>
                </a:extLst>
              </p:cNvPr>
              <p:cNvSpPr/>
              <p:nvPr/>
            </p:nvSpPr>
            <p:spPr>
              <a:xfrm>
                <a:off x="1678922" y="4603864"/>
                <a:ext cx="707011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3" name="Ellipse 6">
                <a:extLst>
                  <a:ext uri="{FF2B5EF4-FFF2-40B4-BE49-F238E27FC236}">
                    <a16:creationId xmlns:a16="http://schemas.microsoft.com/office/drawing/2014/main" id="{5671048E-F3CF-F418-8359-3D510820CBC2}"/>
                  </a:ext>
                </a:extLst>
              </p:cNvPr>
              <p:cNvSpPr/>
              <p:nvPr/>
            </p:nvSpPr>
            <p:spPr>
              <a:xfrm>
                <a:off x="3460617" y="4603864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74" name="Ellipse 6">
                <a:extLst>
                  <a:ext uri="{FF2B5EF4-FFF2-40B4-BE49-F238E27FC236}">
                    <a16:creationId xmlns:a16="http://schemas.microsoft.com/office/drawing/2014/main" id="{0A7D1F29-AC5C-2539-E2BB-51B7B78F10AC}"/>
                  </a:ext>
                </a:extLst>
              </p:cNvPr>
              <p:cNvSpPr/>
              <p:nvPr/>
            </p:nvSpPr>
            <p:spPr>
              <a:xfrm>
                <a:off x="5242312" y="4603863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75" name="Ellipse 6">
                <a:extLst>
                  <a:ext uri="{FF2B5EF4-FFF2-40B4-BE49-F238E27FC236}">
                    <a16:creationId xmlns:a16="http://schemas.microsoft.com/office/drawing/2014/main" id="{B10CE4E1-0DE8-FC9F-E0B4-2523D77A0FD9}"/>
                  </a:ext>
                </a:extLst>
              </p:cNvPr>
              <p:cNvSpPr/>
              <p:nvPr/>
            </p:nvSpPr>
            <p:spPr>
              <a:xfrm>
                <a:off x="7022138" y="4603862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cxnSp>
            <p:nvCxnSpPr>
              <p:cNvPr id="976" name="Connecteur droit avec flèche 1">
                <a:extLst>
                  <a:ext uri="{FF2B5EF4-FFF2-40B4-BE49-F238E27FC236}">
                    <a16:creationId xmlns:a16="http://schemas.microsoft.com/office/drawing/2014/main" id="{A5E56E14-A72C-EE3C-D54A-46748D32F3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7627" y="4940401"/>
                <a:ext cx="1074685" cy="0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77" name="Connecteur droit avec flèche 1">
                <a:extLst>
                  <a:ext uri="{FF2B5EF4-FFF2-40B4-BE49-F238E27FC236}">
                    <a16:creationId xmlns:a16="http://schemas.microsoft.com/office/drawing/2014/main" id="{9C6BB75B-EEE4-795F-40C7-DF8F9FC306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9322" y="4940401"/>
                <a:ext cx="1074685" cy="0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78" name="Connecteur droit avec flèche 1">
                <a:extLst>
                  <a:ext uri="{FF2B5EF4-FFF2-40B4-BE49-F238E27FC236}">
                    <a16:creationId xmlns:a16="http://schemas.microsoft.com/office/drawing/2014/main" id="{C21A3DB0-D55C-9FEC-1A8C-40FDB36E1DEE}"/>
                  </a:ext>
                </a:extLst>
              </p:cNvPr>
              <p:cNvCxnSpPr>
                <a:cxnSpLocks/>
                <a:stCxn id="974" idx="7"/>
                <a:endCxn id="971" idx="3"/>
              </p:cNvCxnSpPr>
              <p:nvPr/>
            </p:nvCxnSpPr>
            <p:spPr>
              <a:xfrm flipV="1">
                <a:off x="5845783" y="3815806"/>
                <a:ext cx="1279894" cy="891596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943" name="Group 942">
              <a:extLst>
                <a:ext uri="{FF2B5EF4-FFF2-40B4-BE49-F238E27FC236}">
                  <a16:creationId xmlns:a16="http://schemas.microsoft.com/office/drawing/2014/main" id="{D9D0C2B7-89EC-CA91-F1AF-E36A519796B3}"/>
                </a:ext>
              </a:extLst>
            </p:cNvPr>
            <p:cNvGrpSpPr/>
            <p:nvPr/>
          </p:nvGrpSpPr>
          <p:grpSpPr>
            <a:xfrm>
              <a:off x="143953" y="1816526"/>
              <a:ext cx="1990346" cy="821344"/>
              <a:chOff x="498747" y="1747140"/>
              <a:chExt cx="1990346" cy="821344"/>
            </a:xfrm>
          </p:grpSpPr>
          <p:sp>
            <p:nvSpPr>
              <p:cNvPr id="962" name="ZoneTexte 57">
                <a:extLst>
                  <a:ext uri="{FF2B5EF4-FFF2-40B4-BE49-F238E27FC236}">
                    <a16:creationId xmlns:a16="http://schemas.microsoft.com/office/drawing/2014/main" id="{751DF337-5C0C-DC85-FF7C-F8A26A0D7598}"/>
                  </a:ext>
                </a:extLst>
              </p:cNvPr>
              <p:cNvSpPr txBox="1"/>
              <p:nvPr/>
            </p:nvSpPr>
            <p:spPr>
              <a:xfrm>
                <a:off x="1782509" y="1899830"/>
                <a:ext cx="706584" cy="233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050" dirty="0"/>
                  <a:t>μ  </a:t>
                </a:r>
                <a:endParaRPr lang="fr-FR" sz="1050" dirty="0"/>
              </a:p>
            </p:txBody>
          </p:sp>
          <p:sp>
            <p:nvSpPr>
              <p:cNvPr id="963" name="ZoneTexte 46">
                <a:extLst>
                  <a:ext uri="{FF2B5EF4-FFF2-40B4-BE49-F238E27FC236}">
                    <a16:creationId xmlns:a16="http://schemas.microsoft.com/office/drawing/2014/main" id="{D8281D00-A32B-3498-CBA9-9165706388D4}"/>
                  </a:ext>
                </a:extLst>
              </p:cNvPr>
              <p:cNvSpPr txBox="1"/>
              <p:nvPr/>
            </p:nvSpPr>
            <p:spPr>
              <a:xfrm>
                <a:off x="1039401" y="2200509"/>
                <a:ext cx="332801" cy="351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fr-FR" sz="6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C1,N</a:t>
                </a:r>
                <a:endPara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sz="1400" dirty="0"/>
              </a:p>
            </p:txBody>
          </p:sp>
          <p:sp>
            <p:nvSpPr>
              <p:cNvPr id="964" name="ZoneTexte 46">
                <a:extLst>
                  <a:ext uri="{FF2B5EF4-FFF2-40B4-BE49-F238E27FC236}">
                    <a16:creationId xmlns:a16="http://schemas.microsoft.com/office/drawing/2014/main" id="{065EDE6F-CCE4-732B-3522-31A101F5E5AD}"/>
                  </a:ext>
                </a:extLst>
              </p:cNvPr>
              <p:cNvSpPr txBox="1"/>
              <p:nvPr/>
            </p:nvSpPr>
            <p:spPr>
              <a:xfrm>
                <a:off x="1607333" y="2208680"/>
                <a:ext cx="314336" cy="351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fr-FR" sz="6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C1,N</a:t>
                </a:r>
                <a:endPara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sz="1400" dirty="0"/>
              </a:p>
            </p:txBody>
          </p:sp>
          <p:cxnSp>
            <p:nvCxnSpPr>
              <p:cNvPr id="965" name="Connector: Curved 964">
                <a:extLst>
                  <a:ext uri="{FF2B5EF4-FFF2-40B4-BE49-F238E27FC236}">
                    <a16:creationId xmlns:a16="http://schemas.microsoft.com/office/drawing/2014/main" id="{16AA3098-319A-CB6C-D66E-73C05AF58465}"/>
                  </a:ext>
                </a:extLst>
              </p:cNvPr>
              <p:cNvCxnSpPr>
                <a:endCxn id="973" idx="0"/>
              </p:cNvCxnSpPr>
              <p:nvPr/>
            </p:nvCxnSpPr>
            <p:spPr>
              <a:xfrm rot="5400000" flipH="1" flipV="1">
                <a:off x="923213" y="1933872"/>
                <a:ext cx="3851" cy="529423"/>
              </a:xfrm>
              <a:prstGeom prst="curvedConnector3">
                <a:avLst>
                  <a:gd name="adj1" fmla="val 5312038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6" name="Connector: Curved 965">
                <a:extLst>
                  <a:ext uri="{FF2B5EF4-FFF2-40B4-BE49-F238E27FC236}">
                    <a16:creationId xmlns:a16="http://schemas.microsoft.com/office/drawing/2014/main" id="{DE90D316-CA87-9B76-FA16-3273F086F85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920689" y="2177974"/>
                <a:ext cx="3851" cy="529423"/>
              </a:xfrm>
              <a:prstGeom prst="curvedConnector3">
                <a:avLst>
                  <a:gd name="adj1" fmla="val 5312038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7" name="ZoneTexte 46">
                <a:extLst>
                  <a:ext uri="{FF2B5EF4-FFF2-40B4-BE49-F238E27FC236}">
                    <a16:creationId xmlns:a16="http://schemas.microsoft.com/office/drawing/2014/main" id="{00F9E1CF-2F3F-9492-BE37-5AB0CCA0C146}"/>
                  </a:ext>
                </a:extLst>
              </p:cNvPr>
              <p:cNvSpPr txBox="1"/>
              <p:nvPr/>
            </p:nvSpPr>
            <p:spPr>
              <a:xfrm>
                <a:off x="2141421" y="1747140"/>
                <a:ext cx="332801" cy="351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fr-FR" sz="6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C1,N</a:t>
                </a:r>
                <a:endPara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sz="1400" dirty="0"/>
              </a:p>
            </p:txBody>
          </p:sp>
          <p:sp>
            <p:nvSpPr>
              <p:cNvPr id="968" name="ZoneTexte 46">
                <a:extLst>
                  <a:ext uri="{FF2B5EF4-FFF2-40B4-BE49-F238E27FC236}">
                    <a16:creationId xmlns:a16="http://schemas.microsoft.com/office/drawing/2014/main" id="{75245421-784E-F2C0-2A2F-F95042DC119A}"/>
                  </a:ext>
                </a:extLst>
              </p:cNvPr>
              <p:cNvSpPr txBox="1"/>
              <p:nvPr/>
            </p:nvSpPr>
            <p:spPr>
              <a:xfrm>
                <a:off x="2130960" y="2217156"/>
                <a:ext cx="332801" cy="351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fr-FR" sz="6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C1,N</a:t>
                </a:r>
                <a:endPara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sz="1400" dirty="0"/>
              </a:p>
            </p:txBody>
          </p:sp>
          <p:sp>
            <p:nvSpPr>
              <p:cNvPr id="969" name="ZoneTexte 46">
                <a:extLst>
                  <a:ext uri="{FF2B5EF4-FFF2-40B4-BE49-F238E27FC236}">
                    <a16:creationId xmlns:a16="http://schemas.microsoft.com/office/drawing/2014/main" id="{34DC6204-BC0B-D6E6-CDE8-CAB82A8D6E06}"/>
                  </a:ext>
                </a:extLst>
              </p:cNvPr>
              <p:cNvSpPr txBox="1"/>
              <p:nvPr/>
            </p:nvSpPr>
            <p:spPr>
              <a:xfrm>
                <a:off x="498747" y="2205680"/>
                <a:ext cx="332801" cy="351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fr-FR" sz="6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C1,N</a:t>
                </a:r>
                <a:endPara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sz="1400" dirty="0"/>
              </a:p>
            </p:txBody>
          </p:sp>
        </p:grpSp>
        <p:grpSp>
          <p:nvGrpSpPr>
            <p:cNvPr id="944" name="Group 943">
              <a:extLst>
                <a:ext uri="{FF2B5EF4-FFF2-40B4-BE49-F238E27FC236}">
                  <a16:creationId xmlns:a16="http://schemas.microsoft.com/office/drawing/2014/main" id="{06C7209C-D51D-3C4A-FB58-CBC2040C7326}"/>
                </a:ext>
              </a:extLst>
            </p:cNvPr>
            <p:cNvGrpSpPr/>
            <p:nvPr/>
          </p:nvGrpSpPr>
          <p:grpSpPr>
            <a:xfrm>
              <a:off x="513375" y="610286"/>
              <a:ext cx="1864068" cy="718828"/>
              <a:chOff x="1678922" y="3212334"/>
              <a:chExt cx="6050226" cy="2098541"/>
            </a:xfrm>
          </p:grpSpPr>
          <p:sp>
            <p:nvSpPr>
              <p:cNvPr id="954" name="Ellipse 37">
                <a:extLst>
                  <a:ext uri="{FF2B5EF4-FFF2-40B4-BE49-F238E27FC236}">
                    <a16:creationId xmlns:a16="http://schemas.microsoft.com/office/drawing/2014/main" id="{F7778D95-4BE5-BD7B-DD09-88D4073AF2A2}"/>
                  </a:ext>
                </a:extLst>
              </p:cNvPr>
              <p:cNvSpPr/>
              <p:nvPr/>
            </p:nvSpPr>
            <p:spPr>
              <a:xfrm>
                <a:off x="7022138" y="3212334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55" name="Ellipse 6">
                <a:extLst>
                  <a:ext uri="{FF2B5EF4-FFF2-40B4-BE49-F238E27FC236}">
                    <a16:creationId xmlns:a16="http://schemas.microsoft.com/office/drawing/2014/main" id="{E98951EC-91C6-7732-6AA7-7FAFDD9BF0AF}"/>
                  </a:ext>
                </a:extLst>
              </p:cNvPr>
              <p:cNvSpPr/>
              <p:nvPr/>
            </p:nvSpPr>
            <p:spPr>
              <a:xfrm>
                <a:off x="1678922" y="4603864"/>
                <a:ext cx="707011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6" name="Ellipse 6">
                <a:extLst>
                  <a:ext uri="{FF2B5EF4-FFF2-40B4-BE49-F238E27FC236}">
                    <a16:creationId xmlns:a16="http://schemas.microsoft.com/office/drawing/2014/main" id="{AE88C5C3-AA26-E598-B2C8-0E546C6C7B01}"/>
                  </a:ext>
                </a:extLst>
              </p:cNvPr>
              <p:cNvSpPr/>
              <p:nvPr/>
            </p:nvSpPr>
            <p:spPr>
              <a:xfrm>
                <a:off x="3460617" y="4603864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57" name="Ellipse 6">
                <a:extLst>
                  <a:ext uri="{FF2B5EF4-FFF2-40B4-BE49-F238E27FC236}">
                    <a16:creationId xmlns:a16="http://schemas.microsoft.com/office/drawing/2014/main" id="{FDB7C8EF-BDC4-C4F0-9111-ABA33FFD60EF}"/>
                  </a:ext>
                </a:extLst>
              </p:cNvPr>
              <p:cNvSpPr/>
              <p:nvPr/>
            </p:nvSpPr>
            <p:spPr>
              <a:xfrm>
                <a:off x="5242312" y="4603863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58" name="Ellipse 6">
                <a:extLst>
                  <a:ext uri="{FF2B5EF4-FFF2-40B4-BE49-F238E27FC236}">
                    <a16:creationId xmlns:a16="http://schemas.microsoft.com/office/drawing/2014/main" id="{9DE7AE44-BC18-8D6B-DF15-B47736261295}"/>
                  </a:ext>
                </a:extLst>
              </p:cNvPr>
              <p:cNvSpPr/>
              <p:nvPr/>
            </p:nvSpPr>
            <p:spPr>
              <a:xfrm>
                <a:off x="7022138" y="4603862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cxnSp>
            <p:nvCxnSpPr>
              <p:cNvPr id="959" name="Connecteur droit avec flèche 1">
                <a:extLst>
                  <a:ext uri="{FF2B5EF4-FFF2-40B4-BE49-F238E27FC236}">
                    <a16:creationId xmlns:a16="http://schemas.microsoft.com/office/drawing/2014/main" id="{A6B0B11F-9AA8-AA9A-A08A-D89BE2C7A2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7627" y="4940401"/>
                <a:ext cx="1074685" cy="0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60" name="Connecteur droit avec flèche 1">
                <a:extLst>
                  <a:ext uri="{FF2B5EF4-FFF2-40B4-BE49-F238E27FC236}">
                    <a16:creationId xmlns:a16="http://schemas.microsoft.com/office/drawing/2014/main" id="{3C4F9147-D985-CA96-5D33-BD0E89AAB3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9322" y="4940401"/>
                <a:ext cx="1074685" cy="0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61" name="Connecteur droit avec flèche 1">
                <a:extLst>
                  <a:ext uri="{FF2B5EF4-FFF2-40B4-BE49-F238E27FC236}">
                    <a16:creationId xmlns:a16="http://schemas.microsoft.com/office/drawing/2014/main" id="{84B86BFF-F4EF-134B-C32C-33D2FA8A5DE0}"/>
                  </a:ext>
                </a:extLst>
              </p:cNvPr>
              <p:cNvCxnSpPr>
                <a:cxnSpLocks/>
                <a:stCxn id="957" idx="7"/>
                <a:endCxn id="954" idx="3"/>
              </p:cNvCxnSpPr>
              <p:nvPr/>
            </p:nvCxnSpPr>
            <p:spPr>
              <a:xfrm flipV="1">
                <a:off x="5845783" y="3815806"/>
                <a:ext cx="1279894" cy="891596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945" name="ZoneTexte 46">
              <a:extLst>
                <a:ext uri="{FF2B5EF4-FFF2-40B4-BE49-F238E27FC236}">
                  <a16:creationId xmlns:a16="http://schemas.microsoft.com/office/drawing/2014/main" id="{6FB14B1B-02D1-4C0B-CD74-E17646D19F21}"/>
                </a:ext>
              </a:extLst>
            </p:cNvPr>
            <p:cNvSpPr txBox="1"/>
            <p:nvPr/>
          </p:nvSpPr>
          <p:spPr>
            <a:xfrm>
              <a:off x="2120354" y="1090788"/>
              <a:ext cx="332801" cy="351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946" name="ZoneTexte 46">
              <a:extLst>
                <a:ext uri="{FF2B5EF4-FFF2-40B4-BE49-F238E27FC236}">
                  <a16:creationId xmlns:a16="http://schemas.microsoft.com/office/drawing/2014/main" id="{D6C5828B-4E8D-F48C-97CB-773F3B065F48}"/>
                </a:ext>
              </a:extLst>
            </p:cNvPr>
            <p:cNvSpPr txBox="1"/>
            <p:nvPr/>
          </p:nvSpPr>
          <p:spPr>
            <a:xfrm>
              <a:off x="1020778" y="1090788"/>
              <a:ext cx="332801" cy="351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947" name="ZoneTexte 46">
              <a:extLst>
                <a:ext uri="{FF2B5EF4-FFF2-40B4-BE49-F238E27FC236}">
                  <a16:creationId xmlns:a16="http://schemas.microsoft.com/office/drawing/2014/main" id="{2CDE5600-7BB2-1BD5-9D90-EB5E4995EC62}"/>
                </a:ext>
              </a:extLst>
            </p:cNvPr>
            <p:cNvSpPr txBox="1"/>
            <p:nvPr/>
          </p:nvSpPr>
          <p:spPr>
            <a:xfrm>
              <a:off x="2118079" y="618478"/>
              <a:ext cx="332801" cy="351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948" name="ZoneTexte 46">
              <a:extLst>
                <a:ext uri="{FF2B5EF4-FFF2-40B4-BE49-F238E27FC236}">
                  <a16:creationId xmlns:a16="http://schemas.microsoft.com/office/drawing/2014/main" id="{7E56BDC9-C94C-D4F2-0588-69A3D4333C8C}"/>
                </a:ext>
              </a:extLst>
            </p:cNvPr>
            <p:cNvSpPr txBox="1"/>
            <p:nvPr/>
          </p:nvSpPr>
          <p:spPr>
            <a:xfrm>
              <a:off x="1588710" y="1098959"/>
              <a:ext cx="314336" cy="351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949" name="ZoneTexte 46">
              <a:extLst>
                <a:ext uri="{FF2B5EF4-FFF2-40B4-BE49-F238E27FC236}">
                  <a16:creationId xmlns:a16="http://schemas.microsoft.com/office/drawing/2014/main" id="{A98E3B69-F6A1-F402-1401-2A4077698DB3}"/>
                </a:ext>
              </a:extLst>
            </p:cNvPr>
            <p:cNvSpPr txBox="1"/>
            <p:nvPr/>
          </p:nvSpPr>
          <p:spPr>
            <a:xfrm>
              <a:off x="475405" y="1090788"/>
              <a:ext cx="332801" cy="351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cxnSp>
          <p:nvCxnSpPr>
            <p:cNvPr id="950" name="Connector: Curved 949">
              <a:extLst>
                <a:ext uri="{FF2B5EF4-FFF2-40B4-BE49-F238E27FC236}">
                  <a16:creationId xmlns:a16="http://schemas.microsoft.com/office/drawing/2014/main" id="{DA008914-57D6-17B4-2943-1247FC40DA8B}"/>
                </a:ext>
              </a:extLst>
            </p:cNvPr>
            <p:cNvCxnSpPr>
              <a:stCxn id="949" idx="0"/>
              <a:endCxn id="956" idx="0"/>
            </p:cNvCxnSpPr>
            <p:nvPr/>
          </p:nvCxnSpPr>
          <p:spPr>
            <a:xfrm rot="5400000" flipH="1" flipV="1">
              <a:off x="904591" y="824151"/>
              <a:ext cx="3851" cy="529423"/>
            </a:xfrm>
            <a:prstGeom prst="curvedConnector3">
              <a:avLst>
                <a:gd name="adj1" fmla="val 5312038"/>
              </a:avLst>
            </a:prstGeom>
            <a:ln w="476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Connector: Curved 950">
              <a:extLst>
                <a:ext uri="{FF2B5EF4-FFF2-40B4-BE49-F238E27FC236}">
                  <a16:creationId xmlns:a16="http://schemas.microsoft.com/office/drawing/2014/main" id="{ADE738C0-D166-3DA8-0D2B-9DA0DB9C90A0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902066" y="1068253"/>
              <a:ext cx="3851" cy="529423"/>
            </a:xfrm>
            <a:prstGeom prst="curvedConnector3">
              <a:avLst>
                <a:gd name="adj1" fmla="val 5312038"/>
              </a:avLst>
            </a:prstGeom>
            <a:ln w="476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2" name="ZoneTexte 57">
              <a:extLst>
                <a:ext uri="{FF2B5EF4-FFF2-40B4-BE49-F238E27FC236}">
                  <a16:creationId xmlns:a16="http://schemas.microsoft.com/office/drawing/2014/main" id="{67CA9573-B754-164B-212D-BD155F545AAF}"/>
                </a:ext>
              </a:extLst>
            </p:cNvPr>
            <p:cNvSpPr txBox="1"/>
            <p:nvPr/>
          </p:nvSpPr>
          <p:spPr>
            <a:xfrm>
              <a:off x="1058067" y="1381069"/>
              <a:ext cx="694665" cy="233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050" dirty="0"/>
                <a:t>η </a:t>
              </a:r>
              <a:endParaRPr lang="fr-FR" sz="1050" dirty="0"/>
            </a:p>
          </p:txBody>
        </p:sp>
        <p:sp>
          <p:nvSpPr>
            <p:cNvPr id="953" name="ZoneTexte 57">
              <a:extLst>
                <a:ext uri="{FF2B5EF4-FFF2-40B4-BE49-F238E27FC236}">
                  <a16:creationId xmlns:a16="http://schemas.microsoft.com/office/drawing/2014/main" id="{FFAC982F-A529-CF16-C668-5FDF49A5F0BE}"/>
                </a:ext>
              </a:extLst>
            </p:cNvPr>
            <p:cNvSpPr txBox="1"/>
            <p:nvPr/>
          </p:nvSpPr>
          <p:spPr>
            <a:xfrm>
              <a:off x="624770" y="704184"/>
              <a:ext cx="820792" cy="41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600" dirty="0"/>
                <a:t>INFECTION in C1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fr-FR" sz="800" dirty="0"/>
            </a:p>
          </p:txBody>
        </p:sp>
      </p:grpSp>
      <p:sp>
        <p:nvSpPr>
          <p:cNvPr id="1039" name="Ellipse 3">
            <a:extLst>
              <a:ext uri="{FF2B5EF4-FFF2-40B4-BE49-F238E27FC236}">
                <a16:creationId xmlns:a16="http://schemas.microsoft.com/office/drawing/2014/main" id="{E8BC4394-4DEC-1C90-1480-630EF6141D07}"/>
              </a:ext>
            </a:extLst>
          </p:cNvPr>
          <p:cNvSpPr/>
          <p:nvPr/>
        </p:nvSpPr>
        <p:spPr>
          <a:xfrm>
            <a:off x="9439506" y="622647"/>
            <a:ext cx="2641771" cy="12985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21336902-7B45-A8D2-12BA-62222332BE3B}"/>
              </a:ext>
            </a:extLst>
          </p:cNvPr>
          <p:cNvGrpSpPr/>
          <p:nvPr/>
        </p:nvGrpSpPr>
        <p:grpSpPr>
          <a:xfrm>
            <a:off x="10572037" y="1786411"/>
            <a:ext cx="1800647" cy="1211669"/>
            <a:chOff x="1311869" y="1624875"/>
            <a:chExt cx="1800647" cy="1211669"/>
          </a:xfrm>
        </p:grpSpPr>
        <p:sp>
          <p:nvSpPr>
            <p:cNvPr id="1088" name="ZoneTexte 77">
              <a:extLst>
                <a:ext uri="{FF2B5EF4-FFF2-40B4-BE49-F238E27FC236}">
                  <a16:creationId xmlns:a16="http://schemas.microsoft.com/office/drawing/2014/main" id="{E7BB3F5B-EE15-85D2-48DB-99B97055B0BC}"/>
                </a:ext>
              </a:extLst>
            </p:cNvPr>
            <p:cNvSpPr txBox="1"/>
            <p:nvPr/>
          </p:nvSpPr>
          <p:spPr>
            <a:xfrm>
              <a:off x="1892938" y="1624875"/>
              <a:ext cx="996678" cy="373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fr-FR" dirty="0"/>
            </a:p>
          </p:txBody>
        </p:sp>
        <p:sp>
          <p:nvSpPr>
            <p:cNvPr id="1089" name="ZoneTexte 57">
              <a:extLst>
                <a:ext uri="{FF2B5EF4-FFF2-40B4-BE49-F238E27FC236}">
                  <a16:creationId xmlns:a16="http://schemas.microsoft.com/office/drawing/2014/main" id="{92D7127F-7CD7-9F4D-52FE-6819A2EB5286}"/>
                </a:ext>
              </a:extLst>
            </p:cNvPr>
            <p:cNvSpPr txBox="1"/>
            <p:nvPr/>
          </p:nvSpPr>
          <p:spPr>
            <a:xfrm>
              <a:off x="1311869" y="1919588"/>
              <a:ext cx="1571407" cy="28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/>
                <a:t> </a:t>
              </a:r>
              <a:r>
                <a:rPr lang="el-GR" sz="1200" dirty="0"/>
                <a:t> </a:t>
              </a:r>
              <a:endParaRPr lang="fr-FR" sz="1200" dirty="0"/>
            </a:p>
          </p:txBody>
        </p:sp>
        <p:sp>
          <p:nvSpPr>
            <p:cNvPr id="1090" name="ZoneTexte 57">
              <a:extLst>
                <a:ext uri="{FF2B5EF4-FFF2-40B4-BE49-F238E27FC236}">
                  <a16:creationId xmlns:a16="http://schemas.microsoft.com/office/drawing/2014/main" id="{F0EA0000-0C9E-3470-6BB5-4B0E38DC6ACD}"/>
                </a:ext>
              </a:extLst>
            </p:cNvPr>
            <p:cNvSpPr txBox="1"/>
            <p:nvPr/>
          </p:nvSpPr>
          <p:spPr>
            <a:xfrm>
              <a:off x="1541109" y="2555313"/>
              <a:ext cx="1571407" cy="28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200" dirty="0"/>
                <a:t>η </a:t>
              </a:r>
              <a:endParaRPr lang="fr-FR" sz="1200" dirty="0"/>
            </a:p>
          </p:txBody>
        </p:sp>
      </p:grpSp>
      <p:sp>
        <p:nvSpPr>
          <p:cNvPr id="1041" name="ZoneTexte 46">
            <a:extLst>
              <a:ext uri="{FF2B5EF4-FFF2-40B4-BE49-F238E27FC236}">
                <a16:creationId xmlns:a16="http://schemas.microsoft.com/office/drawing/2014/main" id="{66CD7C45-15C7-651C-0D99-6BE5C0DE34B9}"/>
              </a:ext>
            </a:extLst>
          </p:cNvPr>
          <p:cNvSpPr txBox="1"/>
          <p:nvPr/>
        </p:nvSpPr>
        <p:spPr>
          <a:xfrm>
            <a:off x="9589092" y="1861968"/>
            <a:ext cx="400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6" name="ZoneTexte 57">
            <a:extLst>
              <a:ext uri="{FF2B5EF4-FFF2-40B4-BE49-F238E27FC236}">
                <a16:creationId xmlns:a16="http://schemas.microsoft.com/office/drawing/2014/main" id="{03741742-A0C6-36FA-F527-D507EDA7FB98}"/>
              </a:ext>
            </a:extLst>
          </p:cNvPr>
          <p:cNvSpPr txBox="1"/>
          <p:nvPr/>
        </p:nvSpPr>
        <p:spPr>
          <a:xfrm>
            <a:off x="11003334" y="928173"/>
            <a:ext cx="706584" cy="246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  </a:t>
            </a:r>
            <a:endParaRPr lang="fr-FR" sz="1200" dirty="0"/>
          </a:p>
        </p:txBody>
      </p:sp>
      <p:sp>
        <p:nvSpPr>
          <p:cNvPr id="1047" name="ZoneTexte 57">
            <a:extLst>
              <a:ext uri="{FF2B5EF4-FFF2-40B4-BE49-F238E27FC236}">
                <a16:creationId xmlns:a16="http://schemas.microsoft.com/office/drawing/2014/main" id="{F647A102-3A65-B90D-86DE-CF8BA37AA4BB}"/>
              </a:ext>
            </a:extLst>
          </p:cNvPr>
          <p:cNvSpPr txBox="1"/>
          <p:nvPr/>
        </p:nvSpPr>
        <p:spPr>
          <a:xfrm>
            <a:off x="10498749" y="1108323"/>
            <a:ext cx="1304551" cy="246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σ</a:t>
            </a:r>
            <a:r>
              <a:rPr lang="fr-FR" sz="1200" dirty="0"/>
              <a:t> </a:t>
            </a:r>
            <a:r>
              <a:rPr lang="el-GR" sz="1200" dirty="0"/>
              <a:t> </a:t>
            </a:r>
            <a:endParaRPr lang="fr-FR" sz="1200" dirty="0"/>
          </a:p>
        </p:txBody>
      </p:sp>
      <p:sp>
        <p:nvSpPr>
          <p:cNvPr id="1049" name="ZoneTexte 77">
            <a:extLst>
              <a:ext uri="{FF2B5EF4-FFF2-40B4-BE49-F238E27FC236}">
                <a16:creationId xmlns:a16="http://schemas.microsoft.com/office/drawing/2014/main" id="{D000DDCB-93B6-3A1B-C2F5-02E3D903D990}"/>
              </a:ext>
            </a:extLst>
          </p:cNvPr>
          <p:cNvSpPr txBox="1"/>
          <p:nvPr/>
        </p:nvSpPr>
        <p:spPr>
          <a:xfrm>
            <a:off x="11039188" y="1249753"/>
            <a:ext cx="24884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γ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157B1F7B-91A4-7508-28B8-4EDCCA3415F9}"/>
              </a:ext>
            </a:extLst>
          </p:cNvPr>
          <p:cNvGrpSpPr/>
          <p:nvPr/>
        </p:nvGrpSpPr>
        <p:grpSpPr>
          <a:xfrm>
            <a:off x="9773543" y="771822"/>
            <a:ext cx="1864068" cy="718828"/>
            <a:chOff x="1678922" y="3212334"/>
            <a:chExt cx="6050226" cy="2098541"/>
          </a:xfrm>
        </p:grpSpPr>
        <p:sp>
          <p:nvSpPr>
            <p:cNvPr id="1063" name="Ellipse 37">
              <a:extLst>
                <a:ext uri="{FF2B5EF4-FFF2-40B4-BE49-F238E27FC236}">
                  <a16:creationId xmlns:a16="http://schemas.microsoft.com/office/drawing/2014/main" id="{4CAC2E66-858F-FD17-88E6-A0B9F8CEA0DE}"/>
                </a:ext>
              </a:extLst>
            </p:cNvPr>
            <p:cNvSpPr/>
            <p:nvPr/>
          </p:nvSpPr>
          <p:spPr>
            <a:xfrm>
              <a:off x="7022138" y="3212334"/>
              <a:ext cx="707010" cy="70701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1064" name="Ellipse 6">
              <a:extLst>
                <a:ext uri="{FF2B5EF4-FFF2-40B4-BE49-F238E27FC236}">
                  <a16:creationId xmlns:a16="http://schemas.microsoft.com/office/drawing/2014/main" id="{6FA20B1E-5128-509F-E23D-AB48D310E67D}"/>
                </a:ext>
              </a:extLst>
            </p:cNvPr>
            <p:cNvSpPr/>
            <p:nvPr/>
          </p:nvSpPr>
          <p:spPr>
            <a:xfrm>
              <a:off x="1678922" y="4603864"/>
              <a:ext cx="707011" cy="70701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00" dirty="0">
                <a:solidFill>
                  <a:schemeClr val="tx1"/>
                </a:solidFill>
              </a:endParaRPr>
            </a:p>
          </p:txBody>
        </p:sp>
        <p:sp>
          <p:nvSpPr>
            <p:cNvPr id="1065" name="Ellipse 6">
              <a:extLst>
                <a:ext uri="{FF2B5EF4-FFF2-40B4-BE49-F238E27FC236}">
                  <a16:creationId xmlns:a16="http://schemas.microsoft.com/office/drawing/2014/main" id="{882234E6-8728-7879-5C0D-4F8A8AB8793C}"/>
                </a:ext>
              </a:extLst>
            </p:cNvPr>
            <p:cNvSpPr/>
            <p:nvPr/>
          </p:nvSpPr>
          <p:spPr>
            <a:xfrm>
              <a:off x="3460617" y="4603864"/>
              <a:ext cx="707010" cy="70701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1066" name="Ellipse 6">
              <a:extLst>
                <a:ext uri="{FF2B5EF4-FFF2-40B4-BE49-F238E27FC236}">
                  <a16:creationId xmlns:a16="http://schemas.microsoft.com/office/drawing/2014/main" id="{FCC66C43-5394-42FB-CD26-EC6EAB2FAD35}"/>
                </a:ext>
              </a:extLst>
            </p:cNvPr>
            <p:cNvSpPr/>
            <p:nvPr/>
          </p:nvSpPr>
          <p:spPr>
            <a:xfrm>
              <a:off x="5242312" y="4603863"/>
              <a:ext cx="707010" cy="70701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1067" name="Ellipse 6">
              <a:extLst>
                <a:ext uri="{FF2B5EF4-FFF2-40B4-BE49-F238E27FC236}">
                  <a16:creationId xmlns:a16="http://schemas.microsoft.com/office/drawing/2014/main" id="{4F409950-AC81-F584-F0B1-1BB7341CEFF4}"/>
                </a:ext>
              </a:extLst>
            </p:cNvPr>
            <p:cNvSpPr/>
            <p:nvPr/>
          </p:nvSpPr>
          <p:spPr>
            <a:xfrm>
              <a:off x="7022138" y="4603862"/>
              <a:ext cx="707010" cy="70701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cxnSp>
          <p:nvCxnSpPr>
            <p:cNvPr id="1068" name="Connecteur droit avec flèche 1">
              <a:extLst>
                <a:ext uri="{FF2B5EF4-FFF2-40B4-BE49-F238E27FC236}">
                  <a16:creationId xmlns:a16="http://schemas.microsoft.com/office/drawing/2014/main" id="{9F0B8C9D-C08C-10B3-F596-CDA0825485D6}"/>
                </a:ext>
              </a:extLst>
            </p:cNvPr>
            <p:cNvCxnSpPr>
              <a:cxnSpLocks/>
            </p:cNvCxnSpPr>
            <p:nvPr/>
          </p:nvCxnSpPr>
          <p:spPr>
            <a:xfrm>
              <a:off x="4167627" y="4940401"/>
              <a:ext cx="1074685" cy="0"/>
            </a:xfrm>
            <a:prstGeom prst="straightConnector1">
              <a:avLst/>
            </a:prstGeom>
            <a:ln w="539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69" name="Connecteur droit avec flèche 1">
              <a:extLst>
                <a:ext uri="{FF2B5EF4-FFF2-40B4-BE49-F238E27FC236}">
                  <a16:creationId xmlns:a16="http://schemas.microsoft.com/office/drawing/2014/main" id="{DFC13190-4915-FF20-C015-0E24AE8AACB2}"/>
                </a:ext>
              </a:extLst>
            </p:cNvPr>
            <p:cNvCxnSpPr>
              <a:cxnSpLocks/>
            </p:cNvCxnSpPr>
            <p:nvPr/>
          </p:nvCxnSpPr>
          <p:spPr>
            <a:xfrm>
              <a:off x="5949322" y="4940401"/>
              <a:ext cx="1074685" cy="0"/>
            </a:xfrm>
            <a:prstGeom prst="straightConnector1">
              <a:avLst/>
            </a:prstGeom>
            <a:ln w="539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70" name="Connecteur droit avec flèche 1">
              <a:extLst>
                <a:ext uri="{FF2B5EF4-FFF2-40B4-BE49-F238E27FC236}">
                  <a16:creationId xmlns:a16="http://schemas.microsoft.com/office/drawing/2014/main" id="{2E642BF9-A0E6-483D-04D9-CE92B6BF0E75}"/>
                </a:ext>
              </a:extLst>
            </p:cNvPr>
            <p:cNvCxnSpPr>
              <a:cxnSpLocks/>
              <a:stCxn id="1066" idx="7"/>
              <a:endCxn id="1063" idx="3"/>
            </p:cNvCxnSpPr>
            <p:nvPr/>
          </p:nvCxnSpPr>
          <p:spPr>
            <a:xfrm flipV="1">
              <a:off x="5845783" y="3815806"/>
              <a:ext cx="1279894" cy="891596"/>
            </a:xfrm>
            <a:prstGeom prst="straightConnector1">
              <a:avLst/>
            </a:prstGeom>
            <a:ln w="539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54" name="ZoneTexte 46">
            <a:extLst>
              <a:ext uri="{FF2B5EF4-FFF2-40B4-BE49-F238E27FC236}">
                <a16:creationId xmlns:a16="http://schemas.microsoft.com/office/drawing/2014/main" id="{AFA4C7AC-B0B8-708C-94C5-4212A3C9E4E1}"/>
              </a:ext>
            </a:extLst>
          </p:cNvPr>
          <p:cNvSpPr txBox="1"/>
          <p:nvPr/>
        </p:nvSpPr>
        <p:spPr>
          <a:xfrm>
            <a:off x="11380522" y="1252324"/>
            <a:ext cx="332801" cy="3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fr-FR" sz="600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</a:t>
            </a:r>
            <a:endParaRPr lang="fr-FR" sz="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400" dirty="0"/>
          </a:p>
        </p:txBody>
      </p:sp>
      <p:sp>
        <p:nvSpPr>
          <p:cNvPr id="1055" name="ZoneTexte 46">
            <a:extLst>
              <a:ext uri="{FF2B5EF4-FFF2-40B4-BE49-F238E27FC236}">
                <a16:creationId xmlns:a16="http://schemas.microsoft.com/office/drawing/2014/main" id="{48563148-97A3-0953-7A3F-C7E738A14946}"/>
              </a:ext>
            </a:extLst>
          </p:cNvPr>
          <p:cNvSpPr txBox="1"/>
          <p:nvPr/>
        </p:nvSpPr>
        <p:spPr>
          <a:xfrm>
            <a:off x="10280946" y="1252324"/>
            <a:ext cx="332801" cy="3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fr-FR" sz="600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</a:t>
            </a:r>
            <a:endParaRPr lang="fr-FR" sz="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400" dirty="0"/>
          </a:p>
        </p:txBody>
      </p:sp>
      <p:sp>
        <p:nvSpPr>
          <p:cNvPr id="1056" name="ZoneTexte 46">
            <a:extLst>
              <a:ext uri="{FF2B5EF4-FFF2-40B4-BE49-F238E27FC236}">
                <a16:creationId xmlns:a16="http://schemas.microsoft.com/office/drawing/2014/main" id="{A9F2B96C-8FA8-C0C2-EA10-70BF7175CA75}"/>
              </a:ext>
            </a:extLst>
          </p:cNvPr>
          <p:cNvSpPr txBox="1"/>
          <p:nvPr/>
        </p:nvSpPr>
        <p:spPr>
          <a:xfrm>
            <a:off x="11378247" y="780014"/>
            <a:ext cx="332801" cy="3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fr-FR" sz="600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</a:t>
            </a:r>
            <a:endParaRPr lang="fr-FR" sz="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400" dirty="0"/>
          </a:p>
        </p:txBody>
      </p:sp>
      <p:sp>
        <p:nvSpPr>
          <p:cNvPr id="1057" name="ZoneTexte 46">
            <a:extLst>
              <a:ext uri="{FF2B5EF4-FFF2-40B4-BE49-F238E27FC236}">
                <a16:creationId xmlns:a16="http://schemas.microsoft.com/office/drawing/2014/main" id="{07370DC9-8B42-2743-4D23-23CEE4CEE52D}"/>
              </a:ext>
            </a:extLst>
          </p:cNvPr>
          <p:cNvSpPr txBox="1"/>
          <p:nvPr/>
        </p:nvSpPr>
        <p:spPr>
          <a:xfrm>
            <a:off x="10848878" y="1260495"/>
            <a:ext cx="314336" cy="3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fr-FR" sz="600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</a:t>
            </a:r>
            <a:endParaRPr lang="fr-FR" sz="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400" dirty="0"/>
          </a:p>
        </p:txBody>
      </p:sp>
      <p:sp>
        <p:nvSpPr>
          <p:cNvPr id="1058" name="ZoneTexte 46">
            <a:extLst>
              <a:ext uri="{FF2B5EF4-FFF2-40B4-BE49-F238E27FC236}">
                <a16:creationId xmlns:a16="http://schemas.microsoft.com/office/drawing/2014/main" id="{2AB72953-66FD-AC19-0F2F-770BE563DB7B}"/>
              </a:ext>
            </a:extLst>
          </p:cNvPr>
          <p:cNvSpPr txBox="1"/>
          <p:nvPr/>
        </p:nvSpPr>
        <p:spPr>
          <a:xfrm>
            <a:off x="9735573" y="1252324"/>
            <a:ext cx="332801" cy="3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fr-FR" sz="600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</a:t>
            </a:r>
            <a:endParaRPr lang="fr-FR" sz="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400" dirty="0"/>
          </a:p>
        </p:txBody>
      </p:sp>
      <p:cxnSp>
        <p:nvCxnSpPr>
          <p:cNvPr id="1059" name="Connector: Curved 1058">
            <a:extLst>
              <a:ext uri="{FF2B5EF4-FFF2-40B4-BE49-F238E27FC236}">
                <a16:creationId xmlns:a16="http://schemas.microsoft.com/office/drawing/2014/main" id="{E25D3B31-5141-1A2D-E968-E5C129E44D72}"/>
              </a:ext>
            </a:extLst>
          </p:cNvPr>
          <p:cNvCxnSpPr>
            <a:stCxn id="1058" idx="0"/>
            <a:endCxn id="1065" idx="0"/>
          </p:cNvCxnSpPr>
          <p:nvPr/>
        </p:nvCxnSpPr>
        <p:spPr>
          <a:xfrm rot="5400000" flipH="1" flipV="1">
            <a:off x="10164759" y="985687"/>
            <a:ext cx="3851" cy="529423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Connector: Curved 1059">
            <a:extLst>
              <a:ext uri="{FF2B5EF4-FFF2-40B4-BE49-F238E27FC236}">
                <a16:creationId xmlns:a16="http://schemas.microsoft.com/office/drawing/2014/main" id="{B18AE2E5-46DF-5DCF-6E80-58ACB62C62F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0162234" y="1229789"/>
            <a:ext cx="3851" cy="529423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ZoneTexte 57">
            <a:extLst>
              <a:ext uri="{FF2B5EF4-FFF2-40B4-BE49-F238E27FC236}">
                <a16:creationId xmlns:a16="http://schemas.microsoft.com/office/drawing/2014/main" id="{6C09A234-32A6-B292-8D92-3E4CEDDE5854}"/>
              </a:ext>
            </a:extLst>
          </p:cNvPr>
          <p:cNvSpPr txBox="1"/>
          <p:nvPr/>
        </p:nvSpPr>
        <p:spPr>
          <a:xfrm>
            <a:off x="10318235" y="1542605"/>
            <a:ext cx="694665" cy="23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050" dirty="0"/>
              <a:t>η </a:t>
            </a:r>
            <a:endParaRPr lang="fr-FR" sz="1050" dirty="0"/>
          </a:p>
        </p:txBody>
      </p:sp>
      <p:cxnSp>
        <p:nvCxnSpPr>
          <p:cNvPr id="1091" name="Connector: Curved 1090">
            <a:extLst>
              <a:ext uri="{FF2B5EF4-FFF2-40B4-BE49-F238E27FC236}">
                <a16:creationId xmlns:a16="http://schemas.microsoft.com/office/drawing/2014/main" id="{8C036445-353B-0E5D-8F48-2A0C497FCF9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119483" y="765229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Connector: Curved 1091">
            <a:extLst>
              <a:ext uri="{FF2B5EF4-FFF2-40B4-BE49-F238E27FC236}">
                <a16:creationId xmlns:a16="http://schemas.microsoft.com/office/drawing/2014/main" id="{9F3E8294-7B3A-7A08-9DAB-A1BE2ED22962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025951" y="5773191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Connector: Curved 1092">
            <a:extLst>
              <a:ext uri="{FF2B5EF4-FFF2-40B4-BE49-F238E27FC236}">
                <a16:creationId xmlns:a16="http://schemas.microsoft.com/office/drawing/2014/main" id="{F947E2B4-F86D-41A8-94F9-B3C18DADE67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294002" y="1321075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7" name="ZoneTexte 77">
            <a:extLst>
              <a:ext uri="{FF2B5EF4-FFF2-40B4-BE49-F238E27FC236}">
                <a16:creationId xmlns:a16="http://schemas.microsoft.com/office/drawing/2014/main" id="{3590533E-5604-4886-BE65-D150CCE263B2}"/>
              </a:ext>
            </a:extLst>
          </p:cNvPr>
          <p:cNvSpPr txBox="1"/>
          <p:nvPr/>
        </p:nvSpPr>
        <p:spPr>
          <a:xfrm>
            <a:off x="11573609" y="2469613"/>
            <a:ext cx="24884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γ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grpSp>
        <p:nvGrpSpPr>
          <p:cNvPr id="1128" name="Group 1127">
            <a:extLst>
              <a:ext uri="{FF2B5EF4-FFF2-40B4-BE49-F238E27FC236}">
                <a16:creationId xmlns:a16="http://schemas.microsoft.com/office/drawing/2014/main" id="{7A27ACD9-7B5F-E791-335F-639375787883}"/>
              </a:ext>
            </a:extLst>
          </p:cNvPr>
          <p:cNvGrpSpPr/>
          <p:nvPr/>
        </p:nvGrpSpPr>
        <p:grpSpPr>
          <a:xfrm>
            <a:off x="124376" y="4207887"/>
            <a:ext cx="2790876" cy="2676522"/>
            <a:chOff x="9173151" y="4199004"/>
            <a:chExt cx="2790876" cy="2676522"/>
          </a:xfrm>
        </p:grpSpPr>
        <p:grpSp>
          <p:nvGrpSpPr>
            <p:cNvPr id="1129" name="Group 1128">
              <a:extLst>
                <a:ext uri="{FF2B5EF4-FFF2-40B4-BE49-F238E27FC236}">
                  <a16:creationId xmlns:a16="http://schemas.microsoft.com/office/drawing/2014/main" id="{583702E4-5066-FBDF-2D4B-31242D1E2957}"/>
                </a:ext>
              </a:extLst>
            </p:cNvPr>
            <p:cNvGrpSpPr/>
            <p:nvPr/>
          </p:nvGrpSpPr>
          <p:grpSpPr>
            <a:xfrm>
              <a:off x="9173151" y="4199004"/>
              <a:ext cx="2790876" cy="2511454"/>
              <a:chOff x="174537" y="824537"/>
              <a:chExt cx="2790876" cy="2511454"/>
            </a:xfrm>
          </p:grpSpPr>
          <p:sp>
            <p:nvSpPr>
              <p:cNvPr id="1137" name="Ellipse 3">
                <a:extLst>
                  <a:ext uri="{FF2B5EF4-FFF2-40B4-BE49-F238E27FC236}">
                    <a16:creationId xmlns:a16="http://schemas.microsoft.com/office/drawing/2014/main" id="{19C25502-F0B5-FABB-279F-CE6E25D1AB45}"/>
                  </a:ext>
                </a:extLst>
              </p:cNvPr>
              <p:cNvSpPr/>
              <p:nvPr/>
            </p:nvSpPr>
            <p:spPr>
              <a:xfrm>
                <a:off x="174537" y="824537"/>
                <a:ext cx="2790876" cy="2511454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38" name="Group 1137">
                <a:extLst>
                  <a:ext uri="{FF2B5EF4-FFF2-40B4-BE49-F238E27FC236}">
                    <a16:creationId xmlns:a16="http://schemas.microsoft.com/office/drawing/2014/main" id="{2FD076D5-223D-313E-B49B-98FA56C8283A}"/>
                  </a:ext>
                </a:extLst>
              </p:cNvPr>
              <p:cNvGrpSpPr/>
              <p:nvPr/>
            </p:nvGrpSpPr>
            <p:grpSpPr>
              <a:xfrm>
                <a:off x="369861" y="1516638"/>
                <a:ext cx="2245378" cy="818638"/>
                <a:chOff x="1678922" y="3212334"/>
                <a:chExt cx="6050226" cy="2098541"/>
              </a:xfrm>
            </p:grpSpPr>
            <p:sp>
              <p:nvSpPr>
                <p:cNvPr id="1146" name="Ellipse 37">
                  <a:extLst>
                    <a:ext uri="{FF2B5EF4-FFF2-40B4-BE49-F238E27FC236}">
                      <a16:creationId xmlns:a16="http://schemas.microsoft.com/office/drawing/2014/main" id="{503123BB-58E2-6DCA-E448-6E7CF93D8A55}"/>
                    </a:ext>
                  </a:extLst>
                </p:cNvPr>
                <p:cNvSpPr/>
                <p:nvPr/>
              </p:nvSpPr>
              <p:spPr>
                <a:xfrm>
                  <a:off x="7022138" y="321233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7" name="Ellipse 6">
                  <a:extLst>
                    <a:ext uri="{FF2B5EF4-FFF2-40B4-BE49-F238E27FC236}">
                      <a16:creationId xmlns:a16="http://schemas.microsoft.com/office/drawing/2014/main" id="{BC195E77-9A24-EC25-ED83-C86385FC21D9}"/>
                    </a:ext>
                  </a:extLst>
                </p:cNvPr>
                <p:cNvSpPr/>
                <p:nvPr/>
              </p:nvSpPr>
              <p:spPr>
                <a:xfrm>
                  <a:off x="1678922" y="4603864"/>
                  <a:ext cx="707011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8" name="Ellipse 6">
                  <a:extLst>
                    <a:ext uri="{FF2B5EF4-FFF2-40B4-BE49-F238E27FC236}">
                      <a16:creationId xmlns:a16="http://schemas.microsoft.com/office/drawing/2014/main" id="{032D7567-E973-B0CE-93E4-8AED1BD47FAC}"/>
                    </a:ext>
                  </a:extLst>
                </p:cNvPr>
                <p:cNvSpPr/>
                <p:nvPr/>
              </p:nvSpPr>
              <p:spPr>
                <a:xfrm>
                  <a:off x="3460617" y="460386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9" name="Ellipse 6">
                  <a:extLst>
                    <a:ext uri="{FF2B5EF4-FFF2-40B4-BE49-F238E27FC236}">
                      <a16:creationId xmlns:a16="http://schemas.microsoft.com/office/drawing/2014/main" id="{16DA5C1F-2110-A08A-A41D-35C24B60DA3E}"/>
                    </a:ext>
                  </a:extLst>
                </p:cNvPr>
                <p:cNvSpPr/>
                <p:nvPr/>
              </p:nvSpPr>
              <p:spPr>
                <a:xfrm>
                  <a:off x="5242312" y="4603863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0" name="Ellipse 6">
                  <a:extLst>
                    <a:ext uri="{FF2B5EF4-FFF2-40B4-BE49-F238E27FC236}">
                      <a16:creationId xmlns:a16="http://schemas.microsoft.com/office/drawing/2014/main" id="{9CF26EB9-070E-74A4-1434-43E94BAD6851}"/>
                    </a:ext>
                  </a:extLst>
                </p:cNvPr>
                <p:cNvSpPr/>
                <p:nvPr/>
              </p:nvSpPr>
              <p:spPr>
                <a:xfrm>
                  <a:off x="7022138" y="4603862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151" name="Connecteur droit avec flèche 1">
                  <a:extLst>
                    <a:ext uri="{FF2B5EF4-FFF2-40B4-BE49-F238E27FC236}">
                      <a16:creationId xmlns:a16="http://schemas.microsoft.com/office/drawing/2014/main" id="{51930EB1-142D-7114-57D2-24606D279C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67627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152" name="Connecteur droit avec flèche 1">
                  <a:extLst>
                    <a:ext uri="{FF2B5EF4-FFF2-40B4-BE49-F238E27FC236}">
                      <a16:creationId xmlns:a16="http://schemas.microsoft.com/office/drawing/2014/main" id="{63251883-FD07-BD24-9D4F-BDA1627104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9322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153" name="Connecteur droit avec flèche 1">
                  <a:extLst>
                    <a:ext uri="{FF2B5EF4-FFF2-40B4-BE49-F238E27FC236}">
                      <a16:creationId xmlns:a16="http://schemas.microsoft.com/office/drawing/2014/main" id="{EC6A1D5F-9776-4D2E-F357-8933F6B12772}"/>
                    </a:ext>
                  </a:extLst>
                </p:cNvPr>
                <p:cNvCxnSpPr>
                  <a:cxnSpLocks/>
                  <a:stCxn id="1149" idx="7"/>
                  <a:endCxn id="1146" idx="3"/>
                </p:cNvCxnSpPr>
                <p:nvPr/>
              </p:nvCxnSpPr>
              <p:spPr>
                <a:xfrm flipV="1">
                  <a:off x="5845783" y="3815806"/>
                  <a:ext cx="1279894" cy="891596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39" name="ZoneTexte 46">
                <a:extLst>
                  <a:ext uri="{FF2B5EF4-FFF2-40B4-BE49-F238E27FC236}">
                    <a16:creationId xmlns:a16="http://schemas.microsoft.com/office/drawing/2014/main" id="{129B22F3-DC65-099A-1886-55310D16FCD2}"/>
                  </a:ext>
                </a:extLst>
              </p:cNvPr>
              <p:cNvSpPr txBox="1"/>
              <p:nvPr/>
            </p:nvSpPr>
            <p:spPr>
              <a:xfrm>
                <a:off x="2288126" y="2063858"/>
                <a:ext cx="41831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40" name="ZoneTexte 46">
                <a:extLst>
                  <a:ext uri="{FF2B5EF4-FFF2-40B4-BE49-F238E27FC236}">
                    <a16:creationId xmlns:a16="http://schemas.microsoft.com/office/drawing/2014/main" id="{9FD78CC0-1A2D-A205-BE0B-82BBA670983A}"/>
                  </a:ext>
                </a:extLst>
              </p:cNvPr>
              <p:cNvSpPr txBox="1"/>
              <p:nvPr/>
            </p:nvSpPr>
            <p:spPr>
              <a:xfrm>
                <a:off x="966396" y="2063858"/>
                <a:ext cx="41553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41" name="ZoneTexte 46">
                <a:extLst>
                  <a:ext uri="{FF2B5EF4-FFF2-40B4-BE49-F238E27FC236}">
                    <a16:creationId xmlns:a16="http://schemas.microsoft.com/office/drawing/2014/main" id="{102B98F1-C9D7-B981-E1F6-82A911AD91B6}"/>
                  </a:ext>
                </a:extLst>
              </p:cNvPr>
              <p:cNvSpPr txBox="1"/>
              <p:nvPr/>
            </p:nvSpPr>
            <p:spPr>
              <a:xfrm>
                <a:off x="2285386" y="1525968"/>
                <a:ext cx="41831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42" name="ZoneTexte 46">
                <a:extLst>
                  <a:ext uri="{FF2B5EF4-FFF2-40B4-BE49-F238E27FC236}">
                    <a16:creationId xmlns:a16="http://schemas.microsoft.com/office/drawing/2014/main" id="{5F1C33F6-20B2-4EA0-56BC-D15FA154B6CF}"/>
                  </a:ext>
                </a:extLst>
              </p:cNvPr>
              <p:cNvSpPr txBox="1"/>
              <p:nvPr/>
            </p:nvSpPr>
            <p:spPr>
              <a:xfrm>
                <a:off x="1636591" y="2063858"/>
                <a:ext cx="42757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43" name="ZoneTexte 46">
                <a:extLst>
                  <a:ext uri="{FF2B5EF4-FFF2-40B4-BE49-F238E27FC236}">
                    <a16:creationId xmlns:a16="http://schemas.microsoft.com/office/drawing/2014/main" id="{3C4912A7-7523-BEB4-9887-61374C35C30A}"/>
                  </a:ext>
                </a:extLst>
              </p:cNvPr>
              <p:cNvSpPr txBox="1"/>
              <p:nvPr/>
            </p:nvSpPr>
            <p:spPr>
              <a:xfrm>
                <a:off x="311612" y="2063858"/>
                <a:ext cx="41338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1144" name="Connector: Curved 1143">
                <a:extLst>
                  <a:ext uri="{FF2B5EF4-FFF2-40B4-BE49-F238E27FC236}">
                    <a16:creationId xmlns:a16="http://schemas.microsoft.com/office/drawing/2014/main" id="{68A35363-398F-D33E-14DE-EA14A66ACDF7}"/>
                  </a:ext>
                </a:extLst>
              </p:cNvPr>
              <p:cNvCxnSpPr>
                <a:cxnSpLocks/>
                <a:stCxn id="1143" idx="0"/>
                <a:endCxn id="1148" idx="0"/>
              </p:cNvCxnSpPr>
              <p:nvPr/>
            </p:nvCxnSpPr>
            <p:spPr>
              <a:xfrm rot="5400000" flipH="1" flipV="1">
                <a:off x="838102" y="1739677"/>
                <a:ext cx="4386" cy="643976"/>
              </a:xfrm>
              <a:prstGeom prst="curvedConnector3">
                <a:avLst>
                  <a:gd name="adj1" fmla="val 5312038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5" name="Connector: Curved 1144">
                <a:extLst>
                  <a:ext uri="{FF2B5EF4-FFF2-40B4-BE49-F238E27FC236}">
                    <a16:creationId xmlns:a16="http://schemas.microsoft.com/office/drawing/2014/main" id="{8847427C-8F4D-28FD-2595-2FB5DF66C10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838188" y="2020801"/>
                <a:ext cx="4386" cy="637721"/>
              </a:xfrm>
              <a:prstGeom prst="curvedConnector3">
                <a:avLst>
                  <a:gd name="adj1" fmla="val 5312038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0" name="Group 1129">
              <a:extLst>
                <a:ext uri="{FF2B5EF4-FFF2-40B4-BE49-F238E27FC236}">
                  <a16:creationId xmlns:a16="http://schemas.microsoft.com/office/drawing/2014/main" id="{D4F262BE-25A8-F447-6599-34402FE74F65}"/>
                </a:ext>
              </a:extLst>
            </p:cNvPr>
            <p:cNvGrpSpPr/>
            <p:nvPr/>
          </p:nvGrpSpPr>
          <p:grpSpPr>
            <a:xfrm>
              <a:off x="9667930" y="5053254"/>
              <a:ext cx="2216292" cy="1107201"/>
              <a:chOff x="9667930" y="5053254"/>
              <a:chExt cx="2216292" cy="1107201"/>
            </a:xfrm>
          </p:grpSpPr>
          <p:sp>
            <p:nvSpPr>
              <p:cNvPr id="1133" name="ZoneTexte 77">
                <a:extLst>
                  <a:ext uri="{FF2B5EF4-FFF2-40B4-BE49-F238E27FC236}">
                    <a16:creationId xmlns:a16="http://schemas.microsoft.com/office/drawing/2014/main" id="{47C96304-C2C4-1166-487C-E2195C8FCC5B}"/>
                  </a:ext>
                </a:extLst>
              </p:cNvPr>
              <p:cNvSpPr txBox="1"/>
              <p:nvPr/>
            </p:nvSpPr>
            <p:spPr>
              <a:xfrm>
                <a:off x="10887544" y="5457558"/>
                <a:ext cx="996678" cy="373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γ</a:t>
                </a: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fr-FR" dirty="0"/>
              </a:p>
            </p:txBody>
          </p:sp>
          <p:sp>
            <p:nvSpPr>
              <p:cNvPr id="1134" name="ZoneTexte 57">
                <a:extLst>
                  <a:ext uri="{FF2B5EF4-FFF2-40B4-BE49-F238E27FC236}">
                    <a16:creationId xmlns:a16="http://schemas.microsoft.com/office/drawing/2014/main" id="{44546ABF-6284-482E-0042-44094F36D635}"/>
                  </a:ext>
                </a:extLst>
              </p:cNvPr>
              <p:cNvSpPr txBox="1"/>
              <p:nvPr/>
            </p:nvSpPr>
            <p:spPr>
              <a:xfrm>
                <a:off x="10266076" y="5274513"/>
                <a:ext cx="1571407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σ</a:t>
                </a:r>
                <a:r>
                  <a:rPr lang="fr-FR" sz="1200" dirty="0"/>
                  <a:t> </a:t>
                </a:r>
                <a:r>
                  <a:rPr lang="el-GR" sz="1200" dirty="0"/>
                  <a:t> </a:t>
                </a:r>
                <a:endParaRPr lang="fr-FR" sz="1200" dirty="0"/>
              </a:p>
            </p:txBody>
          </p:sp>
          <p:sp>
            <p:nvSpPr>
              <p:cNvPr id="1135" name="ZoneTexte 57">
                <a:extLst>
                  <a:ext uri="{FF2B5EF4-FFF2-40B4-BE49-F238E27FC236}">
                    <a16:creationId xmlns:a16="http://schemas.microsoft.com/office/drawing/2014/main" id="{984406E7-682C-2544-B66D-CA43030D037C}"/>
                  </a:ext>
                </a:extLst>
              </p:cNvPr>
              <p:cNvSpPr txBox="1"/>
              <p:nvPr/>
            </p:nvSpPr>
            <p:spPr>
              <a:xfrm>
                <a:off x="9667930" y="5879224"/>
                <a:ext cx="1571407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η </a:t>
                </a:r>
                <a:endParaRPr lang="fr-FR" sz="1200" dirty="0"/>
              </a:p>
            </p:txBody>
          </p:sp>
          <p:sp>
            <p:nvSpPr>
              <p:cNvPr id="1136" name="ZoneTexte 57">
                <a:extLst>
                  <a:ext uri="{FF2B5EF4-FFF2-40B4-BE49-F238E27FC236}">
                    <a16:creationId xmlns:a16="http://schemas.microsoft.com/office/drawing/2014/main" id="{EC72B1AB-539C-7599-AB5F-7F7632A146CC}"/>
                  </a:ext>
                </a:extLst>
              </p:cNvPr>
              <p:cNvSpPr txBox="1"/>
              <p:nvPr/>
            </p:nvSpPr>
            <p:spPr>
              <a:xfrm>
                <a:off x="10912550" y="5053254"/>
                <a:ext cx="851121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μ  </a:t>
                </a:r>
                <a:endParaRPr lang="fr-FR" sz="1200" dirty="0"/>
              </a:p>
            </p:txBody>
          </p:sp>
        </p:grpSp>
        <p:sp>
          <p:nvSpPr>
            <p:cNvPr id="1132" name="ZoneTexte 102">
              <a:extLst>
                <a:ext uri="{FF2B5EF4-FFF2-40B4-BE49-F238E27FC236}">
                  <a16:creationId xmlns:a16="http://schemas.microsoft.com/office/drawing/2014/main" id="{294BC6C6-BD29-AA4B-073A-223A4886186E}"/>
                </a:ext>
              </a:extLst>
            </p:cNvPr>
            <p:cNvSpPr txBox="1"/>
            <p:nvPr/>
          </p:nvSpPr>
          <p:spPr>
            <a:xfrm>
              <a:off x="10064903" y="6506194"/>
              <a:ext cx="1011167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fr-FR" sz="1800" b="1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Colony</a:t>
              </a:r>
              <a:r>
                <a:rPr lang="fr-FR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2</a:t>
              </a:r>
            </a:p>
          </p:txBody>
        </p:sp>
      </p:grpSp>
      <p:sp>
        <p:nvSpPr>
          <p:cNvPr id="1157" name="ZoneTexte 57">
            <a:extLst>
              <a:ext uri="{FF2B5EF4-FFF2-40B4-BE49-F238E27FC236}">
                <a16:creationId xmlns:a16="http://schemas.microsoft.com/office/drawing/2014/main" id="{90F13B86-45C2-659B-6660-2DC594ADE63F}"/>
              </a:ext>
            </a:extLst>
          </p:cNvPr>
          <p:cNvSpPr txBox="1"/>
          <p:nvPr/>
        </p:nvSpPr>
        <p:spPr>
          <a:xfrm>
            <a:off x="2832456" y="4158080"/>
            <a:ext cx="845324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dirty="0"/>
              <a:t> </a:t>
            </a:r>
            <a:r>
              <a:rPr lang="el-GR" dirty="0"/>
              <a:t>ρ</a:t>
            </a:r>
            <a:r>
              <a:rPr lang="fr-FR" sz="1800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l-GR" dirty="0"/>
              <a:t> </a:t>
            </a:r>
            <a:endParaRPr lang="fr-FR" dirty="0"/>
          </a:p>
        </p:txBody>
      </p:sp>
      <p:cxnSp>
        <p:nvCxnSpPr>
          <p:cNvPr id="1158" name="Connector: Curved 1157">
            <a:extLst>
              <a:ext uri="{FF2B5EF4-FFF2-40B4-BE49-F238E27FC236}">
                <a16:creationId xmlns:a16="http://schemas.microsoft.com/office/drawing/2014/main" id="{4418EDAB-5EDD-CB4F-7EEB-1454E6F518F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85455" y="4447781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9" name="Connector: Curved 1158">
            <a:extLst>
              <a:ext uri="{FF2B5EF4-FFF2-40B4-BE49-F238E27FC236}">
                <a16:creationId xmlns:a16="http://schemas.microsoft.com/office/drawing/2014/main" id="{B07A54B9-5552-EA86-A151-65DDE4E249F1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044935" y="5785737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7" name="ZoneTexte 57">
            <a:extLst>
              <a:ext uri="{FF2B5EF4-FFF2-40B4-BE49-F238E27FC236}">
                <a16:creationId xmlns:a16="http://schemas.microsoft.com/office/drawing/2014/main" id="{97BD73DF-CA4F-1D17-0C8F-3D3186D848D7}"/>
              </a:ext>
            </a:extLst>
          </p:cNvPr>
          <p:cNvSpPr txBox="1"/>
          <p:nvPr/>
        </p:nvSpPr>
        <p:spPr>
          <a:xfrm>
            <a:off x="9880759" y="865259"/>
            <a:ext cx="851222" cy="43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600" dirty="0"/>
              <a:t>INFECTION </a:t>
            </a:r>
            <a:r>
              <a:rPr lang="fr-FR" sz="700" dirty="0"/>
              <a:t>in C2</a:t>
            </a:r>
            <a:endParaRPr lang="fr-FR" sz="8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800" dirty="0"/>
          </a:p>
        </p:txBody>
      </p:sp>
      <p:sp>
        <p:nvSpPr>
          <p:cNvPr id="1178" name="ZoneTexte 57">
            <a:extLst>
              <a:ext uri="{FF2B5EF4-FFF2-40B4-BE49-F238E27FC236}">
                <a16:creationId xmlns:a16="http://schemas.microsoft.com/office/drawing/2014/main" id="{23C075CC-5BD4-2EE5-B095-EA8AEB9F71E0}"/>
              </a:ext>
            </a:extLst>
          </p:cNvPr>
          <p:cNvSpPr txBox="1"/>
          <p:nvPr/>
        </p:nvSpPr>
        <p:spPr>
          <a:xfrm>
            <a:off x="10357916" y="2000137"/>
            <a:ext cx="784090" cy="43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600" dirty="0"/>
              <a:t>INFECTION </a:t>
            </a:r>
            <a:r>
              <a:rPr lang="fr-FR" sz="700" dirty="0"/>
              <a:t>in C2</a:t>
            </a:r>
            <a:endParaRPr lang="fr-FR" sz="8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800" dirty="0"/>
          </a:p>
        </p:txBody>
      </p:sp>
      <p:sp>
        <p:nvSpPr>
          <p:cNvPr id="1179" name="ZoneTexte 57">
            <a:extLst>
              <a:ext uri="{FF2B5EF4-FFF2-40B4-BE49-F238E27FC236}">
                <a16:creationId xmlns:a16="http://schemas.microsoft.com/office/drawing/2014/main" id="{D4AB1CF6-3E24-607B-EDF4-76C49B5B68D7}"/>
              </a:ext>
            </a:extLst>
          </p:cNvPr>
          <p:cNvSpPr txBox="1"/>
          <p:nvPr/>
        </p:nvSpPr>
        <p:spPr>
          <a:xfrm>
            <a:off x="9548451" y="4989282"/>
            <a:ext cx="974222" cy="20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600" dirty="0"/>
              <a:t>INFECTION </a:t>
            </a:r>
            <a:r>
              <a:rPr lang="fr-FR" sz="700" dirty="0"/>
              <a:t>in C2</a:t>
            </a:r>
            <a:endParaRPr lang="fr-FR" sz="800" dirty="0"/>
          </a:p>
        </p:txBody>
      </p:sp>
      <p:sp>
        <p:nvSpPr>
          <p:cNvPr id="1180" name="ZoneTexte 57">
            <a:extLst>
              <a:ext uri="{FF2B5EF4-FFF2-40B4-BE49-F238E27FC236}">
                <a16:creationId xmlns:a16="http://schemas.microsoft.com/office/drawing/2014/main" id="{16EB73F2-A532-3941-B3B1-EB3DC4B6AE00}"/>
              </a:ext>
            </a:extLst>
          </p:cNvPr>
          <p:cNvSpPr txBox="1"/>
          <p:nvPr/>
        </p:nvSpPr>
        <p:spPr>
          <a:xfrm>
            <a:off x="289439" y="1836600"/>
            <a:ext cx="726689" cy="20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600" dirty="0"/>
              <a:t>INFECTION </a:t>
            </a:r>
            <a:r>
              <a:rPr lang="fr-FR" sz="700" dirty="0"/>
              <a:t>in C1</a:t>
            </a:r>
            <a:endParaRPr lang="fr-FR" sz="800" dirty="0"/>
          </a:p>
        </p:txBody>
      </p:sp>
      <p:sp>
        <p:nvSpPr>
          <p:cNvPr id="1181" name="ZoneTexte 57">
            <a:extLst>
              <a:ext uri="{FF2B5EF4-FFF2-40B4-BE49-F238E27FC236}">
                <a16:creationId xmlns:a16="http://schemas.microsoft.com/office/drawing/2014/main" id="{E56B0EC6-A28A-E076-ECFA-FB5B2260E076}"/>
              </a:ext>
            </a:extLst>
          </p:cNvPr>
          <p:cNvSpPr txBox="1"/>
          <p:nvPr/>
        </p:nvSpPr>
        <p:spPr>
          <a:xfrm>
            <a:off x="501856" y="5003301"/>
            <a:ext cx="810013" cy="20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600" dirty="0"/>
              <a:t>INFECTION </a:t>
            </a:r>
            <a:r>
              <a:rPr lang="fr-FR" sz="700" dirty="0"/>
              <a:t>in C1</a:t>
            </a:r>
            <a:endParaRPr lang="fr-FR" sz="800" dirty="0"/>
          </a:p>
        </p:txBody>
      </p:sp>
      <p:sp>
        <p:nvSpPr>
          <p:cNvPr id="1182" name="ZoneTexte 77">
            <a:extLst>
              <a:ext uri="{FF2B5EF4-FFF2-40B4-BE49-F238E27FC236}">
                <a16:creationId xmlns:a16="http://schemas.microsoft.com/office/drawing/2014/main" id="{10059EE6-A9FC-1780-45F8-564F627F4FA7}"/>
              </a:ext>
            </a:extLst>
          </p:cNvPr>
          <p:cNvSpPr txBox="1"/>
          <p:nvPr/>
        </p:nvSpPr>
        <p:spPr>
          <a:xfrm>
            <a:off x="1424552" y="2259021"/>
            <a:ext cx="24884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γ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sp>
        <p:nvSpPr>
          <p:cNvPr id="1184" name="ZoneTexte 57">
            <a:extLst>
              <a:ext uri="{FF2B5EF4-FFF2-40B4-BE49-F238E27FC236}">
                <a16:creationId xmlns:a16="http://schemas.microsoft.com/office/drawing/2014/main" id="{5B78E167-6E58-B189-55CE-61C3C128F461}"/>
              </a:ext>
            </a:extLst>
          </p:cNvPr>
          <p:cNvSpPr txBox="1"/>
          <p:nvPr/>
        </p:nvSpPr>
        <p:spPr>
          <a:xfrm>
            <a:off x="2942868" y="474901"/>
            <a:ext cx="5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ζ </a:t>
            </a:r>
            <a:r>
              <a:rPr lang="fr-FR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fr-FR" dirty="0"/>
          </a:p>
        </p:txBody>
      </p:sp>
      <p:sp>
        <p:nvSpPr>
          <p:cNvPr id="1186" name="ZoneTexte 102">
            <a:extLst>
              <a:ext uri="{FF2B5EF4-FFF2-40B4-BE49-F238E27FC236}">
                <a16:creationId xmlns:a16="http://schemas.microsoft.com/office/drawing/2014/main" id="{66CB36CF-282F-7D02-4507-D3C7A42EF33A}"/>
              </a:ext>
            </a:extLst>
          </p:cNvPr>
          <p:cNvSpPr txBox="1"/>
          <p:nvPr/>
        </p:nvSpPr>
        <p:spPr>
          <a:xfrm>
            <a:off x="10230168" y="315256"/>
            <a:ext cx="10113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Colony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</a:p>
        </p:txBody>
      </p:sp>
      <p:cxnSp>
        <p:nvCxnSpPr>
          <p:cNvPr id="1188" name="Connecteur droit avec flèche 1">
            <a:extLst>
              <a:ext uri="{FF2B5EF4-FFF2-40B4-BE49-F238E27FC236}">
                <a16:creationId xmlns:a16="http://schemas.microsoft.com/office/drawing/2014/main" id="{016F4AF7-8557-F873-0595-F68A0F4E1CAD}"/>
              </a:ext>
            </a:extLst>
          </p:cNvPr>
          <p:cNvCxnSpPr>
            <a:cxnSpLocks/>
          </p:cNvCxnSpPr>
          <p:nvPr/>
        </p:nvCxnSpPr>
        <p:spPr>
          <a:xfrm>
            <a:off x="4568708" y="3112793"/>
            <a:ext cx="9676" cy="1016937"/>
          </a:xfrm>
          <a:prstGeom prst="straightConnector1">
            <a:avLst/>
          </a:prstGeom>
          <a:ln w="539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3" name="Connecteur droit avec flèche 1">
            <a:extLst>
              <a:ext uri="{FF2B5EF4-FFF2-40B4-BE49-F238E27FC236}">
                <a16:creationId xmlns:a16="http://schemas.microsoft.com/office/drawing/2014/main" id="{4D1DF81B-CA32-7DE2-93AB-AABC8D4C0A8F}"/>
              </a:ext>
            </a:extLst>
          </p:cNvPr>
          <p:cNvCxnSpPr>
            <a:cxnSpLocks/>
            <a:stCxn id="452" idx="4"/>
          </p:cNvCxnSpPr>
          <p:nvPr/>
        </p:nvCxnSpPr>
        <p:spPr>
          <a:xfrm flipH="1">
            <a:off x="7561335" y="3052162"/>
            <a:ext cx="6373" cy="1077568"/>
          </a:xfrm>
          <a:prstGeom prst="straightConnector1">
            <a:avLst/>
          </a:prstGeom>
          <a:ln w="539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97" name="ZoneTexte 57">
            <a:extLst>
              <a:ext uri="{FF2B5EF4-FFF2-40B4-BE49-F238E27FC236}">
                <a16:creationId xmlns:a16="http://schemas.microsoft.com/office/drawing/2014/main" id="{B1F94532-C26D-2370-B1F8-8A893FC8CC77}"/>
              </a:ext>
            </a:extLst>
          </p:cNvPr>
          <p:cNvSpPr txBox="1"/>
          <p:nvPr/>
        </p:nvSpPr>
        <p:spPr>
          <a:xfrm>
            <a:off x="2805502" y="2971533"/>
            <a:ext cx="519598" cy="71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600" dirty="0"/>
              <a:t>Ψ</a:t>
            </a:r>
            <a:r>
              <a:rPr lang="fr-FR" sz="1600" dirty="0"/>
              <a:t> 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600" dirty="0"/>
          </a:p>
        </p:txBody>
      </p:sp>
      <p:sp>
        <p:nvSpPr>
          <p:cNvPr id="1198" name="ZoneTexte 57">
            <a:extLst>
              <a:ext uri="{FF2B5EF4-FFF2-40B4-BE49-F238E27FC236}">
                <a16:creationId xmlns:a16="http://schemas.microsoft.com/office/drawing/2014/main" id="{4C41FE24-9A49-91EB-32EB-044441F6E1BD}"/>
              </a:ext>
            </a:extLst>
          </p:cNvPr>
          <p:cNvSpPr txBox="1"/>
          <p:nvPr/>
        </p:nvSpPr>
        <p:spPr>
          <a:xfrm>
            <a:off x="4628812" y="3198875"/>
            <a:ext cx="519598" cy="71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600" dirty="0"/>
              <a:t>Ψ</a:t>
            </a:r>
            <a:r>
              <a:rPr lang="fr-FR" sz="1600" dirty="0"/>
              <a:t> 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600" dirty="0"/>
          </a:p>
        </p:txBody>
      </p:sp>
      <p:sp>
        <p:nvSpPr>
          <p:cNvPr id="1199" name="ZoneTexte 57">
            <a:extLst>
              <a:ext uri="{FF2B5EF4-FFF2-40B4-BE49-F238E27FC236}">
                <a16:creationId xmlns:a16="http://schemas.microsoft.com/office/drawing/2014/main" id="{58FD5F11-131C-0CF7-A187-D8AC8C7174B8}"/>
              </a:ext>
            </a:extLst>
          </p:cNvPr>
          <p:cNvSpPr txBox="1"/>
          <p:nvPr/>
        </p:nvSpPr>
        <p:spPr>
          <a:xfrm>
            <a:off x="7553023" y="3123143"/>
            <a:ext cx="519598" cy="71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600" dirty="0"/>
              <a:t>Ψ</a:t>
            </a:r>
            <a:r>
              <a:rPr lang="fr-FR" sz="1600" dirty="0"/>
              <a:t> 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600" dirty="0"/>
          </a:p>
        </p:txBody>
      </p:sp>
      <p:sp>
        <p:nvSpPr>
          <p:cNvPr id="1200" name="ZoneTexte 57">
            <a:extLst>
              <a:ext uri="{FF2B5EF4-FFF2-40B4-BE49-F238E27FC236}">
                <a16:creationId xmlns:a16="http://schemas.microsoft.com/office/drawing/2014/main" id="{F34F226D-6ABA-9134-1837-16D73676C048}"/>
              </a:ext>
            </a:extLst>
          </p:cNvPr>
          <p:cNvSpPr txBox="1"/>
          <p:nvPr/>
        </p:nvSpPr>
        <p:spPr>
          <a:xfrm>
            <a:off x="9212728" y="2895056"/>
            <a:ext cx="519598" cy="71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600" dirty="0"/>
              <a:t>Ψ</a:t>
            </a:r>
            <a:r>
              <a:rPr lang="fr-FR" sz="1600" dirty="0"/>
              <a:t> 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600" dirty="0"/>
          </a:p>
        </p:txBody>
      </p:sp>
      <p:sp>
        <p:nvSpPr>
          <p:cNvPr id="1203" name="ZoneTexte 57">
            <a:extLst>
              <a:ext uri="{FF2B5EF4-FFF2-40B4-BE49-F238E27FC236}">
                <a16:creationId xmlns:a16="http://schemas.microsoft.com/office/drawing/2014/main" id="{B230CE74-822C-B86E-7A66-DAF3EBAC0265}"/>
              </a:ext>
            </a:extLst>
          </p:cNvPr>
          <p:cNvSpPr txBox="1"/>
          <p:nvPr/>
        </p:nvSpPr>
        <p:spPr>
          <a:xfrm>
            <a:off x="8917755" y="4072819"/>
            <a:ext cx="599165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dirty="0"/>
              <a:t>ρ</a:t>
            </a:r>
            <a:r>
              <a:rPr lang="fr-FR" sz="1800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l-GR" dirty="0"/>
              <a:t>  </a:t>
            </a:r>
            <a:endParaRPr lang="fr-FR" dirty="0"/>
          </a:p>
        </p:txBody>
      </p:sp>
      <p:sp>
        <p:nvSpPr>
          <p:cNvPr id="1204" name="ZoneTexte 57">
            <a:extLst>
              <a:ext uri="{FF2B5EF4-FFF2-40B4-BE49-F238E27FC236}">
                <a16:creationId xmlns:a16="http://schemas.microsoft.com/office/drawing/2014/main" id="{CFDCB3ED-700F-B3DC-46CE-4C373C382F5B}"/>
              </a:ext>
            </a:extLst>
          </p:cNvPr>
          <p:cNvSpPr txBox="1"/>
          <p:nvPr/>
        </p:nvSpPr>
        <p:spPr>
          <a:xfrm>
            <a:off x="8885897" y="6292279"/>
            <a:ext cx="837718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dirty="0"/>
              <a:t> </a:t>
            </a:r>
            <a:r>
              <a:rPr lang="el-GR" dirty="0"/>
              <a:t>ρ</a:t>
            </a:r>
            <a:r>
              <a:rPr lang="fr-FR" sz="1800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el-GR" dirty="0"/>
              <a:t>  </a:t>
            </a:r>
            <a:endParaRPr lang="fr-FR" dirty="0"/>
          </a:p>
        </p:txBody>
      </p:sp>
      <p:sp>
        <p:nvSpPr>
          <p:cNvPr id="1205" name="ZoneTexte 57">
            <a:extLst>
              <a:ext uri="{FF2B5EF4-FFF2-40B4-BE49-F238E27FC236}">
                <a16:creationId xmlns:a16="http://schemas.microsoft.com/office/drawing/2014/main" id="{52C28D8A-3056-2ECC-793B-795F0493D3A2}"/>
              </a:ext>
            </a:extLst>
          </p:cNvPr>
          <p:cNvSpPr txBox="1"/>
          <p:nvPr/>
        </p:nvSpPr>
        <p:spPr>
          <a:xfrm>
            <a:off x="2910006" y="6292278"/>
            <a:ext cx="637721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dirty="0"/>
              <a:t>ρ</a:t>
            </a:r>
            <a:r>
              <a:rPr lang="fr-FR" sz="1800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el-GR" dirty="0"/>
              <a:t>  </a:t>
            </a: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2D6D31-6036-9E42-98BA-B5C4BF6B9369}"/>
              </a:ext>
            </a:extLst>
          </p:cNvPr>
          <p:cNvSpPr txBox="1"/>
          <p:nvPr/>
        </p:nvSpPr>
        <p:spPr>
          <a:xfrm>
            <a:off x="1259098" y="1512821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Breeders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13D6F-4615-38CD-4B51-BC68C113D3A5}"/>
              </a:ext>
            </a:extLst>
          </p:cNvPr>
          <p:cNvSpPr txBox="1"/>
          <p:nvPr/>
        </p:nvSpPr>
        <p:spPr>
          <a:xfrm rot="20709382">
            <a:off x="1155907" y="2580200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Nestlings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0E3238-75FC-D8AF-FA3C-0A2C9848E561}"/>
              </a:ext>
            </a:extLst>
          </p:cNvPr>
          <p:cNvSpPr txBox="1"/>
          <p:nvPr/>
        </p:nvSpPr>
        <p:spPr>
          <a:xfrm rot="20868132">
            <a:off x="11043002" y="2811981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Nestlings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0612C3-0155-C9D5-60DA-83DF989106A7}"/>
              </a:ext>
            </a:extLst>
          </p:cNvPr>
          <p:cNvSpPr txBox="1"/>
          <p:nvPr/>
        </p:nvSpPr>
        <p:spPr>
          <a:xfrm>
            <a:off x="4162246" y="2794932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Breeders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53BD41-2BFD-B914-2B20-6EEFE8CA332A}"/>
              </a:ext>
            </a:extLst>
          </p:cNvPr>
          <p:cNvSpPr txBox="1"/>
          <p:nvPr/>
        </p:nvSpPr>
        <p:spPr>
          <a:xfrm>
            <a:off x="7193576" y="2723816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Breeders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5EA0D1-E3CE-533A-5B80-F91583FA45A4}"/>
              </a:ext>
            </a:extLst>
          </p:cNvPr>
          <p:cNvSpPr txBox="1"/>
          <p:nvPr/>
        </p:nvSpPr>
        <p:spPr>
          <a:xfrm>
            <a:off x="10584583" y="1646858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Breeders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133E1-B1E3-7394-B16E-E03307D19FE5}"/>
              </a:ext>
            </a:extLst>
          </p:cNvPr>
          <p:cNvSpPr txBox="1"/>
          <p:nvPr/>
        </p:nvSpPr>
        <p:spPr>
          <a:xfrm>
            <a:off x="1008831" y="4235801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Non-Breeders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EFF2B-3638-95D1-9FFD-509F6B3B5EAF}"/>
              </a:ext>
            </a:extLst>
          </p:cNvPr>
          <p:cNvSpPr txBox="1"/>
          <p:nvPr/>
        </p:nvSpPr>
        <p:spPr>
          <a:xfrm>
            <a:off x="9978452" y="4237246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Non-Breeders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E75655-17F0-CC32-4A57-E7E505348A06}"/>
              </a:ext>
            </a:extLst>
          </p:cNvPr>
          <p:cNvSpPr txBox="1"/>
          <p:nvPr/>
        </p:nvSpPr>
        <p:spPr>
          <a:xfrm>
            <a:off x="7003117" y="4195602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Non-Breeders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577E6-78CF-9EB0-338E-4A81B026C098}"/>
              </a:ext>
            </a:extLst>
          </p:cNvPr>
          <p:cNvSpPr txBox="1"/>
          <p:nvPr/>
        </p:nvSpPr>
        <p:spPr>
          <a:xfrm>
            <a:off x="4006224" y="4176776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Non-Breeders</a:t>
            </a:r>
            <a:endParaRPr lang="en-US" sz="1200" dirty="0"/>
          </a:p>
        </p:txBody>
      </p:sp>
      <p:sp>
        <p:nvSpPr>
          <p:cNvPr id="15" name="ZoneTexte 57">
            <a:extLst>
              <a:ext uri="{FF2B5EF4-FFF2-40B4-BE49-F238E27FC236}">
                <a16:creationId xmlns:a16="http://schemas.microsoft.com/office/drawing/2014/main" id="{E6C602E7-26F0-B835-BA31-23E5DD4D694F}"/>
              </a:ext>
            </a:extLst>
          </p:cNvPr>
          <p:cNvSpPr txBox="1"/>
          <p:nvPr/>
        </p:nvSpPr>
        <p:spPr>
          <a:xfrm>
            <a:off x="8930415" y="461111"/>
            <a:ext cx="55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ζ </a:t>
            </a:r>
            <a:r>
              <a:rPr lang="fr-FR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fr-FR" dirty="0"/>
          </a:p>
        </p:txBody>
      </p:sp>
      <p:sp>
        <p:nvSpPr>
          <p:cNvPr id="16" name="ZoneTexte 57">
            <a:extLst>
              <a:ext uri="{FF2B5EF4-FFF2-40B4-BE49-F238E27FC236}">
                <a16:creationId xmlns:a16="http://schemas.microsoft.com/office/drawing/2014/main" id="{1E2AFDAE-4CC6-DD8A-ACB0-7F847A48ABC0}"/>
              </a:ext>
            </a:extLst>
          </p:cNvPr>
          <p:cNvSpPr txBox="1"/>
          <p:nvPr/>
        </p:nvSpPr>
        <p:spPr>
          <a:xfrm>
            <a:off x="2701674" y="1905326"/>
            <a:ext cx="50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ζ </a:t>
            </a:r>
            <a:r>
              <a:rPr lang="fr-FR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endParaRPr lang="fr-FR" dirty="0"/>
          </a:p>
        </p:txBody>
      </p:sp>
      <p:sp>
        <p:nvSpPr>
          <p:cNvPr id="17" name="ZoneTexte 57">
            <a:extLst>
              <a:ext uri="{FF2B5EF4-FFF2-40B4-BE49-F238E27FC236}">
                <a16:creationId xmlns:a16="http://schemas.microsoft.com/office/drawing/2014/main" id="{DAA6FFFD-CC39-CF4D-377A-72C7968C96BE}"/>
              </a:ext>
            </a:extLst>
          </p:cNvPr>
          <p:cNvSpPr txBox="1"/>
          <p:nvPr/>
        </p:nvSpPr>
        <p:spPr>
          <a:xfrm>
            <a:off x="9119665" y="1858740"/>
            <a:ext cx="50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ζ </a:t>
            </a:r>
            <a:r>
              <a:rPr lang="fr-FR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6652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2" name="Group 1101">
            <a:extLst>
              <a:ext uri="{FF2B5EF4-FFF2-40B4-BE49-F238E27FC236}">
                <a16:creationId xmlns:a16="http://schemas.microsoft.com/office/drawing/2014/main" id="{800DBC46-3232-EDEC-919E-AA895C4AB8AE}"/>
              </a:ext>
            </a:extLst>
          </p:cNvPr>
          <p:cNvGrpSpPr/>
          <p:nvPr/>
        </p:nvGrpSpPr>
        <p:grpSpPr>
          <a:xfrm>
            <a:off x="1742797" y="1183966"/>
            <a:ext cx="9070725" cy="4086938"/>
            <a:chOff x="9310226" y="4891105"/>
            <a:chExt cx="2754067" cy="1222213"/>
          </a:xfrm>
        </p:grpSpPr>
        <p:grpSp>
          <p:nvGrpSpPr>
            <p:cNvPr id="1103" name="Group 1102">
              <a:extLst>
                <a:ext uri="{FF2B5EF4-FFF2-40B4-BE49-F238E27FC236}">
                  <a16:creationId xmlns:a16="http://schemas.microsoft.com/office/drawing/2014/main" id="{14EC71EB-CA47-09E4-6F2B-0A13EA9C6095}"/>
                </a:ext>
              </a:extLst>
            </p:cNvPr>
            <p:cNvGrpSpPr/>
            <p:nvPr/>
          </p:nvGrpSpPr>
          <p:grpSpPr>
            <a:xfrm>
              <a:off x="9310226" y="4891105"/>
              <a:ext cx="2303627" cy="825217"/>
              <a:chOff x="311612" y="1516638"/>
              <a:chExt cx="2303627" cy="825217"/>
            </a:xfrm>
          </p:grpSpPr>
          <p:grpSp>
            <p:nvGrpSpPr>
              <p:cNvPr id="1112" name="Group 1111">
                <a:extLst>
                  <a:ext uri="{FF2B5EF4-FFF2-40B4-BE49-F238E27FC236}">
                    <a16:creationId xmlns:a16="http://schemas.microsoft.com/office/drawing/2014/main" id="{A4C8779B-C7AB-BBBF-A7EA-654C5C9B29B6}"/>
                  </a:ext>
                </a:extLst>
              </p:cNvPr>
              <p:cNvGrpSpPr/>
              <p:nvPr/>
            </p:nvGrpSpPr>
            <p:grpSpPr>
              <a:xfrm>
                <a:off x="369861" y="1516638"/>
                <a:ext cx="2245378" cy="818638"/>
                <a:chOff x="1678922" y="3212334"/>
                <a:chExt cx="6050226" cy="2098541"/>
              </a:xfrm>
            </p:grpSpPr>
            <p:sp>
              <p:nvSpPr>
                <p:cNvPr id="1120" name="Ellipse 37">
                  <a:extLst>
                    <a:ext uri="{FF2B5EF4-FFF2-40B4-BE49-F238E27FC236}">
                      <a16:creationId xmlns:a16="http://schemas.microsoft.com/office/drawing/2014/main" id="{72C98DAA-8266-B390-1D46-E8B22A16E74B}"/>
                    </a:ext>
                  </a:extLst>
                </p:cNvPr>
                <p:cNvSpPr/>
                <p:nvPr/>
              </p:nvSpPr>
              <p:spPr>
                <a:xfrm>
                  <a:off x="7022138" y="321233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4000" b="1" dirty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1121" name="Ellipse 6">
                  <a:extLst>
                    <a:ext uri="{FF2B5EF4-FFF2-40B4-BE49-F238E27FC236}">
                      <a16:creationId xmlns:a16="http://schemas.microsoft.com/office/drawing/2014/main" id="{3EB3AF5A-E70C-D1C2-ED0F-5A98371EA73F}"/>
                    </a:ext>
                  </a:extLst>
                </p:cNvPr>
                <p:cNvSpPr/>
                <p:nvPr/>
              </p:nvSpPr>
              <p:spPr>
                <a:xfrm>
                  <a:off x="1678922" y="4603864"/>
                  <a:ext cx="707011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4000" b="1" kern="100" dirty="0">
                      <a:solidFill>
                        <a:schemeClr val="tx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endParaRPr lang="fr-FR" sz="1600" b="1" kern="1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2" name="Ellipse 6">
                  <a:extLst>
                    <a:ext uri="{FF2B5EF4-FFF2-40B4-BE49-F238E27FC236}">
                      <a16:creationId xmlns:a16="http://schemas.microsoft.com/office/drawing/2014/main" id="{B4B1D930-8AD8-3EF9-8C28-106F5F1C2FE6}"/>
                    </a:ext>
                  </a:extLst>
                </p:cNvPr>
                <p:cNvSpPr/>
                <p:nvPr/>
              </p:nvSpPr>
              <p:spPr>
                <a:xfrm>
                  <a:off x="3460617" y="460386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4000" b="1" kern="1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</a:t>
                  </a:r>
                  <a:endParaRPr lang="fr-FR" sz="4000" b="1" kern="1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3" name="Ellipse 6">
                  <a:extLst>
                    <a:ext uri="{FF2B5EF4-FFF2-40B4-BE49-F238E27FC236}">
                      <a16:creationId xmlns:a16="http://schemas.microsoft.com/office/drawing/2014/main" id="{5EBE2574-CBB3-0990-FE8B-E0B434CAA8F5}"/>
                    </a:ext>
                  </a:extLst>
                </p:cNvPr>
                <p:cNvSpPr/>
                <p:nvPr/>
              </p:nvSpPr>
              <p:spPr>
                <a:xfrm>
                  <a:off x="5242312" y="4603863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4000" b="1" dirty="0">
                      <a:solidFill>
                        <a:schemeClr val="tx1"/>
                      </a:solidFill>
                    </a:rPr>
                    <a:t>I</a:t>
                  </a:r>
                </a:p>
              </p:txBody>
            </p:sp>
            <p:sp>
              <p:nvSpPr>
                <p:cNvPr id="1124" name="Ellipse 6">
                  <a:extLst>
                    <a:ext uri="{FF2B5EF4-FFF2-40B4-BE49-F238E27FC236}">
                      <a16:creationId xmlns:a16="http://schemas.microsoft.com/office/drawing/2014/main" id="{6DDD5F25-6F49-490F-4AB6-C084B6FA9113}"/>
                    </a:ext>
                  </a:extLst>
                </p:cNvPr>
                <p:cNvSpPr/>
                <p:nvPr/>
              </p:nvSpPr>
              <p:spPr>
                <a:xfrm>
                  <a:off x="7022138" y="4603862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4000" b="1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125" name="Connecteur droit avec flèche 1">
                  <a:extLst>
                    <a:ext uri="{FF2B5EF4-FFF2-40B4-BE49-F238E27FC236}">
                      <a16:creationId xmlns:a16="http://schemas.microsoft.com/office/drawing/2014/main" id="{6B52206D-3D84-F400-D1B4-8CB7BD533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67627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126" name="Connecteur droit avec flèche 1">
                  <a:extLst>
                    <a:ext uri="{FF2B5EF4-FFF2-40B4-BE49-F238E27FC236}">
                      <a16:creationId xmlns:a16="http://schemas.microsoft.com/office/drawing/2014/main" id="{BAEC7727-74B8-3493-DF3E-5DB6CFF311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9322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127" name="Connecteur droit avec flèche 1">
                  <a:extLst>
                    <a:ext uri="{FF2B5EF4-FFF2-40B4-BE49-F238E27FC236}">
                      <a16:creationId xmlns:a16="http://schemas.microsoft.com/office/drawing/2014/main" id="{2329EB0D-3D05-43AC-AC6D-04A93254F9C2}"/>
                    </a:ext>
                  </a:extLst>
                </p:cNvPr>
                <p:cNvCxnSpPr>
                  <a:cxnSpLocks/>
                  <a:stCxn id="1123" idx="7"/>
                  <a:endCxn id="1120" idx="3"/>
                </p:cNvCxnSpPr>
                <p:nvPr/>
              </p:nvCxnSpPr>
              <p:spPr>
                <a:xfrm flipV="1">
                  <a:off x="5845783" y="3815806"/>
                  <a:ext cx="1279894" cy="891596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4" name="ZoneTexte 46">
                <a:extLst>
                  <a:ext uri="{FF2B5EF4-FFF2-40B4-BE49-F238E27FC236}">
                    <a16:creationId xmlns:a16="http://schemas.microsoft.com/office/drawing/2014/main" id="{2C4388D3-57F4-4053-3403-2D3C64DDEA26}"/>
                  </a:ext>
                </a:extLst>
              </p:cNvPr>
              <p:cNvSpPr txBox="1"/>
              <p:nvPr/>
            </p:nvSpPr>
            <p:spPr>
              <a:xfrm>
                <a:off x="966396" y="2063858"/>
                <a:ext cx="415539" cy="104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fr-FR" dirty="0"/>
              </a:p>
            </p:txBody>
          </p:sp>
          <p:sp>
            <p:nvSpPr>
              <p:cNvPr id="1117" name="ZoneTexte 46">
                <a:extLst>
                  <a:ext uri="{FF2B5EF4-FFF2-40B4-BE49-F238E27FC236}">
                    <a16:creationId xmlns:a16="http://schemas.microsoft.com/office/drawing/2014/main" id="{9035F82E-9E8A-61B0-1CBE-F0A2EAD9534F}"/>
                  </a:ext>
                </a:extLst>
              </p:cNvPr>
              <p:cNvSpPr txBox="1"/>
              <p:nvPr/>
            </p:nvSpPr>
            <p:spPr>
              <a:xfrm>
                <a:off x="311612" y="2063858"/>
                <a:ext cx="413389" cy="90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18" name="Connector: Curved 1117">
                <a:extLst>
                  <a:ext uri="{FF2B5EF4-FFF2-40B4-BE49-F238E27FC236}">
                    <a16:creationId xmlns:a16="http://schemas.microsoft.com/office/drawing/2014/main" id="{D1D461AE-5CA4-3275-34E1-169E0BC02AF0}"/>
                  </a:ext>
                </a:extLst>
              </p:cNvPr>
              <p:cNvCxnSpPr>
                <a:cxnSpLocks/>
                <a:stCxn id="1117" idx="0"/>
                <a:endCxn id="1122" idx="0"/>
              </p:cNvCxnSpPr>
              <p:nvPr/>
            </p:nvCxnSpPr>
            <p:spPr>
              <a:xfrm rot="5400000" flipH="1" flipV="1">
                <a:off x="838102" y="1739677"/>
                <a:ext cx="4386" cy="643976"/>
              </a:xfrm>
              <a:prstGeom prst="curvedConnector3">
                <a:avLst>
                  <a:gd name="adj1" fmla="val 5846400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9" name="Connector: Curved 1118">
                <a:extLst>
                  <a:ext uri="{FF2B5EF4-FFF2-40B4-BE49-F238E27FC236}">
                    <a16:creationId xmlns:a16="http://schemas.microsoft.com/office/drawing/2014/main" id="{A462FF66-ED17-D193-90DF-5A9D2B2A497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838188" y="2020801"/>
                <a:ext cx="4386" cy="637721"/>
              </a:xfrm>
              <a:prstGeom prst="curvedConnector3">
                <a:avLst>
                  <a:gd name="adj1" fmla="val 5312038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4" name="Group 1103">
              <a:extLst>
                <a:ext uri="{FF2B5EF4-FFF2-40B4-BE49-F238E27FC236}">
                  <a16:creationId xmlns:a16="http://schemas.microsoft.com/office/drawing/2014/main" id="{1252F4DD-A42C-B5C3-AAF6-AFAB3C4A3719}"/>
                </a:ext>
              </a:extLst>
            </p:cNvPr>
            <p:cNvGrpSpPr/>
            <p:nvPr/>
          </p:nvGrpSpPr>
          <p:grpSpPr>
            <a:xfrm>
              <a:off x="9780058" y="5119132"/>
              <a:ext cx="2284235" cy="994186"/>
              <a:chOff x="9780058" y="5119132"/>
              <a:chExt cx="2284235" cy="994186"/>
            </a:xfrm>
          </p:grpSpPr>
          <p:sp>
            <p:nvSpPr>
              <p:cNvPr id="1107" name="ZoneTexte 77">
                <a:extLst>
                  <a:ext uri="{FF2B5EF4-FFF2-40B4-BE49-F238E27FC236}">
                    <a16:creationId xmlns:a16="http://schemas.microsoft.com/office/drawing/2014/main" id="{649A1804-6FDD-BA9D-833D-AF1782DA05D3}"/>
                  </a:ext>
                </a:extLst>
              </p:cNvPr>
              <p:cNvSpPr txBox="1"/>
              <p:nvPr/>
            </p:nvSpPr>
            <p:spPr>
              <a:xfrm>
                <a:off x="11067615" y="5354953"/>
                <a:ext cx="996678" cy="192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3500" dirty="0"/>
                  <a:t>γ</a:t>
                </a:r>
                <a:r>
                  <a:rPr lang="fr-FR" sz="35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fr-FR" sz="3500" dirty="0"/>
              </a:p>
            </p:txBody>
          </p:sp>
          <p:sp>
            <p:nvSpPr>
              <p:cNvPr id="1108" name="ZoneTexte 57">
                <a:extLst>
                  <a:ext uri="{FF2B5EF4-FFF2-40B4-BE49-F238E27FC236}">
                    <a16:creationId xmlns:a16="http://schemas.microsoft.com/office/drawing/2014/main" id="{59AF1F37-E039-C69E-DE34-A9BE62891E25}"/>
                  </a:ext>
                </a:extLst>
              </p:cNvPr>
              <p:cNvSpPr txBox="1"/>
              <p:nvPr/>
            </p:nvSpPr>
            <p:spPr>
              <a:xfrm>
                <a:off x="10406388" y="5370180"/>
                <a:ext cx="211535" cy="192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3500" dirty="0"/>
                  <a:t>σ</a:t>
                </a:r>
                <a:r>
                  <a:rPr lang="fr-FR" sz="3500" dirty="0"/>
                  <a:t> </a:t>
                </a:r>
                <a:r>
                  <a:rPr lang="el-GR" sz="3500" dirty="0"/>
                  <a:t> </a:t>
                </a:r>
                <a:endParaRPr lang="fr-FR" sz="3500" dirty="0"/>
              </a:p>
            </p:txBody>
          </p:sp>
          <p:sp>
            <p:nvSpPr>
              <p:cNvPr id="1109" name="ZoneTexte 57">
                <a:extLst>
                  <a:ext uri="{FF2B5EF4-FFF2-40B4-BE49-F238E27FC236}">
                    <a16:creationId xmlns:a16="http://schemas.microsoft.com/office/drawing/2014/main" id="{44E77088-3088-079A-1008-06968FD7BA1C}"/>
                  </a:ext>
                </a:extLst>
              </p:cNvPr>
              <p:cNvSpPr txBox="1"/>
              <p:nvPr/>
            </p:nvSpPr>
            <p:spPr>
              <a:xfrm>
                <a:off x="9780058" y="5921008"/>
                <a:ext cx="1571407" cy="192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3500" dirty="0"/>
                  <a:t>η</a:t>
                </a:r>
                <a:r>
                  <a:rPr lang="el-GR" sz="1200" dirty="0"/>
                  <a:t> </a:t>
                </a:r>
                <a:endParaRPr lang="fr-FR" sz="1200" dirty="0"/>
              </a:p>
            </p:txBody>
          </p:sp>
          <p:sp>
            <p:nvSpPr>
              <p:cNvPr id="1110" name="ZoneTexte 57">
                <a:extLst>
                  <a:ext uri="{FF2B5EF4-FFF2-40B4-BE49-F238E27FC236}">
                    <a16:creationId xmlns:a16="http://schemas.microsoft.com/office/drawing/2014/main" id="{DD69E2E5-2AD7-7115-578E-66C1D74632AA}"/>
                  </a:ext>
                </a:extLst>
              </p:cNvPr>
              <p:cNvSpPr txBox="1"/>
              <p:nvPr/>
            </p:nvSpPr>
            <p:spPr>
              <a:xfrm>
                <a:off x="11025020" y="5119132"/>
                <a:ext cx="851121" cy="192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3500" dirty="0"/>
                  <a:t>μ  </a:t>
                </a:r>
                <a:endParaRPr lang="fr-FR" sz="3500" dirty="0"/>
              </a:p>
            </p:txBody>
          </p:sp>
        </p:grpSp>
      </p:grpSp>
      <p:sp>
        <p:nvSpPr>
          <p:cNvPr id="8" name="ZoneTexte 57">
            <a:extLst>
              <a:ext uri="{FF2B5EF4-FFF2-40B4-BE49-F238E27FC236}">
                <a16:creationId xmlns:a16="http://schemas.microsoft.com/office/drawing/2014/main" id="{4E32C16C-3847-3B94-4449-E8C1A0B09572}"/>
              </a:ext>
            </a:extLst>
          </p:cNvPr>
          <p:cNvSpPr txBox="1"/>
          <p:nvPr/>
        </p:nvSpPr>
        <p:spPr>
          <a:xfrm>
            <a:off x="1766717" y="1616021"/>
            <a:ext cx="3047014" cy="96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algn="ctr">
              <a:buNone/>
            </a:pPr>
            <a:r>
              <a:rPr lang="el-GR" sz="3200" dirty="0"/>
              <a:t>β</a:t>
            </a:r>
            <a:r>
              <a:rPr lang="fr-FR" sz="3200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fr-FR" sz="3200" dirty="0"/>
              <a:t>.S.E + </a:t>
            </a:r>
            <a:r>
              <a:rPr lang="el-GR" sz="3200" dirty="0"/>
              <a:t>β</a:t>
            </a:r>
            <a:r>
              <a:rPr lang="fr-FR" sz="3200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fr-FR" sz="3200" dirty="0"/>
              <a:t>. S.I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400" dirty="0"/>
              <a:t> </a:t>
            </a:r>
            <a:r>
              <a:rPr lang="el-GR" sz="2400" dirty="0"/>
              <a:t> 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267816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9819D81C-42B5-4CD7-CADC-F777CA309DB0}"/>
              </a:ext>
            </a:extLst>
          </p:cNvPr>
          <p:cNvGrpSpPr/>
          <p:nvPr/>
        </p:nvGrpSpPr>
        <p:grpSpPr>
          <a:xfrm rot="1491166">
            <a:off x="23340" y="1269533"/>
            <a:ext cx="3795628" cy="2215986"/>
            <a:chOff x="-18020" y="571457"/>
            <a:chExt cx="4963670" cy="346350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485A083-0366-A9B9-C695-EFD005021AAB}"/>
                </a:ext>
              </a:extLst>
            </p:cNvPr>
            <p:cNvGrpSpPr/>
            <p:nvPr/>
          </p:nvGrpSpPr>
          <p:grpSpPr>
            <a:xfrm>
              <a:off x="-18020" y="571457"/>
              <a:ext cx="4963670" cy="2217155"/>
              <a:chOff x="-18020" y="571457"/>
              <a:chExt cx="4963670" cy="2217155"/>
            </a:xfrm>
          </p:grpSpPr>
          <p:sp>
            <p:nvSpPr>
              <p:cNvPr id="930" name="Ellipse 3">
                <a:extLst>
                  <a:ext uri="{FF2B5EF4-FFF2-40B4-BE49-F238E27FC236}">
                    <a16:creationId xmlns:a16="http://schemas.microsoft.com/office/drawing/2014/main" id="{7DE2F009-641C-95BE-D428-1242829B009A}"/>
                  </a:ext>
                </a:extLst>
              </p:cNvPr>
              <p:cNvSpPr/>
              <p:nvPr/>
            </p:nvSpPr>
            <p:spPr>
              <a:xfrm rot="20055987">
                <a:off x="575395" y="1758923"/>
                <a:ext cx="2405966" cy="10296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>
                    <a:solidFill>
                      <a:schemeClr val="tx1"/>
                    </a:solidFill>
                  </a:rPr>
                  <a:t>BREEDERS A  COLONY</a:t>
                </a:r>
              </a:p>
            </p:txBody>
          </p:sp>
          <p:sp>
            <p:nvSpPr>
              <p:cNvPr id="11" name="Ellipse 3">
                <a:extLst>
                  <a:ext uri="{FF2B5EF4-FFF2-40B4-BE49-F238E27FC236}">
                    <a16:creationId xmlns:a16="http://schemas.microsoft.com/office/drawing/2014/main" id="{7CD07806-8C1A-E6C6-B2B6-F2E656F8AA62}"/>
                  </a:ext>
                </a:extLst>
              </p:cNvPr>
              <p:cNvSpPr/>
              <p:nvPr/>
            </p:nvSpPr>
            <p:spPr>
              <a:xfrm rot="20055987">
                <a:off x="-18020" y="1304490"/>
                <a:ext cx="1856375" cy="8837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chemeClr val="tx1"/>
                    </a:solidFill>
                  </a:rPr>
                  <a:t>NESLING A</a:t>
                </a:r>
              </a:p>
            </p:txBody>
          </p:sp>
          <p:sp>
            <p:nvSpPr>
              <p:cNvPr id="18" name="Ellipse 3">
                <a:extLst>
                  <a:ext uri="{FF2B5EF4-FFF2-40B4-BE49-F238E27FC236}">
                    <a16:creationId xmlns:a16="http://schemas.microsoft.com/office/drawing/2014/main" id="{45F34C5B-E346-03FC-5E6D-481F41446097}"/>
                  </a:ext>
                </a:extLst>
              </p:cNvPr>
              <p:cNvSpPr/>
              <p:nvPr/>
            </p:nvSpPr>
            <p:spPr>
              <a:xfrm rot="20055987">
                <a:off x="2762184" y="571457"/>
                <a:ext cx="2183466" cy="10296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tx1"/>
                    </a:solidFill>
                  </a:rPr>
                  <a:t>NON-BREEDERS A</a:t>
                </a:r>
              </a:p>
              <a:p>
                <a:pPr algn="ctr"/>
                <a:r>
                  <a:rPr lang="fr-FR" sz="1050" dirty="0">
                    <a:solidFill>
                      <a:schemeClr val="tx1"/>
                    </a:solidFill>
                  </a:rPr>
                  <a:t>COLONY</a:t>
                </a:r>
              </a:p>
            </p:txBody>
          </p:sp>
        </p:grpSp>
        <p:sp>
          <p:nvSpPr>
            <p:cNvPr id="29" name="Ellipse 3">
              <a:extLst>
                <a:ext uri="{FF2B5EF4-FFF2-40B4-BE49-F238E27FC236}">
                  <a16:creationId xmlns:a16="http://schemas.microsoft.com/office/drawing/2014/main" id="{9B5767BE-5B4B-BAFC-0A74-9172D4AE29B5}"/>
                </a:ext>
              </a:extLst>
            </p:cNvPr>
            <p:cNvSpPr/>
            <p:nvPr/>
          </p:nvSpPr>
          <p:spPr>
            <a:xfrm rot="20137787">
              <a:off x="1333207" y="3005269"/>
              <a:ext cx="1856375" cy="102968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chemeClr val="tx1"/>
                  </a:solidFill>
                </a:rPr>
                <a:t>BREEDERS A  SEA</a:t>
              </a:r>
            </a:p>
          </p:txBody>
        </p:sp>
      </p:grpSp>
      <p:sp>
        <p:nvSpPr>
          <p:cNvPr id="33" name="Ellipse 3">
            <a:extLst>
              <a:ext uri="{FF2B5EF4-FFF2-40B4-BE49-F238E27FC236}">
                <a16:creationId xmlns:a16="http://schemas.microsoft.com/office/drawing/2014/main" id="{16502AD4-BB28-1C13-D0A2-3D756A684FF8}"/>
              </a:ext>
            </a:extLst>
          </p:cNvPr>
          <p:cNvSpPr/>
          <p:nvPr/>
        </p:nvSpPr>
        <p:spPr>
          <a:xfrm>
            <a:off x="5013861" y="4123185"/>
            <a:ext cx="2164278" cy="19895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NON-BREEDERS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SEA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4C8FAC1-F3E0-67C1-E797-AF26B19DFB6C}"/>
              </a:ext>
            </a:extLst>
          </p:cNvPr>
          <p:cNvGrpSpPr/>
          <p:nvPr/>
        </p:nvGrpSpPr>
        <p:grpSpPr>
          <a:xfrm rot="1491166">
            <a:off x="4079348" y="1275180"/>
            <a:ext cx="3795628" cy="2255679"/>
            <a:chOff x="-18020" y="571457"/>
            <a:chExt cx="4963670" cy="352554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3D2115E-B366-A697-03FE-40E838F7DE46}"/>
                </a:ext>
              </a:extLst>
            </p:cNvPr>
            <p:cNvGrpSpPr/>
            <p:nvPr/>
          </p:nvGrpSpPr>
          <p:grpSpPr>
            <a:xfrm>
              <a:off x="-18020" y="571457"/>
              <a:ext cx="4963670" cy="2217155"/>
              <a:chOff x="-18020" y="571457"/>
              <a:chExt cx="4963670" cy="2217155"/>
            </a:xfrm>
          </p:grpSpPr>
          <p:sp>
            <p:nvSpPr>
              <p:cNvPr id="38" name="Ellipse 3">
                <a:extLst>
                  <a:ext uri="{FF2B5EF4-FFF2-40B4-BE49-F238E27FC236}">
                    <a16:creationId xmlns:a16="http://schemas.microsoft.com/office/drawing/2014/main" id="{9604F8B5-A5EB-0038-8E79-028FA4E6E2EF}"/>
                  </a:ext>
                </a:extLst>
              </p:cNvPr>
              <p:cNvSpPr/>
              <p:nvPr/>
            </p:nvSpPr>
            <p:spPr>
              <a:xfrm rot="20055987">
                <a:off x="575395" y="1758923"/>
                <a:ext cx="2405966" cy="10296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>
                    <a:solidFill>
                      <a:schemeClr val="tx1"/>
                    </a:solidFill>
                  </a:rPr>
                  <a:t>BREEDERS B  COLONY</a:t>
                </a:r>
              </a:p>
            </p:txBody>
          </p:sp>
          <p:sp>
            <p:nvSpPr>
              <p:cNvPr id="39" name="Ellipse 3">
                <a:extLst>
                  <a:ext uri="{FF2B5EF4-FFF2-40B4-BE49-F238E27FC236}">
                    <a16:creationId xmlns:a16="http://schemas.microsoft.com/office/drawing/2014/main" id="{E4C567DE-92B5-2807-E081-2DF2B3363D75}"/>
                  </a:ext>
                </a:extLst>
              </p:cNvPr>
              <p:cNvSpPr/>
              <p:nvPr/>
            </p:nvSpPr>
            <p:spPr>
              <a:xfrm rot="20055987">
                <a:off x="-18020" y="1304490"/>
                <a:ext cx="1856375" cy="8837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chemeClr val="tx1"/>
                    </a:solidFill>
                  </a:rPr>
                  <a:t>NESLING B</a:t>
                </a:r>
              </a:p>
            </p:txBody>
          </p:sp>
          <p:sp>
            <p:nvSpPr>
              <p:cNvPr id="40" name="Ellipse 3">
                <a:extLst>
                  <a:ext uri="{FF2B5EF4-FFF2-40B4-BE49-F238E27FC236}">
                    <a16:creationId xmlns:a16="http://schemas.microsoft.com/office/drawing/2014/main" id="{4B7FA516-F301-85A9-807B-111A243E830A}"/>
                  </a:ext>
                </a:extLst>
              </p:cNvPr>
              <p:cNvSpPr/>
              <p:nvPr/>
            </p:nvSpPr>
            <p:spPr>
              <a:xfrm rot="20055987">
                <a:off x="2762184" y="571457"/>
                <a:ext cx="2183466" cy="10296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tx1"/>
                    </a:solidFill>
                  </a:rPr>
                  <a:t>NON-BREEDERS B</a:t>
                </a:r>
              </a:p>
              <a:p>
                <a:pPr algn="ctr"/>
                <a:r>
                  <a:rPr lang="fr-FR" sz="1050" dirty="0">
                    <a:solidFill>
                      <a:schemeClr val="tx1"/>
                    </a:solidFill>
                  </a:rPr>
                  <a:t>COLONY</a:t>
                </a:r>
              </a:p>
            </p:txBody>
          </p:sp>
        </p:grpSp>
        <p:sp>
          <p:nvSpPr>
            <p:cNvPr id="37" name="Ellipse 3">
              <a:extLst>
                <a:ext uri="{FF2B5EF4-FFF2-40B4-BE49-F238E27FC236}">
                  <a16:creationId xmlns:a16="http://schemas.microsoft.com/office/drawing/2014/main" id="{4C85841C-BB34-F988-9E86-91BA22BAF7E0}"/>
                </a:ext>
              </a:extLst>
            </p:cNvPr>
            <p:cNvSpPr/>
            <p:nvPr/>
          </p:nvSpPr>
          <p:spPr>
            <a:xfrm rot="20137787">
              <a:off x="1357250" y="3067308"/>
              <a:ext cx="1856375" cy="102968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chemeClr val="tx1"/>
                  </a:solidFill>
                </a:rPr>
                <a:t>BREEDERS B  SEA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D2C4A6E-9C12-1893-1618-D2E844B83634}"/>
              </a:ext>
            </a:extLst>
          </p:cNvPr>
          <p:cNvGrpSpPr/>
          <p:nvPr/>
        </p:nvGrpSpPr>
        <p:grpSpPr>
          <a:xfrm rot="1491166">
            <a:off x="8078766" y="1269691"/>
            <a:ext cx="3795628" cy="2212582"/>
            <a:chOff x="-18020" y="571457"/>
            <a:chExt cx="4963670" cy="345818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68C10A7-D945-71A0-DF83-5BB28C53129E}"/>
                </a:ext>
              </a:extLst>
            </p:cNvPr>
            <p:cNvGrpSpPr/>
            <p:nvPr/>
          </p:nvGrpSpPr>
          <p:grpSpPr>
            <a:xfrm>
              <a:off x="-18020" y="571457"/>
              <a:ext cx="4963670" cy="2217155"/>
              <a:chOff x="-18020" y="571457"/>
              <a:chExt cx="4963670" cy="2217155"/>
            </a:xfrm>
          </p:grpSpPr>
          <p:sp>
            <p:nvSpPr>
              <p:cNvPr id="44" name="Ellipse 3">
                <a:extLst>
                  <a:ext uri="{FF2B5EF4-FFF2-40B4-BE49-F238E27FC236}">
                    <a16:creationId xmlns:a16="http://schemas.microsoft.com/office/drawing/2014/main" id="{95D40E05-6EE5-E9F9-C134-7080107F569A}"/>
                  </a:ext>
                </a:extLst>
              </p:cNvPr>
              <p:cNvSpPr/>
              <p:nvPr/>
            </p:nvSpPr>
            <p:spPr>
              <a:xfrm rot="20055987">
                <a:off x="575395" y="1758923"/>
                <a:ext cx="2405966" cy="10296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>
                    <a:solidFill>
                      <a:schemeClr val="tx1"/>
                    </a:solidFill>
                  </a:rPr>
                  <a:t>BREEDERS C  COLONY</a:t>
                </a:r>
              </a:p>
            </p:txBody>
          </p:sp>
          <p:sp>
            <p:nvSpPr>
              <p:cNvPr id="45" name="Ellipse 3">
                <a:extLst>
                  <a:ext uri="{FF2B5EF4-FFF2-40B4-BE49-F238E27FC236}">
                    <a16:creationId xmlns:a16="http://schemas.microsoft.com/office/drawing/2014/main" id="{87777FB0-6E22-E3B6-633A-2595E0D436DC}"/>
                  </a:ext>
                </a:extLst>
              </p:cNvPr>
              <p:cNvSpPr/>
              <p:nvPr/>
            </p:nvSpPr>
            <p:spPr>
              <a:xfrm rot="20055987">
                <a:off x="-18020" y="1304490"/>
                <a:ext cx="1856375" cy="8837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chemeClr val="tx1"/>
                    </a:solidFill>
                  </a:rPr>
                  <a:t>NESLING C</a:t>
                </a:r>
              </a:p>
            </p:txBody>
          </p:sp>
          <p:sp>
            <p:nvSpPr>
              <p:cNvPr id="46" name="Ellipse 3">
                <a:extLst>
                  <a:ext uri="{FF2B5EF4-FFF2-40B4-BE49-F238E27FC236}">
                    <a16:creationId xmlns:a16="http://schemas.microsoft.com/office/drawing/2014/main" id="{A56BDDFC-37FE-F924-2E11-2D58F4357880}"/>
                  </a:ext>
                </a:extLst>
              </p:cNvPr>
              <p:cNvSpPr/>
              <p:nvPr/>
            </p:nvSpPr>
            <p:spPr>
              <a:xfrm rot="20055987">
                <a:off x="2762184" y="571457"/>
                <a:ext cx="2183466" cy="10296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tx1"/>
                    </a:solidFill>
                  </a:rPr>
                  <a:t>NON-BREEDERS C</a:t>
                </a:r>
              </a:p>
              <a:p>
                <a:pPr algn="ctr"/>
                <a:r>
                  <a:rPr lang="fr-FR" sz="1050" dirty="0">
                    <a:solidFill>
                      <a:schemeClr val="tx1"/>
                    </a:solidFill>
                  </a:rPr>
                  <a:t>COLONY</a:t>
                </a:r>
              </a:p>
            </p:txBody>
          </p:sp>
        </p:grpSp>
        <p:sp>
          <p:nvSpPr>
            <p:cNvPr id="43" name="Ellipse 3">
              <a:extLst>
                <a:ext uri="{FF2B5EF4-FFF2-40B4-BE49-F238E27FC236}">
                  <a16:creationId xmlns:a16="http://schemas.microsoft.com/office/drawing/2014/main" id="{7587C4B1-A706-7829-E64C-0094B4820E53}"/>
                </a:ext>
              </a:extLst>
            </p:cNvPr>
            <p:cNvSpPr/>
            <p:nvPr/>
          </p:nvSpPr>
          <p:spPr>
            <a:xfrm rot="20137787">
              <a:off x="1331147" y="2999950"/>
              <a:ext cx="1856375" cy="102968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chemeClr val="tx1"/>
                  </a:solidFill>
                </a:rPr>
                <a:t>BREEDERS C  SEA</a:t>
              </a:r>
            </a:p>
          </p:txBody>
        </p:sp>
      </p:grp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CC825BA-2800-BAD0-830F-DC1E90211EE8}"/>
              </a:ext>
            </a:extLst>
          </p:cNvPr>
          <p:cNvCxnSpPr>
            <a:cxnSpLocks/>
            <a:stCxn id="18" idx="4"/>
            <a:endCxn id="33" idx="2"/>
          </p:cNvCxnSpPr>
          <p:nvPr/>
        </p:nvCxnSpPr>
        <p:spPr>
          <a:xfrm rot="16200000" flipH="1">
            <a:off x="2780540" y="2884617"/>
            <a:ext cx="2670775" cy="1795867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9D1FC3A3-63E2-B753-B31B-4DC8614BA435}"/>
              </a:ext>
            </a:extLst>
          </p:cNvPr>
          <p:cNvCxnSpPr>
            <a:cxnSpLocks/>
            <a:endCxn id="33" idx="6"/>
          </p:cNvCxnSpPr>
          <p:nvPr/>
        </p:nvCxnSpPr>
        <p:spPr>
          <a:xfrm rot="10800000" flipV="1">
            <a:off x="7178139" y="2447159"/>
            <a:ext cx="4089500" cy="2670779"/>
          </a:xfrm>
          <a:prstGeom prst="bentConnector3">
            <a:avLst>
              <a:gd name="adj1" fmla="val 1035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BEA6743-7D7A-54C2-A9B9-05A237A0F163}"/>
              </a:ext>
            </a:extLst>
          </p:cNvPr>
          <p:cNvCxnSpPr>
            <a:cxnSpLocks/>
            <a:endCxn id="33" idx="0"/>
          </p:cNvCxnSpPr>
          <p:nvPr/>
        </p:nvCxnSpPr>
        <p:spPr>
          <a:xfrm rot="5400000">
            <a:off x="5840063" y="2703097"/>
            <a:ext cx="1676025" cy="1164150"/>
          </a:xfrm>
          <a:prstGeom prst="bentConnector3">
            <a:avLst>
              <a:gd name="adj1" fmla="val 71706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01AC9975-0E0B-3ABA-1067-B91D88FCDD8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93240" y="2496197"/>
            <a:ext cx="274818" cy="1748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D33685BF-867F-7829-E844-2ADFC8E9169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58222" y="2525554"/>
            <a:ext cx="274818" cy="1748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801BA3EA-ED13-EA89-A5CB-A864491B02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9366892" y="2490500"/>
            <a:ext cx="274818" cy="1748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19E5C721-3650-E300-7B01-58712726AD91}"/>
              </a:ext>
            </a:extLst>
          </p:cNvPr>
          <p:cNvCxnSpPr>
            <a:cxnSpLocks/>
            <a:stCxn id="930" idx="7"/>
            <a:endCxn id="18" idx="0"/>
          </p:cNvCxnSpPr>
          <p:nvPr/>
        </p:nvCxnSpPr>
        <p:spPr>
          <a:xfrm rot="5400000" flipH="1" flipV="1">
            <a:off x="2599666" y="1289050"/>
            <a:ext cx="108813" cy="1107587"/>
          </a:xfrm>
          <a:prstGeom prst="bentConnector3">
            <a:avLst>
              <a:gd name="adj1" fmla="val 310121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5C7474BF-3699-CB23-A010-6DEA1BD90D0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71672" y="1276215"/>
            <a:ext cx="108813" cy="1107587"/>
          </a:xfrm>
          <a:prstGeom prst="bentConnector3">
            <a:avLst>
              <a:gd name="adj1" fmla="val 310121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C1A208FB-6375-9FED-9C72-E60C98D7858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659439" y="1304736"/>
            <a:ext cx="108813" cy="1107587"/>
          </a:xfrm>
          <a:prstGeom prst="bentConnector3">
            <a:avLst>
              <a:gd name="adj1" fmla="val 310121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760B6DBF-ED76-DB2F-1848-4CEEBC067EFC}"/>
              </a:ext>
            </a:extLst>
          </p:cNvPr>
          <p:cNvSpPr/>
          <p:nvPr/>
        </p:nvSpPr>
        <p:spPr>
          <a:xfrm>
            <a:off x="218440" y="1143000"/>
            <a:ext cx="3908272" cy="1440180"/>
          </a:xfrm>
          <a:prstGeom prst="rect">
            <a:avLst/>
          </a:prstGeom>
          <a:noFill/>
          <a:ln w="22225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C1D0A1F2-347D-18F0-3933-122C90A4C559}"/>
              </a:ext>
            </a:extLst>
          </p:cNvPr>
          <p:cNvSpPr/>
          <p:nvPr/>
        </p:nvSpPr>
        <p:spPr>
          <a:xfrm>
            <a:off x="4192068" y="1143000"/>
            <a:ext cx="3908272" cy="1440180"/>
          </a:xfrm>
          <a:prstGeom prst="rect">
            <a:avLst/>
          </a:prstGeom>
          <a:noFill/>
          <a:ln w="22225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CE6DBF56-5140-9F5B-46D8-2F43D9579966}"/>
              </a:ext>
            </a:extLst>
          </p:cNvPr>
          <p:cNvSpPr/>
          <p:nvPr/>
        </p:nvSpPr>
        <p:spPr>
          <a:xfrm>
            <a:off x="8256418" y="1137741"/>
            <a:ext cx="3908272" cy="1440180"/>
          </a:xfrm>
          <a:prstGeom prst="rect">
            <a:avLst/>
          </a:prstGeom>
          <a:noFill/>
          <a:ln w="22225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ZoneTexte 102">
            <a:extLst>
              <a:ext uri="{FF2B5EF4-FFF2-40B4-BE49-F238E27FC236}">
                <a16:creationId xmlns:a16="http://schemas.microsoft.com/office/drawing/2014/main" id="{8F2CAF1F-5029-A871-4A32-EF05D0F9F2C9}"/>
              </a:ext>
            </a:extLst>
          </p:cNvPr>
          <p:cNvSpPr txBox="1"/>
          <p:nvPr/>
        </p:nvSpPr>
        <p:spPr>
          <a:xfrm>
            <a:off x="1575717" y="692798"/>
            <a:ext cx="104912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COLONY A</a:t>
            </a:r>
          </a:p>
        </p:txBody>
      </p:sp>
      <p:sp>
        <p:nvSpPr>
          <p:cNvPr id="216" name="ZoneTexte 102">
            <a:extLst>
              <a:ext uri="{FF2B5EF4-FFF2-40B4-BE49-F238E27FC236}">
                <a16:creationId xmlns:a16="http://schemas.microsoft.com/office/drawing/2014/main" id="{7F08EFE6-9FAA-C095-9954-A6724364451C}"/>
              </a:ext>
            </a:extLst>
          </p:cNvPr>
          <p:cNvSpPr txBox="1"/>
          <p:nvPr/>
        </p:nvSpPr>
        <p:spPr>
          <a:xfrm>
            <a:off x="9696137" y="735692"/>
            <a:ext cx="104912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COLONY C</a:t>
            </a:r>
          </a:p>
        </p:txBody>
      </p:sp>
      <p:sp>
        <p:nvSpPr>
          <p:cNvPr id="217" name="ZoneTexte 102">
            <a:extLst>
              <a:ext uri="{FF2B5EF4-FFF2-40B4-BE49-F238E27FC236}">
                <a16:creationId xmlns:a16="http://schemas.microsoft.com/office/drawing/2014/main" id="{E857E072-2993-41F3-AE17-2226BE4CDC65}"/>
              </a:ext>
            </a:extLst>
          </p:cNvPr>
          <p:cNvSpPr txBox="1"/>
          <p:nvPr/>
        </p:nvSpPr>
        <p:spPr>
          <a:xfrm>
            <a:off x="5621642" y="654603"/>
            <a:ext cx="104912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COLONY B</a:t>
            </a:r>
          </a:p>
        </p:txBody>
      </p:sp>
    </p:spTree>
    <p:extLst>
      <p:ext uri="{BB962C8B-B14F-4D97-AF65-F5344CB8AC3E}">
        <p14:creationId xmlns:p14="http://schemas.microsoft.com/office/powerpoint/2010/main" val="377072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599314-778C-49A2-40E5-E35EC79C3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Beneficial?</a:t>
            </a:r>
          </a:p>
          <a:p>
            <a:pPr lvl="1"/>
            <a:r>
              <a:rPr lang="en-US" dirty="0"/>
              <a:t>At population, metapopulation scale?</a:t>
            </a:r>
          </a:p>
          <a:p>
            <a:pPr lvl="1"/>
            <a:r>
              <a:rPr lang="en-US" dirty="0"/>
              <a:t>Significant additional risk of epidemic spread ?</a:t>
            </a:r>
          </a:p>
          <a:p>
            <a:r>
              <a:rPr lang="en-US" dirty="0"/>
              <a:t>When to proceed?</a:t>
            </a:r>
          </a:p>
          <a:p>
            <a:r>
              <a:rPr lang="en-US" dirty="0"/>
              <a:t>The best adapted species?</a:t>
            </a:r>
          </a:p>
          <a:p>
            <a:pPr lvl="1"/>
            <a:r>
              <a:rPr lang="en-US" dirty="0"/>
              <a:t>Model sensitivity analysis</a:t>
            </a:r>
          </a:p>
          <a:p>
            <a:pPr lvl="1"/>
            <a:r>
              <a:rPr lang="en-US" dirty="0"/>
              <a:t>Known parameters for this species?</a:t>
            </a:r>
          </a:p>
        </p:txBody>
      </p:sp>
    </p:spTree>
    <p:extLst>
      <p:ext uri="{BB962C8B-B14F-4D97-AF65-F5344CB8AC3E}">
        <p14:creationId xmlns:p14="http://schemas.microsoft.com/office/powerpoint/2010/main" val="283436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F2536-F626-F72C-09CD-C53E391D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Objectives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89311-3081-1BC3-36AD-F7B0C11CF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a stochastic model (Continuous time Markov chain) :	</a:t>
            </a:r>
          </a:p>
          <a:p>
            <a:pPr marL="457200" lvl="1" indent="0">
              <a:buNone/>
            </a:pPr>
            <a:r>
              <a:rPr lang="en-US" dirty="0"/>
              <a:t>Giving epidemiological, demographical and mobility parameters, the model provides the number of survived adults and nestling (response variables)</a:t>
            </a:r>
          </a:p>
          <a:p>
            <a:r>
              <a:rPr lang="en-US" dirty="0"/>
              <a:t>Sensitivity analysis:</a:t>
            </a:r>
          </a:p>
          <a:p>
            <a:pPr marL="457200" lvl="1" indent="0">
              <a:buNone/>
            </a:pPr>
            <a:r>
              <a:rPr lang="en-US" dirty="0"/>
              <a:t>Hierarchize parameters according to their contribution to measurement performance </a:t>
            </a:r>
          </a:p>
          <a:p>
            <a:r>
              <a:rPr lang="en-US" dirty="0"/>
              <a:t>Bibliographic research to identify potential species</a:t>
            </a:r>
          </a:p>
          <a:p>
            <a:r>
              <a:rPr lang="en-US" dirty="0"/>
              <a:t>Adapt the model to these species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497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135D-EDF4-C1E2-5273-7C5079F0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Status</a:t>
            </a:r>
            <a:r>
              <a:rPr lang="fr-FR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9D6E3-C2CB-4799-3938-113AEDD50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564640"/>
            <a:ext cx="11297920" cy="4795520"/>
          </a:xfrm>
        </p:spPr>
        <p:txBody>
          <a:bodyPr numCol="2">
            <a:normAutofit/>
          </a:bodyPr>
          <a:lstStyle/>
          <a:p>
            <a:r>
              <a:rPr lang="fr-FR" dirty="0" err="1"/>
              <a:t>Epidemiological</a:t>
            </a:r>
            <a:r>
              <a:rPr lang="fr-FR" dirty="0"/>
              <a:t> </a:t>
            </a:r>
            <a:r>
              <a:rPr lang="fr-FR" dirty="0" err="1"/>
              <a:t>status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Susceptible (S)</a:t>
            </a:r>
          </a:p>
          <a:p>
            <a:pPr lvl="1"/>
            <a:r>
              <a:rPr lang="fr-FR" dirty="0" err="1"/>
              <a:t>Exposed</a:t>
            </a:r>
            <a:r>
              <a:rPr lang="fr-FR" dirty="0"/>
              <a:t> (E)</a:t>
            </a:r>
          </a:p>
          <a:p>
            <a:pPr lvl="1"/>
            <a:r>
              <a:rPr lang="fr-FR" dirty="0" err="1"/>
              <a:t>Infectious</a:t>
            </a:r>
            <a:r>
              <a:rPr lang="fr-FR" dirty="0"/>
              <a:t> (I)</a:t>
            </a:r>
          </a:p>
          <a:p>
            <a:pPr lvl="1"/>
            <a:r>
              <a:rPr lang="fr-FR" dirty="0" err="1"/>
              <a:t>Recovered</a:t>
            </a:r>
            <a:r>
              <a:rPr lang="fr-FR" dirty="0"/>
              <a:t> (R)</a:t>
            </a:r>
          </a:p>
          <a:p>
            <a:pPr lvl="1"/>
            <a:r>
              <a:rPr lang="fr-FR" dirty="0"/>
              <a:t>Dead (D) </a:t>
            </a:r>
          </a:p>
          <a:p>
            <a:r>
              <a:rPr lang="fr-FR" dirty="0"/>
              <a:t>Reproductive </a:t>
            </a:r>
            <a:r>
              <a:rPr lang="fr-FR" dirty="0" err="1"/>
              <a:t>status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Breeder (B)</a:t>
            </a:r>
          </a:p>
          <a:p>
            <a:pPr lvl="1"/>
            <a:r>
              <a:rPr lang="fr-FR" dirty="0" err="1"/>
              <a:t>Nestling</a:t>
            </a:r>
            <a:r>
              <a:rPr lang="fr-FR" dirty="0"/>
              <a:t> (N)</a:t>
            </a:r>
          </a:p>
          <a:p>
            <a:pPr lvl="1"/>
            <a:r>
              <a:rPr lang="fr-FR" dirty="0"/>
              <a:t>Non-Breeder (NB)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Localisation:</a:t>
            </a:r>
          </a:p>
          <a:p>
            <a:pPr lvl="1"/>
            <a:r>
              <a:rPr lang="fr-FR" dirty="0" err="1"/>
              <a:t>Colony</a:t>
            </a:r>
            <a:r>
              <a:rPr lang="fr-FR" dirty="0"/>
              <a:t> 1 (C1)</a:t>
            </a:r>
          </a:p>
          <a:p>
            <a:pPr lvl="1"/>
            <a:r>
              <a:rPr lang="fr-FR" dirty="0" err="1"/>
              <a:t>Colony</a:t>
            </a:r>
            <a:r>
              <a:rPr lang="fr-FR" dirty="0"/>
              <a:t> 2 (C2)</a:t>
            </a:r>
          </a:p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For </a:t>
            </a:r>
            <a:r>
              <a:rPr lang="fr-FR" dirty="0" err="1"/>
              <a:t>example</a:t>
            </a:r>
            <a:r>
              <a:rPr lang="fr-FR" dirty="0"/>
              <a:t>, an </a:t>
            </a:r>
            <a:r>
              <a:rPr lang="fr-FR" dirty="0" err="1"/>
              <a:t>individual</a:t>
            </a:r>
            <a:r>
              <a:rPr lang="fr-FR" dirty="0"/>
              <a:t> </a:t>
            </a:r>
            <a:r>
              <a:rPr lang="fr-FR" dirty="0" err="1"/>
              <a:t>infectipous</a:t>
            </a:r>
            <a:r>
              <a:rPr lang="fr-FR" dirty="0"/>
              <a:t>, non-breeder and </a:t>
            </a:r>
            <a:r>
              <a:rPr lang="fr-FR" dirty="0" err="1"/>
              <a:t>associated</a:t>
            </a:r>
            <a:r>
              <a:rPr lang="fr-FR" dirty="0"/>
              <a:t> to the </a:t>
            </a:r>
            <a:r>
              <a:rPr lang="fr-FR" dirty="0" err="1"/>
              <a:t>colony</a:t>
            </a:r>
            <a:r>
              <a:rPr lang="fr-FR" dirty="0"/>
              <a:t> 2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noted</a:t>
            </a:r>
            <a:r>
              <a:rPr lang="fr-FR" dirty="0"/>
              <a:t> as « I</a:t>
            </a:r>
            <a:r>
              <a:rPr lang="fr-FR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C2,NB </a:t>
            </a:r>
            <a:r>
              <a:rPr lang="fr-FR" dirty="0"/>
              <a:t>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4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87C2-E3E8-DFCC-C9B8-6166C92FA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Parameters</a:t>
            </a:r>
            <a:r>
              <a:rPr lang="fr-FR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A304E-3234-D265-63D1-135E48197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8700" cy="4351338"/>
          </a:xfrm>
        </p:spPr>
        <p:txBody>
          <a:bodyPr>
            <a:normAutofit/>
          </a:bodyPr>
          <a:lstStyle/>
          <a:p>
            <a:r>
              <a:rPr lang="el-GR" sz="2000" dirty="0"/>
              <a:t>β</a:t>
            </a:r>
            <a:r>
              <a:rPr lang="fr-FR" sz="2000" kern="1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fr-FR" sz="2000" dirty="0"/>
              <a:t>: Transmission rate </a:t>
            </a:r>
            <a:r>
              <a:rPr lang="fr-FR" sz="2000" dirty="0" err="1"/>
              <a:t>from</a:t>
            </a:r>
            <a:r>
              <a:rPr lang="fr-FR" sz="2000" dirty="0"/>
              <a:t> </a:t>
            </a:r>
            <a:r>
              <a:rPr lang="fr-FR" sz="2000" dirty="0" err="1"/>
              <a:t>exposed</a:t>
            </a:r>
            <a:r>
              <a:rPr lang="fr-FR" sz="2000" dirty="0"/>
              <a:t> </a:t>
            </a:r>
            <a:r>
              <a:rPr lang="fr-FR" sz="2000" dirty="0" err="1"/>
              <a:t>individuals</a:t>
            </a:r>
            <a:endParaRPr lang="fr-FR" sz="2000" kern="100" baseline="-25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l-GR" sz="2000" dirty="0"/>
              <a:t>β</a:t>
            </a:r>
            <a:r>
              <a:rPr lang="fr-FR" sz="2000" kern="1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fr-FR" sz="2000" dirty="0"/>
              <a:t>Transmission rate </a:t>
            </a:r>
            <a:r>
              <a:rPr lang="fr-FR" sz="2000" dirty="0" err="1"/>
              <a:t>from</a:t>
            </a:r>
            <a:r>
              <a:rPr lang="fr-FR" sz="2000" dirty="0"/>
              <a:t> </a:t>
            </a:r>
            <a:r>
              <a:rPr lang="fr-FR" sz="2000" dirty="0" err="1"/>
              <a:t>infectious</a:t>
            </a:r>
            <a:r>
              <a:rPr lang="fr-FR" sz="2000" dirty="0"/>
              <a:t> </a:t>
            </a:r>
            <a:r>
              <a:rPr lang="fr-FR" sz="2000" dirty="0" err="1"/>
              <a:t>individuals</a:t>
            </a:r>
            <a:endParaRPr lang="fr-FR" sz="2000" kern="100" baseline="-25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l-GR" sz="2000" dirty="0"/>
              <a:t>η </a:t>
            </a:r>
            <a:r>
              <a:rPr lang="fr-FR" sz="2000" dirty="0"/>
              <a:t>: </a:t>
            </a:r>
            <a:r>
              <a:rPr lang="en-US" sz="2000" dirty="0"/>
              <a:t>Rate of progression from exposed to susceptible</a:t>
            </a:r>
            <a:endParaRPr lang="fr-FR" sz="2000" dirty="0"/>
          </a:p>
          <a:p>
            <a:r>
              <a:rPr lang="el-GR" sz="2000" dirty="0"/>
              <a:t>σ </a:t>
            </a:r>
            <a:r>
              <a:rPr lang="fr-FR" sz="2000" dirty="0"/>
              <a:t>: </a:t>
            </a:r>
            <a:r>
              <a:rPr lang="en-US" sz="2000" dirty="0"/>
              <a:t>Rate of progression from exposed to infectious </a:t>
            </a:r>
          </a:p>
          <a:p>
            <a:r>
              <a:rPr lang="el-GR" sz="2000" dirty="0"/>
              <a:t>γ</a:t>
            </a:r>
            <a:r>
              <a:rPr lang="fr-FR" sz="2000" dirty="0"/>
              <a:t> : </a:t>
            </a:r>
            <a:r>
              <a:rPr lang="fr-FR" sz="2000" dirty="0" err="1"/>
              <a:t>Recovery</a:t>
            </a:r>
            <a:r>
              <a:rPr lang="fr-FR" sz="2000" dirty="0"/>
              <a:t> rate </a:t>
            </a:r>
          </a:p>
          <a:p>
            <a:r>
              <a:rPr lang="el-GR" sz="2000" dirty="0"/>
              <a:t>μ</a:t>
            </a:r>
            <a:r>
              <a:rPr lang="fr-FR" sz="2000" dirty="0"/>
              <a:t> : </a:t>
            </a:r>
            <a:r>
              <a:rPr lang="fr-FR" sz="2000" dirty="0" err="1"/>
              <a:t>Disease-related</a:t>
            </a:r>
            <a:r>
              <a:rPr lang="fr-FR" sz="2000" dirty="0"/>
              <a:t> </a:t>
            </a:r>
            <a:r>
              <a:rPr lang="fr-FR" sz="2000" dirty="0" err="1"/>
              <a:t>mortality</a:t>
            </a:r>
            <a:r>
              <a:rPr lang="fr-FR" sz="2000" dirty="0"/>
              <a:t> rate</a:t>
            </a:r>
          </a:p>
          <a:p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31D40D-A8FA-34C1-18F4-C9DD6475CAED}"/>
              </a:ext>
            </a:extLst>
          </p:cNvPr>
          <p:cNvSpPr txBox="1">
            <a:spLocks/>
          </p:cNvSpPr>
          <p:nvPr/>
        </p:nvSpPr>
        <p:spPr>
          <a:xfrm>
            <a:off x="6569597" y="1825625"/>
            <a:ext cx="4838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000" dirty="0"/>
              <a:t>ζ </a:t>
            </a:r>
            <a:r>
              <a:rPr lang="fr-FR" sz="2000" dirty="0"/>
              <a:t>: </a:t>
            </a:r>
            <a:r>
              <a:rPr lang="en-US" sz="2000" dirty="0"/>
              <a:t>Movement between colony and sea for breeders</a:t>
            </a:r>
          </a:p>
          <a:p>
            <a:r>
              <a:rPr lang="el-GR" sz="2000" dirty="0"/>
              <a:t>Ψ </a:t>
            </a:r>
            <a:r>
              <a:rPr lang="fr-FR" sz="2000" dirty="0"/>
              <a:t>: </a:t>
            </a:r>
            <a:r>
              <a:rPr lang="en-US" sz="2000" dirty="0"/>
              <a:t>Transition from breeder to non-breeder (reproductive failure)</a:t>
            </a:r>
          </a:p>
          <a:p>
            <a:r>
              <a:rPr lang="el-GR" sz="2000" dirty="0"/>
              <a:t>ρ</a:t>
            </a:r>
            <a:r>
              <a:rPr lang="fr-FR" sz="2000" dirty="0"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2000" dirty="0"/>
              <a:t>Movement between colony and sea for non-breeders</a:t>
            </a:r>
            <a:endParaRPr lang="fr-FR" sz="2000" b="1" kern="100" baseline="-25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l-GR" sz="2000" dirty="0"/>
              <a:t>Ω</a:t>
            </a:r>
            <a:r>
              <a:rPr lang="fr-FR" sz="2000" dirty="0"/>
              <a:t> : </a:t>
            </a:r>
            <a:r>
              <a:rPr lang="en-US" sz="2000" dirty="0"/>
              <a:t>Transition from one colony to another (prospecting)</a:t>
            </a:r>
          </a:p>
          <a:p>
            <a:r>
              <a:rPr lang="en-US" sz="2000" dirty="0"/>
              <a:t>F : Fecundity, number of nestling per pair</a:t>
            </a:r>
          </a:p>
          <a:p>
            <a:r>
              <a:rPr lang="el-GR" sz="2000" dirty="0"/>
              <a:t>Κ</a:t>
            </a:r>
            <a:r>
              <a:rPr lang="fr-FR" sz="2000" dirty="0"/>
              <a:t> : </a:t>
            </a:r>
            <a:r>
              <a:rPr lang="fr-FR" sz="2000" dirty="0" err="1"/>
              <a:t>Probability</a:t>
            </a:r>
            <a:r>
              <a:rPr lang="fr-FR" sz="2000" dirty="0"/>
              <a:t> of reproductive accession, </a:t>
            </a:r>
            <a:r>
              <a:rPr lang="fr-FR" sz="2000" dirty="0" err="1"/>
              <a:t>that</a:t>
            </a:r>
            <a:r>
              <a:rPr lang="fr-FR" sz="2000" dirty="0"/>
              <a:t> a </a:t>
            </a:r>
            <a:r>
              <a:rPr lang="fr-FR" sz="2000" dirty="0" err="1"/>
              <a:t>nestling</a:t>
            </a:r>
            <a:r>
              <a:rPr lang="fr-FR" sz="2000" dirty="0"/>
              <a:t> </a:t>
            </a:r>
            <a:r>
              <a:rPr lang="fr-FR" sz="2000" dirty="0" err="1"/>
              <a:t>become</a:t>
            </a:r>
            <a:r>
              <a:rPr lang="fr-FR" sz="2000" dirty="0"/>
              <a:t> a breeder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258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6A2F9584-FCD7-64C0-B65C-B7F8BC6B96D0}"/>
              </a:ext>
            </a:extLst>
          </p:cNvPr>
          <p:cNvGrpSpPr/>
          <p:nvPr/>
        </p:nvGrpSpPr>
        <p:grpSpPr>
          <a:xfrm>
            <a:off x="10062588" y="1709489"/>
            <a:ext cx="2141814" cy="1400010"/>
            <a:chOff x="9245243" y="1716670"/>
            <a:chExt cx="2293302" cy="1400010"/>
          </a:xfrm>
        </p:grpSpPr>
        <p:sp>
          <p:nvSpPr>
            <p:cNvPr id="1038" name="Ellipse 3">
              <a:extLst>
                <a:ext uri="{FF2B5EF4-FFF2-40B4-BE49-F238E27FC236}">
                  <a16:creationId xmlns:a16="http://schemas.microsoft.com/office/drawing/2014/main" id="{4DE214CC-3D66-49C4-D332-03CD964B8268}"/>
                </a:ext>
              </a:extLst>
            </p:cNvPr>
            <p:cNvSpPr/>
            <p:nvPr/>
          </p:nvSpPr>
          <p:spPr>
            <a:xfrm>
              <a:off x="9245243" y="1716670"/>
              <a:ext cx="2293302" cy="140001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1094" name="Group 1093">
              <a:extLst>
                <a:ext uri="{FF2B5EF4-FFF2-40B4-BE49-F238E27FC236}">
                  <a16:creationId xmlns:a16="http://schemas.microsoft.com/office/drawing/2014/main" id="{4D918032-F6FC-7387-F484-90A1D9A599FC}"/>
                </a:ext>
              </a:extLst>
            </p:cNvPr>
            <p:cNvGrpSpPr/>
            <p:nvPr/>
          </p:nvGrpSpPr>
          <p:grpSpPr>
            <a:xfrm>
              <a:off x="9404121" y="1950929"/>
              <a:ext cx="2084198" cy="848477"/>
              <a:chOff x="9404121" y="1950929"/>
              <a:chExt cx="2084198" cy="848477"/>
            </a:xfrm>
          </p:grpSpPr>
          <p:sp>
            <p:nvSpPr>
              <p:cNvPr id="1048" name="ZoneTexte 57">
                <a:extLst>
                  <a:ext uri="{FF2B5EF4-FFF2-40B4-BE49-F238E27FC236}">
                    <a16:creationId xmlns:a16="http://schemas.microsoft.com/office/drawing/2014/main" id="{355EEB31-C3B7-7B2B-F754-2A1CA92B934D}"/>
                  </a:ext>
                </a:extLst>
              </p:cNvPr>
              <p:cNvSpPr txBox="1"/>
              <p:nvPr/>
            </p:nvSpPr>
            <p:spPr>
              <a:xfrm>
                <a:off x="10183768" y="2267208"/>
                <a:ext cx="1304551" cy="246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σ</a:t>
                </a:r>
                <a:r>
                  <a:rPr lang="fr-FR" sz="1200" dirty="0"/>
                  <a:t> </a:t>
                </a:r>
                <a:r>
                  <a:rPr lang="el-GR" sz="1200" dirty="0"/>
                  <a:t> </a:t>
                </a:r>
                <a:endParaRPr lang="fr-FR" sz="1200" dirty="0"/>
              </a:p>
            </p:txBody>
          </p:sp>
          <p:grpSp>
            <p:nvGrpSpPr>
              <p:cNvPr id="1051" name="Group 1050">
                <a:extLst>
                  <a:ext uri="{FF2B5EF4-FFF2-40B4-BE49-F238E27FC236}">
                    <a16:creationId xmlns:a16="http://schemas.microsoft.com/office/drawing/2014/main" id="{6022D479-65A6-F21C-9E64-03E04E22CBDD}"/>
                  </a:ext>
                </a:extLst>
              </p:cNvPr>
              <p:cNvGrpSpPr/>
              <p:nvPr/>
            </p:nvGrpSpPr>
            <p:grpSpPr>
              <a:xfrm>
                <a:off x="9437372" y="1950929"/>
                <a:ext cx="1864068" cy="718828"/>
                <a:chOff x="1678922" y="3212334"/>
                <a:chExt cx="6050226" cy="2098541"/>
              </a:xfrm>
            </p:grpSpPr>
            <p:sp>
              <p:nvSpPr>
                <p:cNvPr id="1080" name="Ellipse 37">
                  <a:extLst>
                    <a:ext uri="{FF2B5EF4-FFF2-40B4-BE49-F238E27FC236}">
                      <a16:creationId xmlns:a16="http://schemas.microsoft.com/office/drawing/2014/main" id="{3DE79083-BCCF-CC8D-66AD-63977CD4AEB8}"/>
                    </a:ext>
                  </a:extLst>
                </p:cNvPr>
                <p:cNvSpPr/>
                <p:nvPr/>
              </p:nvSpPr>
              <p:spPr>
                <a:xfrm>
                  <a:off x="7022138" y="321233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sp>
              <p:nvSpPr>
                <p:cNvPr id="1081" name="Ellipse 6">
                  <a:extLst>
                    <a:ext uri="{FF2B5EF4-FFF2-40B4-BE49-F238E27FC236}">
                      <a16:creationId xmlns:a16="http://schemas.microsoft.com/office/drawing/2014/main" id="{6978BCC7-0509-3E68-99ED-BE7A93603A9A}"/>
                    </a:ext>
                  </a:extLst>
                </p:cNvPr>
                <p:cNvSpPr/>
                <p:nvPr/>
              </p:nvSpPr>
              <p:spPr>
                <a:xfrm>
                  <a:off x="1678922" y="4603864"/>
                  <a:ext cx="707011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2" name="Ellipse 6">
                  <a:extLst>
                    <a:ext uri="{FF2B5EF4-FFF2-40B4-BE49-F238E27FC236}">
                      <a16:creationId xmlns:a16="http://schemas.microsoft.com/office/drawing/2014/main" id="{DCA975DC-D4DB-1945-D5A2-3B6B59C8EDA7}"/>
                    </a:ext>
                  </a:extLst>
                </p:cNvPr>
                <p:cNvSpPr/>
                <p:nvPr/>
              </p:nvSpPr>
              <p:spPr>
                <a:xfrm>
                  <a:off x="3460617" y="460386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sp>
              <p:nvSpPr>
                <p:cNvPr id="1083" name="Ellipse 6">
                  <a:extLst>
                    <a:ext uri="{FF2B5EF4-FFF2-40B4-BE49-F238E27FC236}">
                      <a16:creationId xmlns:a16="http://schemas.microsoft.com/office/drawing/2014/main" id="{1E748830-8D70-B834-47D3-6DAE4DE03EC6}"/>
                    </a:ext>
                  </a:extLst>
                </p:cNvPr>
                <p:cNvSpPr/>
                <p:nvPr/>
              </p:nvSpPr>
              <p:spPr>
                <a:xfrm>
                  <a:off x="5242312" y="4603863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sp>
              <p:nvSpPr>
                <p:cNvPr id="1084" name="Ellipse 6">
                  <a:extLst>
                    <a:ext uri="{FF2B5EF4-FFF2-40B4-BE49-F238E27FC236}">
                      <a16:creationId xmlns:a16="http://schemas.microsoft.com/office/drawing/2014/main" id="{7F5FA07D-512D-BE6A-7327-99810CEDC8E9}"/>
                    </a:ext>
                  </a:extLst>
                </p:cNvPr>
                <p:cNvSpPr/>
                <p:nvPr/>
              </p:nvSpPr>
              <p:spPr>
                <a:xfrm>
                  <a:off x="7022138" y="4603862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cxnSp>
              <p:nvCxnSpPr>
                <p:cNvPr id="1085" name="Connecteur droit avec flèche 1">
                  <a:extLst>
                    <a:ext uri="{FF2B5EF4-FFF2-40B4-BE49-F238E27FC236}">
                      <a16:creationId xmlns:a16="http://schemas.microsoft.com/office/drawing/2014/main" id="{651EB51A-1EA0-5400-8D05-A06D3C6FA2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67627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086" name="Connecteur droit avec flèche 1">
                  <a:extLst>
                    <a:ext uri="{FF2B5EF4-FFF2-40B4-BE49-F238E27FC236}">
                      <a16:creationId xmlns:a16="http://schemas.microsoft.com/office/drawing/2014/main" id="{6C294407-20B9-905C-4287-BA5189CF73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9322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087" name="Connecteur droit avec flèche 1">
                  <a:extLst>
                    <a:ext uri="{FF2B5EF4-FFF2-40B4-BE49-F238E27FC236}">
                      <a16:creationId xmlns:a16="http://schemas.microsoft.com/office/drawing/2014/main" id="{C67FD507-009A-88B6-39AA-1F8D9B8D3262}"/>
                    </a:ext>
                  </a:extLst>
                </p:cNvPr>
                <p:cNvCxnSpPr>
                  <a:cxnSpLocks/>
                  <a:stCxn id="1083" idx="7"/>
                  <a:endCxn id="1080" idx="3"/>
                </p:cNvCxnSpPr>
                <p:nvPr/>
              </p:nvCxnSpPr>
              <p:spPr>
                <a:xfrm flipV="1">
                  <a:off x="5845783" y="3815806"/>
                  <a:ext cx="1279894" cy="891596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2" name="Group 1051">
                <a:extLst>
                  <a:ext uri="{FF2B5EF4-FFF2-40B4-BE49-F238E27FC236}">
                    <a16:creationId xmlns:a16="http://schemas.microsoft.com/office/drawing/2014/main" id="{C29BABAC-EDE8-02B0-157E-D60C0FF8D7DD}"/>
                  </a:ext>
                </a:extLst>
              </p:cNvPr>
              <p:cNvGrpSpPr/>
              <p:nvPr/>
            </p:nvGrpSpPr>
            <p:grpSpPr>
              <a:xfrm>
                <a:off x="9404121" y="1978062"/>
                <a:ext cx="1990346" cy="821344"/>
                <a:chOff x="498747" y="1747140"/>
                <a:chExt cx="1990346" cy="821344"/>
              </a:xfrm>
            </p:grpSpPr>
            <p:sp>
              <p:nvSpPr>
                <p:cNvPr id="1071" name="ZoneTexte 57">
                  <a:extLst>
                    <a:ext uri="{FF2B5EF4-FFF2-40B4-BE49-F238E27FC236}">
                      <a16:creationId xmlns:a16="http://schemas.microsoft.com/office/drawing/2014/main" id="{55F3AE5A-6C35-51B8-4707-D8306A5D6A08}"/>
                    </a:ext>
                  </a:extLst>
                </p:cNvPr>
                <p:cNvSpPr txBox="1"/>
                <p:nvPr/>
              </p:nvSpPr>
              <p:spPr>
                <a:xfrm>
                  <a:off x="1782509" y="1899830"/>
                  <a:ext cx="706584" cy="2330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050" dirty="0"/>
                    <a:t>μ  </a:t>
                  </a:r>
                  <a:endParaRPr lang="fr-FR" sz="1050" dirty="0"/>
                </a:p>
              </p:txBody>
            </p:sp>
            <p:sp>
              <p:nvSpPr>
                <p:cNvPr id="1072" name="ZoneTexte 46">
                  <a:extLst>
                    <a:ext uri="{FF2B5EF4-FFF2-40B4-BE49-F238E27FC236}">
                      <a16:creationId xmlns:a16="http://schemas.microsoft.com/office/drawing/2014/main" id="{B5EF1475-AD37-6644-1A02-B2F094D697CD}"/>
                    </a:ext>
                  </a:extLst>
                </p:cNvPr>
                <p:cNvSpPr txBox="1"/>
                <p:nvPr/>
              </p:nvSpPr>
              <p:spPr>
                <a:xfrm>
                  <a:off x="1039401" y="2200509"/>
                  <a:ext cx="332801" cy="351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C1,N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sp>
              <p:nvSpPr>
                <p:cNvPr id="1073" name="ZoneTexte 46">
                  <a:extLst>
                    <a:ext uri="{FF2B5EF4-FFF2-40B4-BE49-F238E27FC236}">
                      <a16:creationId xmlns:a16="http://schemas.microsoft.com/office/drawing/2014/main" id="{FB8739BE-2477-7F63-5CE2-DD7CDC5A65A8}"/>
                    </a:ext>
                  </a:extLst>
                </p:cNvPr>
                <p:cNvSpPr txBox="1"/>
                <p:nvPr/>
              </p:nvSpPr>
              <p:spPr>
                <a:xfrm>
                  <a:off x="1607333" y="2208680"/>
                  <a:ext cx="314336" cy="351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C1,N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cxnSp>
              <p:nvCxnSpPr>
                <p:cNvPr id="1074" name="Connector: Curved 1073">
                  <a:extLst>
                    <a:ext uri="{FF2B5EF4-FFF2-40B4-BE49-F238E27FC236}">
                      <a16:creationId xmlns:a16="http://schemas.microsoft.com/office/drawing/2014/main" id="{C1F0F151-4DF1-1B87-C3F6-0242EE977CD6}"/>
                    </a:ext>
                  </a:extLst>
                </p:cNvPr>
                <p:cNvCxnSpPr>
                  <a:endCxn id="1082" idx="0"/>
                </p:cNvCxnSpPr>
                <p:nvPr/>
              </p:nvCxnSpPr>
              <p:spPr>
                <a:xfrm rot="5400000" flipH="1" flipV="1">
                  <a:off x="923213" y="1933872"/>
                  <a:ext cx="3851" cy="529423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5" name="Connector: Curved 1074">
                  <a:extLst>
                    <a:ext uri="{FF2B5EF4-FFF2-40B4-BE49-F238E27FC236}">
                      <a16:creationId xmlns:a16="http://schemas.microsoft.com/office/drawing/2014/main" id="{710DE792-6C7B-64D7-C09A-1051480E9C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920689" y="2177974"/>
                  <a:ext cx="3851" cy="529423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6" name="ZoneTexte 46">
                  <a:extLst>
                    <a:ext uri="{FF2B5EF4-FFF2-40B4-BE49-F238E27FC236}">
                      <a16:creationId xmlns:a16="http://schemas.microsoft.com/office/drawing/2014/main" id="{4D5087CA-9C52-9BD4-3F8E-B1908C3A5F35}"/>
                    </a:ext>
                  </a:extLst>
                </p:cNvPr>
                <p:cNvSpPr txBox="1"/>
                <p:nvPr/>
              </p:nvSpPr>
              <p:spPr>
                <a:xfrm>
                  <a:off x="2141421" y="1747140"/>
                  <a:ext cx="332801" cy="351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C1,N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sp>
              <p:nvSpPr>
                <p:cNvPr id="1077" name="ZoneTexte 46">
                  <a:extLst>
                    <a:ext uri="{FF2B5EF4-FFF2-40B4-BE49-F238E27FC236}">
                      <a16:creationId xmlns:a16="http://schemas.microsoft.com/office/drawing/2014/main" id="{5D7CE273-0263-6A3D-BC56-D85BC7EBC567}"/>
                    </a:ext>
                  </a:extLst>
                </p:cNvPr>
                <p:cNvSpPr txBox="1"/>
                <p:nvPr/>
              </p:nvSpPr>
              <p:spPr>
                <a:xfrm>
                  <a:off x="2130960" y="2217156"/>
                  <a:ext cx="332801" cy="351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C1,N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sp>
              <p:nvSpPr>
                <p:cNvPr id="1078" name="ZoneTexte 46">
                  <a:extLst>
                    <a:ext uri="{FF2B5EF4-FFF2-40B4-BE49-F238E27FC236}">
                      <a16:creationId xmlns:a16="http://schemas.microsoft.com/office/drawing/2014/main" id="{BC855FA2-4DDB-BF2D-543F-259DC2D3E698}"/>
                    </a:ext>
                  </a:extLst>
                </p:cNvPr>
                <p:cNvSpPr txBox="1"/>
                <p:nvPr/>
              </p:nvSpPr>
              <p:spPr>
                <a:xfrm>
                  <a:off x="498747" y="2205680"/>
                  <a:ext cx="332801" cy="351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C1,N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</p:grpSp>
        </p:grpSp>
      </p:grpSp>
      <p:sp>
        <p:nvSpPr>
          <p:cNvPr id="237" name="ZoneTexte 102">
            <a:extLst>
              <a:ext uri="{FF2B5EF4-FFF2-40B4-BE49-F238E27FC236}">
                <a16:creationId xmlns:a16="http://schemas.microsoft.com/office/drawing/2014/main" id="{77E35A82-9571-EF24-3073-3E9C3F2FB0C0}"/>
              </a:ext>
            </a:extLst>
          </p:cNvPr>
          <p:cNvSpPr txBox="1"/>
          <p:nvPr/>
        </p:nvSpPr>
        <p:spPr>
          <a:xfrm>
            <a:off x="-13234" y="3687929"/>
            <a:ext cx="1362903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NON-BREEDERS</a:t>
            </a:r>
          </a:p>
        </p:txBody>
      </p: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AE366116-9A26-13B8-A484-242369CC5A69}"/>
              </a:ext>
            </a:extLst>
          </p:cNvPr>
          <p:cNvCxnSpPr>
            <a:cxnSpLocks/>
          </p:cNvCxnSpPr>
          <p:nvPr/>
        </p:nvCxnSpPr>
        <p:spPr>
          <a:xfrm flipV="1">
            <a:off x="0" y="3530848"/>
            <a:ext cx="12180433" cy="24085"/>
          </a:xfrm>
          <a:prstGeom prst="line">
            <a:avLst/>
          </a:prstGeom>
          <a:ln w="317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ZoneTexte 102">
            <a:extLst>
              <a:ext uri="{FF2B5EF4-FFF2-40B4-BE49-F238E27FC236}">
                <a16:creationId xmlns:a16="http://schemas.microsoft.com/office/drawing/2014/main" id="{45DEEF24-E70C-E70D-F3DE-175C67887481}"/>
              </a:ext>
            </a:extLst>
          </p:cNvPr>
          <p:cNvSpPr txBox="1"/>
          <p:nvPr/>
        </p:nvSpPr>
        <p:spPr>
          <a:xfrm>
            <a:off x="-13233" y="3044987"/>
            <a:ext cx="104912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BREEDERS</a:t>
            </a:r>
          </a:p>
        </p:txBody>
      </p:sp>
      <p:sp>
        <p:nvSpPr>
          <p:cNvPr id="316" name="ZoneTexte 57">
            <a:extLst>
              <a:ext uri="{FF2B5EF4-FFF2-40B4-BE49-F238E27FC236}">
                <a16:creationId xmlns:a16="http://schemas.microsoft.com/office/drawing/2014/main" id="{9EA18319-E04F-54B0-3C0F-F33BC52E3392}"/>
              </a:ext>
            </a:extLst>
          </p:cNvPr>
          <p:cNvSpPr txBox="1"/>
          <p:nvPr/>
        </p:nvSpPr>
        <p:spPr>
          <a:xfrm>
            <a:off x="4936520" y="2287708"/>
            <a:ext cx="1571407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  </a:t>
            </a:r>
            <a:endParaRPr lang="fr-FR" sz="1200" dirty="0"/>
          </a:p>
        </p:txBody>
      </p:sp>
      <p:sp>
        <p:nvSpPr>
          <p:cNvPr id="371" name="ZoneTexte 57">
            <a:extLst>
              <a:ext uri="{FF2B5EF4-FFF2-40B4-BE49-F238E27FC236}">
                <a16:creationId xmlns:a16="http://schemas.microsoft.com/office/drawing/2014/main" id="{7F4F010B-16DE-3792-CF46-8257AB1437C8}"/>
              </a:ext>
            </a:extLst>
          </p:cNvPr>
          <p:cNvSpPr txBox="1"/>
          <p:nvPr/>
        </p:nvSpPr>
        <p:spPr>
          <a:xfrm>
            <a:off x="4933816" y="2335617"/>
            <a:ext cx="1571407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  </a:t>
            </a:r>
            <a:endParaRPr lang="fr-FR" sz="1200" dirty="0"/>
          </a:p>
        </p:txBody>
      </p:sp>
      <p:cxnSp>
        <p:nvCxnSpPr>
          <p:cNvPr id="388" name="Connecteur droit avec flèche 1">
            <a:extLst>
              <a:ext uri="{FF2B5EF4-FFF2-40B4-BE49-F238E27FC236}">
                <a16:creationId xmlns:a16="http://schemas.microsoft.com/office/drawing/2014/main" id="{1E605FF2-7895-D902-90D8-4EB1E8AC05FA}"/>
              </a:ext>
            </a:extLst>
          </p:cNvPr>
          <p:cNvCxnSpPr>
            <a:cxnSpLocks/>
          </p:cNvCxnSpPr>
          <p:nvPr/>
        </p:nvCxnSpPr>
        <p:spPr>
          <a:xfrm>
            <a:off x="2390365" y="1595909"/>
            <a:ext cx="1388031" cy="2716027"/>
          </a:xfrm>
          <a:prstGeom prst="straightConnector1">
            <a:avLst/>
          </a:prstGeom>
          <a:ln w="539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3" name="Connecteur droit avec flèche 1">
            <a:extLst>
              <a:ext uri="{FF2B5EF4-FFF2-40B4-BE49-F238E27FC236}">
                <a16:creationId xmlns:a16="http://schemas.microsoft.com/office/drawing/2014/main" id="{D57EF3EA-45FC-A00C-F240-7DEC1E3E27F8}"/>
              </a:ext>
            </a:extLst>
          </p:cNvPr>
          <p:cNvCxnSpPr>
            <a:cxnSpLocks/>
          </p:cNvCxnSpPr>
          <p:nvPr/>
        </p:nvCxnSpPr>
        <p:spPr>
          <a:xfrm flipH="1">
            <a:off x="8316178" y="1786411"/>
            <a:ext cx="1589891" cy="2562021"/>
          </a:xfrm>
          <a:prstGeom prst="straightConnector1">
            <a:avLst/>
          </a:prstGeom>
          <a:ln w="539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0" name="Connector: Curved 399">
            <a:extLst>
              <a:ext uri="{FF2B5EF4-FFF2-40B4-BE49-F238E27FC236}">
                <a16:creationId xmlns:a16="http://schemas.microsoft.com/office/drawing/2014/main" id="{14D19F86-0C19-9C30-082E-E81EFDB014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66573" y="4337272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nector: Curved 402">
            <a:extLst>
              <a:ext uri="{FF2B5EF4-FFF2-40B4-BE49-F238E27FC236}">
                <a16:creationId xmlns:a16="http://schemas.microsoft.com/office/drawing/2014/main" id="{24D22567-E601-ACC7-A0F8-D57825D6492E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036186" y="5763403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onnector: Curved 407">
            <a:extLst>
              <a:ext uri="{FF2B5EF4-FFF2-40B4-BE49-F238E27FC236}">
                <a16:creationId xmlns:a16="http://schemas.microsoft.com/office/drawing/2014/main" id="{39D74AD1-59CF-3108-D702-90956F2F31D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64647" y="4389530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9D60BCD6-4F94-B459-1181-EE5AF4331CF0}"/>
              </a:ext>
            </a:extLst>
          </p:cNvPr>
          <p:cNvGrpSpPr/>
          <p:nvPr/>
        </p:nvGrpSpPr>
        <p:grpSpPr>
          <a:xfrm>
            <a:off x="3170665" y="601048"/>
            <a:ext cx="2790876" cy="2511454"/>
            <a:chOff x="3170665" y="601048"/>
            <a:chExt cx="2790876" cy="2511454"/>
          </a:xfrm>
        </p:grpSpPr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DCBE4219-6945-B149-25CB-4143E53C1B73}"/>
                </a:ext>
              </a:extLst>
            </p:cNvPr>
            <p:cNvGrpSpPr/>
            <p:nvPr/>
          </p:nvGrpSpPr>
          <p:grpSpPr>
            <a:xfrm>
              <a:off x="3170665" y="601048"/>
              <a:ext cx="2790876" cy="2511454"/>
              <a:chOff x="3165864" y="964474"/>
              <a:chExt cx="2790876" cy="2511454"/>
            </a:xfrm>
          </p:grpSpPr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1B5EC823-15CB-7FA5-05F2-0850A6CE5D8E}"/>
                  </a:ext>
                </a:extLst>
              </p:cNvPr>
              <p:cNvGrpSpPr/>
              <p:nvPr/>
            </p:nvGrpSpPr>
            <p:grpSpPr>
              <a:xfrm>
                <a:off x="3165864" y="964474"/>
                <a:ext cx="2790876" cy="2511454"/>
                <a:chOff x="174537" y="824537"/>
                <a:chExt cx="2790876" cy="2511454"/>
              </a:xfrm>
            </p:grpSpPr>
            <p:sp>
              <p:nvSpPr>
                <p:cNvPr id="281" name="Ellipse 3">
                  <a:extLst>
                    <a:ext uri="{FF2B5EF4-FFF2-40B4-BE49-F238E27FC236}">
                      <a16:creationId xmlns:a16="http://schemas.microsoft.com/office/drawing/2014/main" id="{7176AD7C-BE99-BFEF-F360-5D055A33D0B1}"/>
                    </a:ext>
                  </a:extLst>
                </p:cNvPr>
                <p:cNvSpPr/>
                <p:nvPr/>
              </p:nvSpPr>
              <p:spPr>
                <a:xfrm>
                  <a:off x="174537" y="824537"/>
                  <a:ext cx="2790876" cy="251145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82" name="Group 281">
                  <a:extLst>
                    <a:ext uri="{FF2B5EF4-FFF2-40B4-BE49-F238E27FC236}">
                      <a16:creationId xmlns:a16="http://schemas.microsoft.com/office/drawing/2014/main" id="{5E5D9EA2-64BA-8CE5-4678-37258D349D5B}"/>
                    </a:ext>
                  </a:extLst>
                </p:cNvPr>
                <p:cNvGrpSpPr/>
                <p:nvPr/>
              </p:nvGrpSpPr>
              <p:grpSpPr>
                <a:xfrm>
                  <a:off x="369861" y="1516638"/>
                  <a:ext cx="2245378" cy="818638"/>
                  <a:chOff x="1678922" y="3212334"/>
                  <a:chExt cx="6050226" cy="2098541"/>
                </a:xfrm>
              </p:grpSpPr>
              <p:sp>
                <p:nvSpPr>
                  <p:cNvPr id="290" name="Ellipse 37">
                    <a:extLst>
                      <a:ext uri="{FF2B5EF4-FFF2-40B4-BE49-F238E27FC236}">
                        <a16:creationId xmlns:a16="http://schemas.microsoft.com/office/drawing/2014/main" id="{8DE10912-A81C-3CDF-2A10-254B373F44C7}"/>
                      </a:ext>
                    </a:extLst>
                  </p:cNvPr>
                  <p:cNvSpPr/>
                  <p:nvPr/>
                </p:nvSpPr>
                <p:spPr>
                  <a:xfrm>
                    <a:off x="7022138" y="321233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91" name="Ellipse 6">
                    <a:extLst>
                      <a:ext uri="{FF2B5EF4-FFF2-40B4-BE49-F238E27FC236}">
                        <a16:creationId xmlns:a16="http://schemas.microsoft.com/office/drawing/2014/main" id="{77258CBA-942C-E7D7-925C-C2A9E940329D}"/>
                      </a:ext>
                    </a:extLst>
                  </p:cNvPr>
                  <p:cNvSpPr/>
                  <p:nvPr/>
                </p:nvSpPr>
                <p:spPr>
                  <a:xfrm>
                    <a:off x="1678922" y="4603864"/>
                    <a:ext cx="707011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2" name="Ellipse 6">
                    <a:extLst>
                      <a:ext uri="{FF2B5EF4-FFF2-40B4-BE49-F238E27FC236}">
                        <a16:creationId xmlns:a16="http://schemas.microsoft.com/office/drawing/2014/main" id="{C705EF0C-297D-F50F-49E9-B13E889F5A2E}"/>
                      </a:ext>
                    </a:extLst>
                  </p:cNvPr>
                  <p:cNvSpPr/>
                  <p:nvPr/>
                </p:nvSpPr>
                <p:spPr>
                  <a:xfrm>
                    <a:off x="3460617" y="460386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93" name="Ellipse 6">
                    <a:extLst>
                      <a:ext uri="{FF2B5EF4-FFF2-40B4-BE49-F238E27FC236}">
                        <a16:creationId xmlns:a16="http://schemas.microsoft.com/office/drawing/2014/main" id="{CDDF17AA-F516-7AF8-3EC1-F228ACDD9DE8}"/>
                      </a:ext>
                    </a:extLst>
                  </p:cNvPr>
                  <p:cNvSpPr/>
                  <p:nvPr/>
                </p:nvSpPr>
                <p:spPr>
                  <a:xfrm>
                    <a:off x="5242312" y="4603863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94" name="Ellipse 6">
                    <a:extLst>
                      <a:ext uri="{FF2B5EF4-FFF2-40B4-BE49-F238E27FC236}">
                        <a16:creationId xmlns:a16="http://schemas.microsoft.com/office/drawing/2014/main" id="{AA8CE47A-BB8E-26F6-0FE7-9B6437B1B9C4}"/>
                      </a:ext>
                    </a:extLst>
                  </p:cNvPr>
                  <p:cNvSpPr/>
                  <p:nvPr/>
                </p:nvSpPr>
                <p:spPr>
                  <a:xfrm>
                    <a:off x="7022138" y="4603862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295" name="Connecteur droit avec flèche 1">
                    <a:extLst>
                      <a:ext uri="{FF2B5EF4-FFF2-40B4-BE49-F238E27FC236}">
                        <a16:creationId xmlns:a16="http://schemas.microsoft.com/office/drawing/2014/main" id="{BA6C57C4-734B-F4E7-6C4F-D22A2D329C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7627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Connecteur droit avec flèche 1">
                    <a:extLst>
                      <a:ext uri="{FF2B5EF4-FFF2-40B4-BE49-F238E27FC236}">
                        <a16:creationId xmlns:a16="http://schemas.microsoft.com/office/drawing/2014/main" id="{D69CDD30-9FBE-F795-88DB-1BA40584F0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49322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Connecteur droit avec flèche 1">
                    <a:extLst>
                      <a:ext uri="{FF2B5EF4-FFF2-40B4-BE49-F238E27FC236}">
                        <a16:creationId xmlns:a16="http://schemas.microsoft.com/office/drawing/2014/main" id="{124F840B-DA8B-3F71-9055-13B9D8B99B62}"/>
                      </a:ext>
                    </a:extLst>
                  </p:cNvPr>
                  <p:cNvCxnSpPr>
                    <a:cxnSpLocks/>
                    <a:stCxn id="293" idx="7"/>
                    <a:endCxn id="290" idx="3"/>
                  </p:cNvCxnSpPr>
                  <p:nvPr/>
                </p:nvCxnSpPr>
                <p:spPr>
                  <a:xfrm flipV="1">
                    <a:off x="5845783" y="3815806"/>
                    <a:ext cx="1279894" cy="891596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7" name="ZoneTexte 46">
                  <a:extLst>
                    <a:ext uri="{FF2B5EF4-FFF2-40B4-BE49-F238E27FC236}">
                      <a16:creationId xmlns:a16="http://schemas.microsoft.com/office/drawing/2014/main" id="{24E22E71-2F3B-3880-6B68-C070B964CAB9}"/>
                    </a:ext>
                  </a:extLst>
                </p:cNvPr>
                <p:cNvSpPr txBox="1"/>
                <p:nvPr/>
              </p:nvSpPr>
              <p:spPr>
                <a:xfrm>
                  <a:off x="327635" y="2093153"/>
                  <a:ext cx="4008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SEA1,B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cxnSp>
              <p:nvCxnSpPr>
                <p:cNvPr id="289" name="Connector: Curved 288">
                  <a:extLst>
                    <a:ext uri="{FF2B5EF4-FFF2-40B4-BE49-F238E27FC236}">
                      <a16:creationId xmlns:a16="http://schemas.microsoft.com/office/drawing/2014/main" id="{475F313D-49CB-A435-6919-347678C5C5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838188" y="2020801"/>
                  <a:ext cx="4386" cy="637721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7207641E-5586-E032-88DE-19CF280A8355}"/>
                  </a:ext>
                </a:extLst>
              </p:cNvPr>
              <p:cNvGrpSpPr/>
              <p:nvPr/>
            </p:nvGrpSpPr>
            <p:grpSpPr>
              <a:xfrm>
                <a:off x="3719381" y="2068427"/>
                <a:ext cx="2216292" cy="885942"/>
                <a:chOff x="713723" y="1919588"/>
                <a:chExt cx="2216292" cy="885942"/>
              </a:xfrm>
            </p:grpSpPr>
            <p:sp>
              <p:nvSpPr>
                <p:cNvPr id="318" name="ZoneTexte 77">
                  <a:extLst>
                    <a:ext uri="{FF2B5EF4-FFF2-40B4-BE49-F238E27FC236}">
                      <a16:creationId xmlns:a16="http://schemas.microsoft.com/office/drawing/2014/main" id="{394ED868-40D9-E199-AAFC-60CD815F670E}"/>
                    </a:ext>
                  </a:extLst>
                </p:cNvPr>
                <p:cNvSpPr txBox="1"/>
                <p:nvPr/>
              </p:nvSpPr>
              <p:spPr>
                <a:xfrm>
                  <a:off x="1933337" y="2102633"/>
                  <a:ext cx="996678" cy="3737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γ</a:t>
                  </a:r>
                  <a:r>
                    <a:rPr lang="fr-FR" sz="1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endParaRPr lang="fr-FR" dirty="0"/>
                </a:p>
              </p:txBody>
            </p:sp>
            <p:sp>
              <p:nvSpPr>
                <p:cNvPr id="319" name="ZoneTexte 57">
                  <a:extLst>
                    <a:ext uri="{FF2B5EF4-FFF2-40B4-BE49-F238E27FC236}">
                      <a16:creationId xmlns:a16="http://schemas.microsoft.com/office/drawing/2014/main" id="{EE7BEC43-7E83-2B50-B9C2-2AAD9B5628C2}"/>
                    </a:ext>
                  </a:extLst>
                </p:cNvPr>
                <p:cNvSpPr txBox="1"/>
                <p:nvPr/>
              </p:nvSpPr>
              <p:spPr>
                <a:xfrm>
                  <a:off x="1311869" y="1919588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σ</a:t>
                  </a:r>
                  <a:r>
                    <a:rPr lang="fr-FR" sz="1200" dirty="0"/>
                    <a:t> </a:t>
                  </a:r>
                  <a:r>
                    <a:rPr lang="el-GR" sz="1200" dirty="0"/>
                    <a:t> </a:t>
                  </a:r>
                  <a:endParaRPr lang="fr-FR" sz="1200" dirty="0"/>
                </a:p>
              </p:txBody>
            </p:sp>
            <p:sp>
              <p:nvSpPr>
                <p:cNvPr id="320" name="ZoneTexte 57">
                  <a:extLst>
                    <a:ext uri="{FF2B5EF4-FFF2-40B4-BE49-F238E27FC236}">
                      <a16:creationId xmlns:a16="http://schemas.microsoft.com/office/drawing/2014/main" id="{E3765E79-D094-F193-FCB2-DAD9BD9590FA}"/>
                    </a:ext>
                  </a:extLst>
                </p:cNvPr>
                <p:cNvSpPr txBox="1"/>
                <p:nvPr/>
              </p:nvSpPr>
              <p:spPr>
                <a:xfrm>
                  <a:off x="713723" y="2524299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η </a:t>
                  </a:r>
                  <a:endParaRPr lang="fr-FR" sz="1200" dirty="0"/>
                </a:p>
              </p:txBody>
            </p:sp>
          </p:grpSp>
        </p:grpSp>
        <p:sp>
          <p:nvSpPr>
            <p:cNvPr id="415" name="ZoneTexte 46">
              <a:extLst>
                <a:ext uri="{FF2B5EF4-FFF2-40B4-BE49-F238E27FC236}">
                  <a16:creationId xmlns:a16="http://schemas.microsoft.com/office/drawing/2014/main" id="{81B9D527-6341-5914-238E-FD068AE2F1F2}"/>
                </a:ext>
              </a:extLst>
            </p:cNvPr>
            <p:cNvSpPr txBox="1"/>
            <p:nvPr/>
          </p:nvSpPr>
          <p:spPr>
            <a:xfrm>
              <a:off x="3982268" y="1871150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16" name="ZoneTexte 46">
              <a:extLst>
                <a:ext uri="{FF2B5EF4-FFF2-40B4-BE49-F238E27FC236}">
                  <a16:creationId xmlns:a16="http://schemas.microsoft.com/office/drawing/2014/main" id="{10C88F9E-2CC3-C961-0817-9228E1CF4133}"/>
                </a:ext>
              </a:extLst>
            </p:cNvPr>
            <p:cNvSpPr txBox="1"/>
            <p:nvPr/>
          </p:nvSpPr>
          <p:spPr>
            <a:xfrm>
              <a:off x="5306801" y="1869853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17" name="ZoneTexte 46">
              <a:extLst>
                <a:ext uri="{FF2B5EF4-FFF2-40B4-BE49-F238E27FC236}">
                  <a16:creationId xmlns:a16="http://schemas.microsoft.com/office/drawing/2014/main" id="{0F055CB9-0B07-56E7-0B13-D2EC18853D08}"/>
                </a:ext>
              </a:extLst>
            </p:cNvPr>
            <p:cNvSpPr txBox="1"/>
            <p:nvPr/>
          </p:nvSpPr>
          <p:spPr>
            <a:xfrm>
              <a:off x="4643381" y="1870294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18" name="ZoneTexte 46">
              <a:extLst>
                <a:ext uri="{FF2B5EF4-FFF2-40B4-BE49-F238E27FC236}">
                  <a16:creationId xmlns:a16="http://schemas.microsoft.com/office/drawing/2014/main" id="{16E48F19-9B37-7787-7F58-AF541B22E964}"/>
                </a:ext>
              </a:extLst>
            </p:cNvPr>
            <p:cNvSpPr txBox="1"/>
            <p:nvPr/>
          </p:nvSpPr>
          <p:spPr>
            <a:xfrm>
              <a:off x="5299835" y="1331138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</p:grp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D970EB7C-BD5F-B24B-BEF3-3F35DEEB59DC}"/>
              </a:ext>
            </a:extLst>
          </p:cNvPr>
          <p:cNvGrpSpPr/>
          <p:nvPr/>
        </p:nvGrpSpPr>
        <p:grpSpPr>
          <a:xfrm>
            <a:off x="6172270" y="540708"/>
            <a:ext cx="2790876" cy="2511454"/>
            <a:chOff x="3170665" y="601048"/>
            <a:chExt cx="2790876" cy="2511454"/>
          </a:xfrm>
        </p:grpSpPr>
        <p:grpSp>
          <p:nvGrpSpPr>
            <p:cNvPr id="441" name="Group 440">
              <a:extLst>
                <a:ext uri="{FF2B5EF4-FFF2-40B4-BE49-F238E27FC236}">
                  <a16:creationId xmlns:a16="http://schemas.microsoft.com/office/drawing/2014/main" id="{C47A68A4-D019-C53C-D88E-D10F014CCC10}"/>
                </a:ext>
              </a:extLst>
            </p:cNvPr>
            <p:cNvGrpSpPr/>
            <p:nvPr/>
          </p:nvGrpSpPr>
          <p:grpSpPr>
            <a:xfrm>
              <a:off x="3170665" y="601048"/>
              <a:ext cx="2790876" cy="2511454"/>
              <a:chOff x="3165864" y="964474"/>
              <a:chExt cx="2790876" cy="2511454"/>
            </a:xfrm>
          </p:grpSpPr>
          <p:grpSp>
            <p:nvGrpSpPr>
              <p:cNvPr id="446" name="Group 445">
                <a:extLst>
                  <a:ext uri="{FF2B5EF4-FFF2-40B4-BE49-F238E27FC236}">
                    <a16:creationId xmlns:a16="http://schemas.microsoft.com/office/drawing/2014/main" id="{756CF686-03A1-DC20-C45E-CB02C6AA710E}"/>
                  </a:ext>
                </a:extLst>
              </p:cNvPr>
              <p:cNvGrpSpPr/>
              <p:nvPr/>
            </p:nvGrpSpPr>
            <p:grpSpPr>
              <a:xfrm>
                <a:off x="3165864" y="964474"/>
                <a:ext cx="2790876" cy="2511454"/>
                <a:chOff x="174537" y="824537"/>
                <a:chExt cx="2790876" cy="2511454"/>
              </a:xfrm>
            </p:grpSpPr>
            <p:sp>
              <p:nvSpPr>
                <p:cNvPr id="452" name="Ellipse 3">
                  <a:extLst>
                    <a:ext uri="{FF2B5EF4-FFF2-40B4-BE49-F238E27FC236}">
                      <a16:creationId xmlns:a16="http://schemas.microsoft.com/office/drawing/2014/main" id="{9D0C4736-71F4-BBDB-6156-62BE53FC231D}"/>
                    </a:ext>
                  </a:extLst>
                </p:cNvPr>
                <p:cNvSpPr/>
                <p:nvPr/>
              </p:nvSpPr>
              <p:spPr>
                <a:xfrm>
                  <a:off x="174537" y="824537"/>
                  <a:ext cx="2790876" cy="251145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53" name="Group 452">
                  <a:extLst>
                    <a:ext uri="{FF2B5EF4-FFF2-40B4-BE49-F238E27FC236}">
                      <a16:creationId xmlns:a16="http://schemas.microsoft.com/office/drawing/2014/main" id="{F6C4E9F0-A1F7-C2AC-B1EB-6C959B391020}"/>
                    </a:ext>
                  </a:extLst>
                </p:cNvPr>
                <p:cNvGrpSpPr/>
                <p:nvPr/>
              </p:nvGrpSpPr>
              <p:grpSpPr>
                <a:xfrm>
                  <a:off x="369861" y="1516638"/>
                  <a:ext cx="2245378" cy="818638"/>
                  <a:chOff x="1678922" y="3212334"/>
                  <a:chExt cx="6050226" cy="2098541"/>
                </a:xfrm>
              </p:grpSpPr>
              <p:sp>
                <p:nvSpPr>
                  <p:cNvPr id="457" name="Ellipse 37">
                    <a:extLst>
                      <a:ext uri="{FF2B5EF4-FFF2-40B4-BE49-F238E27FC236}">
                        <a16:creationId xmlns:a16="http://schemas.microsoft.com/office/drawing/2014/main" id="{119295A3-F0FA-968A-BEA5-F4EE65DEC1C9}"/>
                      </a:ext>
                    </a:extLst>
                  </p:cNvPr>
                  <p:cNvSpPr/>
                  <p:nvPr/>
                </p:nvSpPr>
                <p:spPr>
                  <a:xfrm>
                    <a:off x="7022138" y="321233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58" name="Ellipse 6">
                    <a:extLst>
                      <a:ext uri="{FF2B5EF4-FFF2-40B4-BE49-F238E27FC236}">
                        <a16:creationId xmlns:a16="http://schemas.microsoft.com/office/drawing/2014/main" id="{E5A57FF3-57E3-41C9-1D99-D449579A2FE3}"/>
                      </a:ext>
                    </a:extLst>
                  </p:cNvPr>
                  <p:cNvSpPr/>
                  <p:nvPr/>
                </p:nvSpPr>
                <p:spPr>
                  <a:xfrm>
                    <a:off x="1678922" y="4603864"/>
                    <a:ext cx="707011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9" name="Ellipse 6">
                    <a:extLst>
                      <a:ext uri="{FF2B5EF4-FFF2-40B4-BE49-F238E27FC236}">
                        <a16:creationId xmlns:a16="http://schemas.microsoft.com/office/drawing/2014/main" id="{E6569F23-8DA1-491F-DB1A-51C6756B706B}"/>
                      </a:ext>
                    </a:extLst>
                  </p:cNvPr>
                  <p:cNvSpPr/>
                  <p:nvPr/>
                </p:nvSpPr>
                <p:spPr>
                  <a:xfrm>
                    <a:off x="3460617" y="460386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0" name="Ellipse 6">
                    <a:extLst>
                      <a:ext uri="{FF2B5EF4-FFF2-40B4-BE49-F238E27FC236}">
                        <a16:creationId xmlns:a16="http://schemas.microsoft.com/office/drawing/2014/main" id="{268683CF-AC05-2D98-5E2C-AD7799CA6DE8}"/>
                      </a:ext>
                    </a:extLst>
                  </p:cNvPr>
                  <p:cNvSpPr/>
                  <p:nvPr/>
                </p:nvSpPr>
                <p:spPr>
                  <a:xfrm>
                    <a:off x="5242312" y="4603863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1" name="Ellipse 6">
                    <a:extLst>
                      <a:ext uri="{FF2B5EF4-FFF2-40B4-BE49-F238E27FC236}">
                        <a16:creationId xmlns:a16="http://schemas.microsoft.com/office/drawing/2014/main" id="{B7B22F3D-8809-3A8C-72A8-00B22253D695}"/>
                      </a:ext>
                    </a:extLst>
                  </p:cNvPr>
                  <p:cNvSpPr/>
                  <p:nvPr/>
                </p:nvSpPr>
                <p:spPr>
                  <a:xfrm>
                    <a:off x="7022138" y="4603862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462" name="Connecteur droit avec flèche 1">
                    <a:extLst>
                      <a:ext uri="{FF2B5EF4-FFF2-40B4-BE49-F238E27FC236}">
                        <a16:creationId xmlns:a16="http://schemas.microsoft.com/office/drawing/2014/main" id="{3C39EC1D-5620-17DE-5485-F87595D1BD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7627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Connecteur droit avec flèche 1">
                    <a:extLst>
                      <a:ext uri="{FF2B5EF4-FFF2-40B4-BE49-F238E27FC236}">
                        <a16:creationId xmlns:a16="http://schemas.microsoft.com/office/drawing/2014/main" id="{9623067A-9F14-C865-FBDE-6914A72703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49322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Connecteur droit avec flèche 1">
                    <a:extLst>
                      <a:ext uri="{FF2B5EF4-FFF2-40B4-BE49-F238E27FC236}">
                        <a16:creationId xmlns:a16="http://schemas.microsoft.com/office/drawing/2014/main" id="{5C9A1D0B-0BB2-C909-6661-6526DE22F8A0}"/>
                      </a:ext>
                    </a:extLst>
                  </p:cNvPr>
                  <p:cNvCxnSpPr>
                    <a:cxnSpLocks/>
                    <a:stCxn id="460" idx="7"/>
                    <a:endCxn id="457" idx="3"/>
                  </p:cNvCxnSpPr>
                  <p:nvPr/>
                </p:nvCxnSpPr>
                <p:spPr>
                  <a:xfrm flipV="1">
                    <a:off x="5845783" y="3815806"/>
                    <a:ext cx="1279894" cy="891596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4" name="ZoneTexte 46">
                  <a:extLst>
                    <a:ext uri="{FF2B5EF4-FFF2-40B4-BE49-F238E27FC236}">
                      <a16:creationId xmlns:a16="http://schemas.microsoft.com/office/drawing/2014/main" id="{259E154A-E338-0DCF-F268-09C8F39154EF}"/>
                    </a:ext>
                  </a:extLst>
                </p:cNvPr>
                <p:cNvSpPr txBox="1"/>
                <p:nvPr/>
              </p:nvSpPr>
              <p:spPr>
                <a:xfrm>
                  <a:off x="327635" y="2093153"/>
                  <a:ext cx="4008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SEA2,B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cxnSp>
              <p:nvCxnSpPr>
                <p:cNvPr id="456" name="Connector: Curved 455">
                  <a:extLst>
                    <a:ext uri="{FF2B5EF4-FFF2-40B4-BE49-F238E27FC236}">
                      <a16:creationId xmlns:a16="http://schemas.microsoft.com/office/drawing/2014/main" id="{B9A4EE4B-CE8B-924C-DF31-FCB1275E1A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838188" y="2020801"/>
                  <a:ext cx="4386" cy="637721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7" name="Group 446">
                <a:extLst>
                  <a:ext uri="{FF2B5EF4-FFF2-40B4-BE49-F238E27FC236}">
                    <a16:creationId xmlns:a16="http://schemas.microsoft.com/office/drawing/2014/main" id="{D04AB658-3ABC-0163-0EFF-1CAEF973BC2E}"/>
                  </a:ext>
                </a:extLst>
              </p:cNvPr>
              <p:cNvGrpSpPr/>
              <p:nvPr/>
            </p:nvGrpSpPr>
            <p:grpSpPr>
              <a:xfrm>
                <a:off x="3719381" y="2068427"/>
                <a:ext cx="2221985" cy="885942"/>
                <a:chOff x="713723" y="1919588"/>
                <a:chExt cx="2221985" cy="885942"/>
              </a:xfrm>
            </p:grpSpPr>
            <p:sp>
              <p:nvSpPr>
                <p:cNvPr id="448" name="ZoneTexte 77">
                  <a:extLst>
                    <a:ext uri="{FF2B5EF4-FFF2-40B4-BE49-F238E27FC236}">
                      <a16:creationId xmlns:a16="http://schemas.microsoft.com/office/drawing/2014/main" id="{3A9037ED-E855-5F2E-03EB-70FD379BF04F}"/>
                    </a:ext>
                  </a:extLst>
                </p:cNvPr>
                <p:cNvSpPr txBox="1"/>
                <p:nvPr/>
              </p:nvSpPr>
              <p:spPr>
                <a:xfrm>
                  <a:off x="1939030" y="2121827"/>
                  <a:ext cx="996678" cy="3737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γ</a:t>
                  </a:r>
                  <a:r>
                    <a:rPr lang="fr-FR" sz="1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endParaRPr lang="fr-FR" dirty="0"/>
                </a:p>
              </p:txBody>
            </p:sp>
            <p:sp>
              <p:nvSpPr>
                <p:cNvPr id="449" name="ZoneTexte 57">
                  <a:extLst>
                    <a:ext uri="{FF2B5EF4-FFF2-40B4-BE49-F238E27FC236}">
                      <a16:creationId xmlns:a16="http://schemas.microsoft.com/office/drawing/2014/main" id="{97444A13-2765-F26A-3FF2-EA9DDC5771E5}"/>
                    </a:ext>
                  </a:extLst>
                </p:cNvPr>
                <p:cNvSpPr txBox="1"/>
                <p:nvPr/>
              </p:nvSpPr>
              <p:spPr>
                <a:xfrm>
                  <a:off x="1311869" y="1919588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σ</a:t>
                  </a:r>
                  <a:r>
                    <a:rPr lang="fr-FR" sz="1200" dirty="0"/>
                    <a:t> </a:t>
                  </a:r>
                  <a:r>
                    <a:rPr lang="el-GR" sz="1200" dirty="0"/>
                    <a:t> </a:t>
                  </a:r>
                  <a:endParaRPr lang="fr-FR" sz="1200" dirty="0"/>
                </a:p>
              </p:txBody>
            </p:sp>
            <p:sp>
              <p:nvSpPr>
                <p:cNvPr id="450" name="ZoneTexte 57">
                  <a:extLst>
                    <a:ext uri="{FF2B5EF4-FFF2-40B4-BE49-F238E27FC236}">
                      <a16:creationId xmlns:a16="http://schemas.microsoft.com/office/drawing/2014/main" id="{205C9789-EA55-0783-1A88-DA3A79CF5E5C}"/>
                    </a:ext>
                  </a:extLst>
                </p:cNvPr>
                <p:cNvSpPr txBox="1"/>
                <p:nvPr/>
              </p:nvSpPr>
              <p:spPr>
                <a:xfrm>
                  <a:off x="713723" y="2524299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η </a:t>
                  </a:r>
                  <a:endParaRPr lang="fr-FR" sz="1200" dirty="0"/>
                </a:p>
              </p:txBody>
            </p:sp>
          </p:grpSp>
        </p:grpSp>
        <p:sp>
          <p:nvSpPr>
            <p:cNvPr id="442" name="ZoneTexte 46">
              <a:extLst>
                <a:ext uri="{FF2B5EF4-FFF2-40B4-BE49-F238E27FC236}">
                  <a16:creationId xmlns:a16="http://schemas.microsoft.com/office/drawing/2014/main" id="{1E87CD38-D7D4-ECF2-D520-E623FB1C116E}"/>
                </a:ext>
              </a:extLst>
            </p:cNvPr>
            <p:cNvSpPr txBox="1"/>
            <p:nvPr/>
          </p:nvSpPr>
          <p:spPr>
            <a:xfrm>
              <a:off x="3982268" y="1871150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43" name="ZoneTexte 46">
              <a:extLst>
                <a:ext uri="{FF2B5EF4-FFF2-40B4-BE49-F238E27FC236}">
                  <a16:creationId xmlns:a16="http://schemas.microsoft.com/office/drawing/2014/main" id="{BDB1019C-0924-4B56-87F4-16709D078F5B}"/>
                </a:ext>
              </a:extLst>
            </p:cNvPr>
            <p:cNvSpPr txBox="1"/>
            <p:nvPr/>
          </p:nvSpPr>
          <p:spPr>
            <a:xfrm>
              <a:off x="5306801" y="1869853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44" name="ZoneTexte 46">
              <a:extLst>
                <a:ext uri="{FF2B5EF4-FFF2-40B4-BE49-F238E27FC236}">
                  <a16:creationId xmlns:a16="http://schemas.microsoft.com/office/drawing/2014/main" id="{543D120F-E61E-A58F-2257-8A8F876C1A29}"/>
                </a:ext>
              </a:extLst>
            </p:cNvPr>
            <p:cNvSpPr txBox="1"/>
            <p:nvPr/>
          </p:nvSpPr>
          <p:spPr>
            <a:xfrm>
              <a:off x="4643381" y="1870294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45" name="ZoneTexte 46">
              <a:extLst>
                <a:ext uri="{FF2B5EF4-FFF2-40B4-BE49-F238E27FC236}">
                  <a16:creationId xmlns:a16="http://schemas.microsoft.com/office/drawing/2014/main" id="{657023D7-E7CB-42D0-B214-CF436740C30B}"/>
                </a:ext>
              </a:extLst>
            </p:cNvPr>
            <p:cNvSpPr txBox="1"/>
            <p:nvPr/>
          </p:nvSpPr>
          <p:spPr>
            <a:xfrm>
              <a:off x="5299835" y="1331138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</p:grp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B21AF1F2-3F14-9C19-6444-E84AA8C11107}"/>
              </a:ext>
            </a:extLst>
          </p:cNvPr>
          <p:cNvGrpSpPr/>
          <p:nvPr/>
        </p:nvGrpSpPr>
        <p:grpSpPr>
          <a:xfrm>
            <a:off x="3120136" y="4137151"/>
            <a:ext cx="2798155" cy="2511454"/>
            <a:chOff x="3170665" y="601048"/>
            <a:chExt cx="2798155" cy="2511454"/>
          </a:xfrm>
        </p:grpSpPr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005436DB-C73F-EE10-2BE6-790FCBF8C7FB}"/>
                </a:ext>
              </a:extLst>
            </p:cNvPr>
            <p:cNvGrpSpPr/>
            <p:nvPr/>
          </p:nvGrpSpPr>
          <p:grpSpPr>
            <a:xfrm>
              <a:off x="3170665" y="601048"/>
              <a:ext cx="2798155" cy="2511454"/>
              <a:chOff x="3165864" y="964474"/>
              <a:chExt cx="2798155" cy="2511454"/>
            </a:xfrm>
          </p:grpSpPr>
          <p:grpSp>
            <p:nvGrpSpPr>
              <p:cNvPr id="496" name="Group 495">
                <a:extLst>
                  <a:ext uri="{FF2B5EF4-FFF2-40B4-BE49-F238E27FC236}">
                    <a16:creationId xmlns:a16="http://schemas.microsoft.com/office/drawing/2014/main" id="{E54E8E58-4299-7B93-6677-706E6D6F255A}"/>
                  </a:ext>
                </a:extLst>
              </p:cNvPr>
              <p:cNvGrpSpPr/>
              <p:nvPr/>
            </p:nvGrpSpPr>
            <p:grpSpPr>
              <a:xfrm>
                <a:off x="3165864" y="964474"/>
                <a:ext cx="2790876" cy="2511454"/>
                <a:chOff x="174537" y="824537"/>
                <a:chExt cx="2790876" cy="2511454"/>
              </a:xfrm>
            </p:grpSpPr>
            <p:sp>
              <p:nvSpPr>
                <p:cNvPr id="502" name="Ellipse 3">
                  <a:extLst>
                    <a:ext uri="{FF2B5EF4-FFF2-40B4-BE49-F238E27FC236}">
                      <a16:creationId xmlns:a16="http://schemas.microsoft.com/office/drawing/2014/main" id="{C3E41ACC-F5E1-6AC4-446F-57B8619DEDCC}"/>
                    </a:ext>
                  </a:extLst>
                </p:cNvPr>
                <p:cNvSpPr/>
                <p:nvPr/>
              </p:nvSpPr>
              <p:spPr>
                <a:xfrm>
                  <a:off x="174537" y="824537"/>
                  <a:ext cx="2790876" cy="251145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03" name="Group 502">
                  <a:extLst>
                    <a:ext uri="{FF2B5EF4-FFF2-40B4-BE49-F238E27FC236}">
                      <a16:creationId xmlns:a16="http://schemas.microsoft.com/office/drawing/2014/main" id="{A000C84C-F334-882A-A4BB-07956A517434}"/>
                    </a:ext>
                  </a:extLst>
                </p:cNvPr>
                <p:cNvGrpSpPr/>
                <p:nvPr/>
              </p:nvGrpSpPr>
              <p:grpSpPr>
                <a:xfrm>
                  <a:off x="369861" y="1516638"/>
                  <a:ext cx="2245378" cy="818638"/>
                  <a:chOff x="1678922" y="3212334"/>
                  <a:chExt cx="6050226" cy="2098541"/>
                </a:xfrm>
              </p:grpSpPr>
              <p:sp>
                <p:nvSpPr>
                  <p:cNvPr id="507" name="Ellipse 37">
                    <a:extLst>
                      <a:ext uri="{FF2B5EF4-FFF2-40B4-BE49-F238E27FC236}">
                        <a16:creationId xmlns:a16="http://schemas.microsoft.com/office/drawing/2014/main" id="{7B1E0069-C04C-C007-C7C4-AA060CB0ABED}"/>
                      </a:ext>
                    </a:extLst>
                  </p:cNvPr>
                  <p:cNvSpPr/>
                  <p:nvPr/>
                </p:nvSpPr>
                <p:spPr>
                  <a:xfrm>
                    <a:off x="7022138" y="321233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08" name="Ellipse 6">
                    <a:extLst>
                      <a:ext uri="{FF2B5EF4-FFF2-40B4-BE49-F238E27FC236}">
                        <a16:creationId xmlns:a16="http://schemas.microsoft.com/office/drawing/2014/main" id="{21E4D41C-FBC2-50B8-D8F4-4BF5A0F47A01}"/>
                      </a:ext>
                    </a:extLst>
                  </p:cNvPr>
                  <p:cNvSpPr/>
                  <p:nvPr/>
                </p:nvSpPr>
                <p:spPr>
                  <a:xfrm>
                    <a:off x="1678922" y="4603864"/>
                    <a:ext cx="707011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9" name="Ellipse 6">
                    <a:extLst>
                      <a:ext uri="{FF2B5EF4-FFF2-40B4-BE49-F238E27FC236}">
                        <a16:creationId xmlns:a16="http://schemas.microsoft.com/office/drawing/2014/main" id="{66BB5BB4-64DF-5C79-27CA-AC53A1B1F657}"/>
                      </a:ext>
                    </a:extLst>
                  </p:cNvPr>
                  <p:cNvSpPr/>
                  <p:nvPr/>
                </p:nvSpPr>
                <p:spPr>
                  <a:xfrm>
                    <a:off x="3460617" y="460386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10" name="Ellipse 6">
                    <a:extLst>
                      <a:ext uri="{FF2B5EF4-FFF2-40B4-BE49-F238E27FC236}">
                        <a16:creationId xmlns:a16="http://schemas.microsoft.com/office/drawing/2014/main" id="{972F19CE-BC1C-4D94-A322-CFEFAD815AEB}"/>
                      </a:ext>
                    </a:extLst>
                  </p:cNvPr>
                  <p:cNvSpPr/>
                  <p:nvPr/>
                </p:nvSpPr>
                <p:spPr>
                  <a:xfrm>
                    <a:off x="5242312" y="4603863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11" name="Ellipse 6">
                    <a:extLst>
                      <a:ext uri="{FF2B5EF4-FFF2-40B4-BE49-F238E27FC236}">
                        <a16:creationId xmlns:a16="http://schemas.microsoft.com/office/drawing/2014/main" id="{31318216-52AC-45BC-871D-D02BBE17CA65}"/>
                      </a:ext>
                    </a:extLst>
                  </p:cNvPr>
                  <p:cNvSpPr/>
                  <p:nvPr/>
                </p:nvSpPr>
                <p:spPr>
                  <a:xfrm>
                    <a:off x="7022138" y="4603862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512" name="Connecteur droit avec flèche 1">
                    <a:extLst>
                      <a:ext uri="{FF2B5EF4-FFF2-40B4-BE49-F238E27FC236}">
                        <a16:creationId xmlns:a16="http://schemas.microsoft.com/office/drawing/2014/main" id="{256BD0FA-DBA7-6CCC-452A-D48E22E622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7627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Connecteur droit avec flèche 1">
                    <a:extLst>
                      <a:ext uri="{FF2B5EF4-FFF2-40B4-BE49-F238E27FC236}">
                        <a16:creationId xmlns:a16="http://schemas.microsoft.com/office/drawing/2014/main" id="{CD17DF52-3613-4347-1BC0-4E2B3FBF9D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49322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Connecteur droit avec flèche 1">
                    <a:extLst>
                      <a:ext uri="{FF2B5EF4-FFF2-40B4-BE49-F238E27FC236}">
                        <a16:creationId xmlns:a16="http://schemas.microsoft.com/office/drawing/2014/main" id="{4A039DA7-F130-591E-1181-D6A11AB937D3}"/>
                      </a:ext>
                    </a:extLst>
                  </p:cNvPr>
                  <p:cNvCxnSpPr>
                    <a:cxnSpLocks/>
                    <a:stCxn id="510" idx="7"/>
                    <a:endCxn id="507" idx="3"/>
                  </p:cNvCxnSpPr>
                  <p:nvPr/>
                </p:nvCxnSpPr>
                <p:spPr>
                  <a:xfrm flipV="1">
                    <a:off x="5845783" y="3815806"/>
                    <a:ext cx="1279894" cy="891596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04" name="ZoneTexte 46">
                  <a:extLst>
                    <a:ext uri="{FF2B5EF4-FFF2-40B4-BE49-F238E27FC236}">
                      <a16:creationId xmlns:a16="http://schemas.microsoft.com/office/drawing/2014/main" id="{522538F2-C953-A0F0-D245-6503E2293221}"/>
                    </a:ext>
                  </a:extLst>
                </p:cNvPr>
                <p:cNvSpPr txBox="1"/>
                <p:nvPr/>
              </p:nvSpPr>
              <p:spPr>
                <a:xfrm>
                  <a:off x="304913" y="2093153"/>
                  <a:ext cx="423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SEA1,NB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cxnSp>
              <p:nvCxnSpPr>
                <p:cNvPr id="506" name="Connector: Curved 505">
                  <a:extLst>
                    <a:ext uri="{FF2B5EF4-FFF2-40B4-BE49-F238E27FC236}">
                      <a16:creationId xmlns:a16="http://schemas.microsoft.com/office/drawing/2014/main" id="{EF151DE7-45E9-9B74-2742-6F280643B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838188" y="2020801"/>
                  <a:ext cx="4386" cy="637721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7" name="Group 496">
                <a:extLst>
                  <a:ext uri="{FF2B5EF4-FFF2-40B4-BE49-F238E27FC236}">
                    <a16:creationId xmlns:a16="http://schemas.microsoft.com/office/drawing/2014/main" id="{C400165A-E0FD-0E9E-53A9-36137E873446}"/>
                  </a:ext>
                </a:extLst>
              </p:cNvPr>
              <p:cNvGrpSpPr/>
              <p:nvPr/>
            </p:nvGrpSpPr>
            <p:grpSpPr>
              <a:xfrm>
                <a:off x="3719381" y="2068427"/>
                <a:ext cx="2244638" cy="885942"/>
                <a:chOff x="713723" y="1919588"/>
                <a:chExt cx="2244638" cy="885942"/>
              </a:xfrm>
            </p:grpSpPr>
            <p:sp>
              <p:nvSpPr>
                <p:cNvPr id="498" name="ZoneTexte 77">
                  <a:extLst>
                    <a:ext uri="{FF2B5EF4-FFF2-40B4-BE49-F238E27FC236}">
                      <a16:creationId xmlns:a16="http://schemas.microsoft.com/office/drawing/2014/main" id="{FC36617B-B768-76E7-5761-03EDBE699291}"/>
                    </a:ext>
                  </a:extLst>
                </p:cNvPr>
                <p:cNvSpPr txBox="1"/>
                <p:nvPr/>
              </p:nvSpPr>
              <p:spPr>
                <a:xfrm>
                  <a:off x="1961683" y="2103849"/>
                  <a:ext cx="996678" cy="3737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γ</a:t>
                  </a:r>
                  <a:r>
                    <a:rPr lang="fr-FR" sz="1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endParaRPr lang="fr-FR" dirty="0"/>
                </a:p>
              </p:txBody>
            </p:sp>
            <p:sp>
              <p:nvSpPr>
                <p:cNvPr id="499" name="ZoneTexte 57">
                  <a:extLst>
                    <a:ext uri="{FF2B5EF4-FFF2-40B4-BE49-F238E27FC236}">
                      <a16:creationId xmlns:a16="http://schemas.microsoft.com/office/drawing/2014/main" id="{731A5223-BB74-A576-3B5B-69B886C04075}"/>
                    </a:ext>
                  </a:extLst>
                </p:cNvPr>
                <p:cNvSpPr txBox="1"/>
                <p:nvPr/>
              </p:nvSpPr>
              <p:spPr>
                <a:xfrm>
                  <a:off x="1311869" y="1919588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σ</a:t>
                  </a:r>
                  <a:r>
                    <a:rPr lang="fr-FR" sz="1200" dirty="0"/>
                    <a:t> </a:t>
                  </a:r>
                  <a:r>
                    <a:rPr lang="el-GR" sz="1200" dirty="0"/>
                    <a:t> </a:t>
                  </a:r>
                  <a:endParaRPr lang="fr-FR" sz="1200" dirty="0"/>
                </a:p>
              </p:txBody>
            </p:sp>
            <p:sp>
              <p:nvSpPr>
                <p:cNvPr id="500" name="ZoneTexte 57">
                  <a:extLst>
                    <a:ext uri="{FF2B5EF4-FFF2-40B4-BE49-F238E27FC236}">
                      <a16:creationId xmlns:a16="http://schemas.microsoft.com/office/drawing/2014/main" id="{E472F9D9-F0E4-BFEA-A998-1680C9F6CA13}"/>
                    </a:ext>
                  </a:extLst>
                </p:cNvPr>
                <p:cNvSpPr txBox="1"/>
                <p:nvPr/>
              </p:nvSpPr>
              <p:spPr>
                <a:xfrm>
                  <a:off x="713723" y="2524299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η </a:t>
                  </a:r>
                  <a:endParaRPr lang="fr-FR" sz="1200" dirty="0"/>
                </a:p>
              </p:txBody>
            </p:sp>
          </p:grpSp>
        </p:grpSp>
        <p:sp>
          <p:nvSpPr>
            <p:cNvPr id="492" name="ZoneTexte 46">
              <a:extLst>
                <a:ext uri="{FF2B5EF4-FFF2-40B4-BE49-F238E27FC236}">
                  <a16:creationId xmlns:a16="http://schemas.microsoft.com/office/drawing/2014/main" id="{311D352B-DDC7-3F83-1F7A-B4FFC1D22B14}"/>
                </a:ext>
              </a:extLst>
            </p:cNvPr>
            <p:cNvSpPr txBox="1"/>
            <p:nvPr/>
          </p:nvSpPr>
          <p:spPr>
            <a:xfrm>
              <a:off x="3972154" y="1871150"/>
              <a:ext cx="410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93" name="ZoneTexte 46">
              <a:extLst>
                <a:ext uri="{FF2B5EF4-FFF2-40B4-BE49-F238E27FC236}">
                  <a16:creationId xmlns:a16="http://schemas.microsoft.com/office/drawing/2014/main" id="{9682FE0D-ACFF-A127-5432-DCE8F969D09A}"/>
                </a:ext>
              </a:extLst>
            </p:cNvPr>
            <p:cNvSpPr txBox="1"/>
            <p:nvPr/>
          </p:nvSpPr>
          <p:spPr>
            <a:xfrm>
              <a:off x="5283228" y="1869853"/>
              <a:ext cx="4244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94" name="ZoneTexte 46">
              <a:extLst>
                <a:ext uri="{FF2B5EF4-FFF2-40B4-BE49-F238E27FC236}">
                  <a16:creationId xmlns:a16="http://schemas.microsoft.com/office/drawing/2014/main" id="{2295CA5E-9CF5-DD9A-2722-0F636E2424ED}"/>
                </a:ext>
              </a:extLst>
            </p:cNvPr>
            <p:cNvSpPr txBox="1"/>
            <p:nvPr/>
          </p:nvSpPr>
          <p:spPr>
            <a:xfrm>
              <a:off x="4630039" y="1870294"/>
              <a:ext cx="4142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95" name="ZoneTexte 46">
              <a:extLst>
                <a:ext uri="{FF2B5EF4-FFF2-40B4-BE49-F238E27FC236}">
                  <a16:creationId xmlns:a16="http://schemas.microsoft.com/office/drawing/2014/main" id="{7A11B668-CF2E-E6EE-EF6E-4493C1D8D60A}"/>
                </a:ext>
              </a:extLst>
            </p:cNvPr>
            <p:cNvSpPr txBox="1"/>
            <p:nvPr/>
          </p:nvSpPr>
          <p:spPr>
            <a:xfrm>
              <a:off x="5280266" y="1331138"/>
              <a:ext cx="4204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</p:grp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58BD8AFB-D207-F4DD-3323-181E8903431C}"/>
              </a:ext>
            </a:extLst>
          </p:cNvPr>
          <p:cNvGrpSpPr/>
          <p:nvPr/>
        </p:nvGrpSpPr>
        <p:grpSpPr>
          <a:xfrm>
            <a:off x="6127619" y="4156749"/>
            <a:ext cx="2806814" cy="2511454"/>
            <a:chOff x="3170665" y="601048"/>
            <a:chExt cx="2806814" cy="2511454"/>
          </a:xfrm>
        </p:grpSpPr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43A3CEC1-BC8F-5F6D-B14D-D4CBDECC3661}"/>
                </a:ext>
              </a:extLst>
            </p:cNvPr>
            <p:cNvGrpSpPr/>
            <p:nvPr/>
          </p:nvGrpSpPr>
          <p:grpSpPr>
            <a:xfrm>
              <a:off x="3170665" y="601048"/>
              <a:ext cx="2806814" cy="2511454"/>
              <a:chOff x="3165864" y="964474"/>
              <a:chExt cx="2806814" cy="2511454"/>
            </a:xfrm>
          </p:grpSpPr>
          <p:grpSp>
            <p:nvGrpSpPr>
              <p:cNvPr id="521" name="Group 520">
                <a:extLst>
                  <a:ext uri="{FF2B5EF4-FFF2-40B4-BE49-F238E27FC236}">
                    <a16:creationId xmlns:a16="http://schemas.microsoft.com/office/drawing/2014/main" id="{13BC00BA-1886-FB90-9D2F-A47E2ADA7D22}"/>
                  </a:ext>
                </a:extLst>
              </p:cNvPr>
              <p:cNvGrpSpPr/>
              <p:nvPr/>
            </p:nvGrpSpPr>
            <p:grpSpPr>
              <a:xfrm>
                <a:off x="3165864" y="964474"/>
                <a:ext cx="2790876" cy="2511454"/>
                <a:chOff x="174537" y="824537"/>
                <a:chExt cx="2790876" cy="2511454"/>
              </a:xfrm>
            </p:grpSpPr>
            <p:sp>
              <p:nvSpPr>
                <p:cNvPr id="527" name="Ellipse 3">
                  <a:extLst>
                    <a:ext uri="{FF2B5EF4-FFF2-40B4-BE49-F238E27FC236}">
                      <a16:creationId xmlns:a16="http://schemas.microsoft.com/office/drawing/2014/main" id="{A97B262E-FECD-4013-BF84-5D86795F2F1B}"/>
                    </a:ext>
                  </a:extLst>
                </p:cNvPr>
                <p:cNvSpPr/>
                <p:nvPr/>
              </p:nvSpPr>
              <p:spPr>
                <a:xfrm>
                  <a:off x="174537" y="824537"/>
                  <a:ext cx="2790876" cy="251145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28" name="Group 527">
                  <a:extLst>
                    <a:ext uri="{FF2B5EF4-FFF2-40B4-BE49-F238E27FC236}">
                      <a16:creationId xmlns:a16="http://schemas.microsoft.com/office/drawing/2014/main" id="{F0AD1893-DA3D-8680-A8B4-209D3063CE14}"/>
                    </a:ext>
                  </a:extLst>
                </p:cNvPr>
                <p:cNvGrpSpPr/>
                <p:nvPr/>
              </p:nvGrpSpPr>
              <p:grpSpPr>
                <a:xfrm>
                  <a:off x="369861" y="1516638"/>
                  <a:ext cx="2245378" cy="818638"/>
                  <a:chOff x="1678922" y="3212334"/>
                  <a:chExt cx="6050226" cy="2098541"/>
                </a:xfrm>
              </p:grpSpPr>
              <p:sp>
                <p:nvSpPr>
                  <p:cNvPr id="532" name="Ellipse 37">
                    <a:extLst>
                      <a:ext uri="{FF2B5EF4-FFF2-40B4-BE49-F238E27FC236}">
                        <a16:creationId xmlns:a16="http://schemas.microsoft.com/office/drawing/2014/main" id="{5BD51DBC-2B7A-B4DD-3233-0EA1CE4A4282}"/>
                      </a:ext>
                    </a:extLst>
                  </p:cNvPr>
                  <p:cNvSpPr/>
                  <p:nvPr/>
                </p:nvSpPr>
                <p:spPr>
                  <a:xfrm>
                    <a:off x="7022138" y="321233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33" name="Ellipse 6">
                    <a:extLst>
                      <a:ext uri="{FF2B5EF4-FFF2-40B4-BE49-F238E27FC236}">
                        <a16:creationId xmlns:a16="http://schemas.microsoft.com/office/drawing/2014/main" id="{926E3407-0C8C-1A65-208F-5BD77E545C7B}"/>
                      </a:ext>
                    </a:extLst>
                  </p:cNvPr>
                  <p:cNvSpPr/>
                  <p:nvPr/>
                </p:nvSpPr>
                <p:spPr>
                  <a:xfrm>
                    <a:off x="1678922" y="4603864"/>
                    <a:ext cx="707011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4" name="Ellipse 6">
                    <a:extLst>
                      <a:ext uri="{FF2B5EF4-FFF2-40B4-BE49-F238E27FC236}">
                        <a16:creationId xmlns:a16="http://schemas.microsoft.com/office/drawing/2014/main" id="{BD9FB0D7-DE0F-5818-72D4-379EED260D81}"/>
                      </a:ext>
                    </a:extLst>
                  </p:cNvPr>
                  <p:cNvSpPr/>
                  <p:nvPr/>
                </p:nvSpPr>
                <p:spPr>
                  <a:xfrm>
                    <a:off x="3460617" y="460386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35" name="Ellipse 6">
                    <a:extLst>
                      <a:ext uri="{FF2B5EF4-FFF2-40B4-BE49-F238E27FC236}">
                        <a16:creationId xmlns:a16="http://schemas.microsoft.com/office/drawing/2014/main" id="{5AE8A799-1F0D-AD5D-66BC-F5FDCBA444B9}"/>
                      </a:ext>
                    </a:extLst>
                  </p:cNvPr>
                  <p:cNvSpPr/>
                  <p:nvPr/>
                </p:nvSpPr>
                <p:spPr>
                  <a:xfrm>
                    <a:off x="5242312" y="4603863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36" name="Ellipse 6">
                    <a:extLst>
                      <a:ext uri="{FF2B5EF4-FFF2-40B4-BE49-F238E27FC236}">
                        <a16:creationId xmlns:a16="http://schemas.microsoft.com/office/drawing/2014/main" id="{0BCE1EE1-8244-1930-2B81-3480343A5D7A}"/>
                      </a:ext>
                    </a:extLst>
                  </p:cNvPr>
                  <p:cNvSpPr/>
                  <p:nvPr/>
                </p:nvSpPr>
                <p:spPr>
                  <a:xfrm>
                    <a:off x="7022138" y="4603862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537" name="Connecteur droit avec flèche 1">
                    <a:extLst>
                      <a:ext uri="{FF2B5EF4-FFF2-40B4-BE49-F238E27FC236}">
                        <a16:creationId xmlns:a16="http://schemas.microsoft.com/office/drawing/2014/main" id="{911907BF-4D5B-87E0-E8AE-BB106EB5F4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7627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Connecteur droit avec flèche 1">
                    <a:extLst>
                      <a:ext uri="{FF2B5EF4-FFF2-40B4-BE49-F238E27FC236}">
                        <a16:creationId xmlns:a16="http://schemas.microsoft.com/office/drawing/2014/main" id="{EDD9D739-A625-BF05-100F-BBDD75A609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49322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Connecteur droit avec flèche 1">
                    <a:extLst>
                      <a:ext uri="{FF2B5EF4-FFF2-40B4-BE49-F238E27FC236}">
                        <a16:creationId xmlns:a16="http://schemas.microsoft.com/office/drawing/2014/main" id="{243CA7F8-0CE7-EF08-A7CE-D5334E4D26AF}"/>
                      </a:ext>
                    </a:extLst>
                  </p:cNvPr>
                  <p:cNvCxnSpPr>
                    <a:cxnSpLocks/>
                    <a:stCxn id="535" idx="7"/>
                    <a:endCxn id="532" idx="3"/>
                  </p:cNvCxnSpPr>
                  <p:nvPr/>
                </p:nvCxnSpPr>
                <p:spPr>
                  <a:xfrm flipV="1">
                    <a:off x="5845783" y="3815806"/>
                    <a:ext cx="1279894" cy="891596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9" name="ZoneTexte 46">
                  <a:extLst>
                    <a:ext uri="{FF2B5EF4-FFF2-40B4-BE49-F238E27FC236}">
                      <a16:creationId xmlns:a16="http://schemas.microsoft.com/office/drawing/2014/main" id="{1C1AEA49-9D48-5F24-EB60-67973E70D271}"/>
                    </a:ext>
                  </a:extLst>
                </p:cNvPr>
                <p:cNvSpPr txBox="1"/>
                <p:nvPr/>
              </p:nvSpPr>
              <p:spPr>
                <a:xfrm>
                  <a:off x="304913" y="2093153"/>
                  <a:ext cx="423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SEA2,NB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cxnSp>
              <p:nvCxnSpPr>
                <p:cNvPr id="531" name="Connector: Curved 530">
                  <a:extLst>
                    <a:ext uri="{FF2B5EF4-FFF2-40B4-BE49-F238E27FC236}">
                      <a16:creationId xmlns:a16="http://schemas.microsoft.com/office/drawing/2014/main" id="{E996F84E-6E13-A947-438F-8BE54624AF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838188" y="2020801"/>
                  <a:ext cx="4386" cy="637721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2" name="Group 521">
                <a:extLst>
                  <a:ext uri="{FF2B5EF4-FFF2-40B4-BE49-F238E27FC236}">
                    <a16:creationId xmlns:a16="http://schemas.microsoft.com/office/drawing/2014/main" id="{5B269161-D0D1-1FBD-1C3F-B15067713610}"/>
                  </a:ext>
                </a:extLst>
              </p:cNvPr>
              <p:cNvGrpSpPr/>
              <p:nvPr/>
            </p:nvGrpSpPr>
            <p:grpSpPr>
              <a:xfrm>
                <a:off x="3719381" y="2068427"/>
                <a:ext cx="2253297" cy="885942"/>
                <a:chOff x="713723" y="1919588"/>
                <a:chExt cx="2253297" cy="885942"/>
              </a:xfrm>
            </p:grpSpPr>
            <p:sp>
              <p:nvSpPr>
                <p:cNvPr id="523" name="ZoneTexte 77">
                  <a:extLst>
                    <a:ext uri="{FF2B5EF4-FFF2-40B4-BE49-F238E27FC236}">
                      <a16:creationId xmlns:a16="http://schemas.microsoft.com/office/drawing/2014/main" id="{CB20BA88-05C3-EEFE-0DE3-0491E51BD3D1}"/>
                    </a:ext>
                  </a:extLst>
                </p:cNvPr>
                <p:cNvSpPr txBox="1"/>
                <p:nvPr/>
              </p:nvSpPr>
              <p:spPr>
                <a:xfrm>
                  <a:off x="1970342" y="2127754"/>
                  <a:ext cx="996678" cy="3737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γ</a:t>
                  </a:r>
                  <a:r>
                    <a:rPr lang="fr-FR" sz="1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endParaRPr lang="fr-FR" dirty="0"/>
                </a:p>
              </p:txBody>
            </p:sp>
            <p:sp>
              <p:nvSpPr>
                <p:cNvPr id="524" name="ZoneTexte 57">
                  <a:extLst>
                    <a:ext uri="{FF2B5EF4-FFF2-40B4-BE49-F238E27FC236}">
                      <a16:creationId xmlns:a16="http://schemas.microsoft.com/office/drawing/2014/main" id="{7166E283-1FF3-FC31-1962-6B75C8A17B04}"/>
                    </a:ext>
                  </a:extLst>
                </p:cNvPr>
                <p:cNvSpPr txBox="1"/>
                <p:nvPr/>
              </p:nvSpPr>
              <p:spPr>
                <a:xfrm>
                  <a:off x="1311869" y="1919588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σ</a:t>
                  </a:r>
                  <a:r>
                    <a:rPr lang="fr-FR" sz="1200" dirty="0"/>
                    <a:t> </a:t>
                  </a:r>
                  <a:r>
                    <a:rPr lang="el-GR" sz="1200" dirty="0"/>
                    <a:t> </a:t>
                  </a:r>
                  <a:endParaRPr lang="fr-FR" sz="1200" dirty="0"/>
                </a:p>
              </p:txBody>
            </p:sp>
            <p:sp>
              <p:nvSpPr>
                <p:cNvPr id="525" name="ZoneTexte 57">
                  <a:extLst>
                    <a:ext uri="{FF2B5EF4-FFF2-40B4-BE49-F238E27FC236}">
                      <a16:creationId xmlns:a16="http://schemas.microsoft.com/office/drawing/2014/main" id="{F6E58884-1BA9-76E0-021D-E2369CFE4324}"/>
                    </a:ext>
                  </a:extLst>
                </p:cNvPr>
                <p:cNvSpPr txBox="1"/>
                <p:nvPr/>
              </p:nvSpPr>
              <p:spPr>
                <a:xfrm>
                  <a:off x="713723" y="2524299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η </a:t>
                  </a:r>
                  <a:endParaRPr lang="fr-FR" sz="1200" dirty="0"/>
                </a:p>
              </p:txBody>
            </p:sp>
          </p:grpSp>
        </p:grpSp>
        <p:sp>
          <p:nvSpPr>
            <p:cNvPr id="517" name="ZoneTexte 46">
              <a:extLst>
                <a:ext uri="{FF2B5EF4-FFF2-40B4-BE49-F238E27FC236}">
                  <a16:creationId xmlns:a16="http://schemas.microsoft.com/office/drawing/2014/main" id="{50EFAF0E-2E10-562E-102B-3F58E28283CA}"/>
                </a:ext>
              </a:extLst>
            </p:cNvPr>
            <p:cNvSpPr txBox="1"/>
            <p:nvPr/>
          </p:nvSpPr>
          <p:spPr>
            <a:xfrm>
              <a:off x="3963610" y="1871150"/>
              <a:ext cx="419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518" name="ZoneTexte 46">
              <a:extLst>
                <a:ext uri="{FF2B5EF4-FFF2-40B4-BE49-F238E27FC236}">
                  <a16:creationId xmlns:a16="http://schemas.microsoft.com/office/drawing/2014/main" id="{2D54B5F9-319C-2FF0-57B8-8462D3C6D6FB}"/>
                </a:ext>
              </a:extLst>
            </p:cNvPr>
            <p:cNvSpPr txBox="1"/>
            <p:nvPr/>
          </p:nvSpPr>
          <p:spPr>
            <a:xfrm>
              <a:off x="5285654" y="1869853"/>
              <a:ext cx="422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519" name="ZoneTexte 46">
              <a:extLst>
                <a:ext uri="{FF2B5EF4-FFF2-40B4-BE49-F238E27FC236}">
                  <a16:creationId xmlns:a16="http://schemas.microsoft.com/office/drawing/2014/main" id="{8524B9D8-0D12-9CE9-FBEF-82F7C6895C20}"/>
                </a:ext>
              </a:extLst>
            </p:cNvPr>
            <p:cNvSpPr txBox="1"/>
            <p:nvPr/>
          </p:nvSpPr>
          <p:spPr>
            <a:xfrm>
              <a:off x="4643381" y="1870294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520" name="ZoneTexte 46">
              <a:extLst>
                <a:ext uri="{FF2B5EF4-FFF2-40B4-BE49-F238E27FC236}">
                  <a16:creationId xmlns:a16="http://schemas.microsoft.com/office/drawing/2014/main" id="{C3E65E07-DCCE-142A-886F-572EC4DF6110}"/>
                </a:ext>
              </a:extLst>
            </p:cNvPr>
            <p:cNvSpPr txBox="1"/>
            <p:nvPr/>
          </p:nvSpPr>
          <p:spPr>
            <a:xfrm>
              <a:off x="5280266" y="1331138"/>
              <a:ext cx="4204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</p:grpSp>
      <p:sp>
        <p:nvSpPr>
          <p:cNvPr id="540" name="ZoneTexte 102">
            <a:extLst>
              <a:ext uri="{FF2B5EF4-FFF2-40B4-BE49-F238E27FC236}">
                <a16:creationId xmlns:a16="http://schemas.microsoft.com/office/drawing/2014/main" id="{F12AFFA5-F8E0-834C-09D2-A6F50DC04D2C}"/>
              </a:ext>
            </a:extLst>
          </p:cNvPr>
          <p:cNvSpPr txBox="1"/>
          <p:nvPr/>
        </p:nvSpPr>
        <p:spPr>
          <a:xfrm>
            <a:off x="4263098" y="6411382"/>
            <a:ext cx="7328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541" name="ZoneTexte 102">
            <a:extLst>
              <a:ext uri="{FF2B5EF4-FFF2-40B4-BE49-F238E27FC236}">
                <a16:creationId xmlns:a16="http://schemas.microsoft.com/office/drawing/2014/main" id="{B3F99A79-C1ED-5C96-84F5-0FF2621AC896}"/>
              </a:ext>
            </a:extLst>
          </p:cNvPr>
          <p:cNvSpPr txBox="1"/>
          <p:nvPr/>
        </p:nvSpPr>
        <p:spPr>
          <a:xfrm>
            <a:off x="7272216" y="6432041"/>
            <a:ext cx="7328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547" name="ZoneTexte 102">
            <a:extLst>
              <a:ext uri="{FF2B5EF4-FFF2-40B4-BE49-F238E27FC236}">
                <a16:creationId xmlns:a16="http://schemas.microsoft.com/office/drawing/2014/main" id="{5F5109D9-F2C7-AC6B-E278-4CE98F756A96}"/>
              </a:ext>
            </a:extLst>
          </p:cNvPr>
          <p:cNvSpPr txBox="1"/>
          <p:nvPr/>
        </p:nvSpPr>
        <p:spPr>
          <a:xfrm>
            <a:off x="4220153" y="300151"/>
            <a:ext cx="7328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548" name="ZoneTexte 102">
            <a:extLst>
              <a:ext uri="{FF2B5EF4-FFF2-40B4-BE49-F238E27FC236}">
                <a16:creationId xmlns:a16="http://schemas.microsoft.com/office/drawing/2014/main" id="{D6CB4CBE-E07F-0930-B83D-DE36564B0937}"/>
              </a:ext>
            </a:extLst>
          </p:cNvPr>
          <p:cNvSpPr txBox="1"/>
          <p:nvPr/>
        </p:nvSpPr>
        <p:spPr>
          <a:xfrm>
            <a:off x="7317903" y="217344"/>
            <a:ext cx="7328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566" name="ZoneTexte 57">
            <a:extLst>
              <a:ext uri="{FF2B5EF4-FFF2-40B4-BE49-F238E27FC236}">
                <a16:creationId xmlns:a16="http://schemas.microsoft.com/office/drawing/2014/main" id="{703044AC-1143-39DD-6EF1-4A07A3A96C15}"/>
              </a:ext>
            </a:extLst>
          </p:cNvPr>
          <p:cNvSpPr txBox="1"/>
          <p:nvPr/>
        </p:nvSpPr>
        <p:spPr>
          <a:xfrm>
            <a:off x="4828906" y="5006926"/>
            <a:ext cx="851121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  </a:t>
            </a:r>
            <a:endParaRPr lang="fr-FR" sz="1200" dirty="0"/>
          </a:p>
        </p:txBody>
      </p:sp>
      <p:sp>
        <p:nvSpPr>
          <p:cNvPr id="567" name="ZoneTexte 57">
            <a:extLst>
              <a:ext uri="{FF2B5EF4-FFF2-40B4-BE49-F238E27FC236}">
                <a16:creationId xmlns:a16="http://schemas.microsoft.com/office/drawing/2014/main" id="{03395F36-DC89-ADE6-97E5-83CF0D9E615C}"/>
              </a:ext>
            </a:extLst>
          </p:cNvPr>
          <p:cNvSpPr txBox="1"/>
          <p:nvPr/>
        </p:nvSpPr>
        <p:spPr>
          <a:xfrm>
            <a:off x="7828498" y="5038137"/>
            <a:ext cx="851121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  </a:t>
            </a:r>
            <a:endParaRPr lang="fr-FR" sz="1200" dirty="0"/>
          </a:p>
        </p:txBody>
      </p:sp>
      <p:sp>
        <p:nvSpPr>
          <p:cNvPr id="569" name="ZoneTexte 57">
            <a:extLst>
              <a:ext uri="{FF2B5EF4-FFF2-40B4-BE49-F238E27FC236}">
                <a16:creationId xmlns:a16="http://schemas.microsoft.com/office/drawing/2014/main" id="{C59EF51C-9B3D-0E30-7C3E-C6D092056624}"/>
              </a:ext>
            </a:extLst>
          </p:cNvPr>
          <p:cNvSpPr txBox="1"/>
          <p:nvPr/>
        </p:nvSpPr>
        <p:spPr>
          <a:xfrm>
            <a:off x="7900584" y="1416075"/>
            <a:ext cx="851121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  </a:t>
            </a:r>
            <a:endParaRPr lang="fr-FR" sz="1200" dirty="0"/>
          </a:p>
        </p:txBody>
      </p:sp>
      <p:sp>
        <p:nvSpPr>
          <p:cNvPr id="571" name="ZoneTexte 57">
            <a:extLst>
              <a:ext uri="{FF2B5EF4-FFF2-40B4-BE49-F238E27FC236}">
                <a16:creationId xmlns:a16="http://schemas.microsoft.com/office/drawing/2014/main" id="{2F4C2804-2032-CE5D-4332-386F12359CF9}"/>
              </a:ext>
            </a:extLst>
          </p:cNvPr>
          <p:cNvSpPr txBox="1"/>
          <p:nvPr/>
        </p:nvSpPr>
        <p:spPr>
          <a:xfrm>
            <a:off x="5057937" y="1639177"/>
            <a:ext cx="851121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  </a:t>
            </a:r>
            <a:endParaRPr lang="fr-FR" sz="1200" dirty="0"/>
          </a:p>
        </p:txBody>
      </p:sp>
      <p:sp>
        <p:nvSpPr>
          <p:cNvPr id="583" name="ZoneTexte 57">
            <a:extLst>
              <a:ext uri="{FF2B5EF4-FFF2-40B4-BE49-F238E27FC236}">
                <a16:creationId xmlns:a16="http://schemas.microsoft.com/office/drawing/2014/main" id="{46992850-1F7F-EEA8-33EE-49325371CB43}"/>
              </a:ext>
            </a:extLst>
          </p:cNvPr>
          <p:cNvSpPr txBox="1"/>
          <p:nvPr/>
        </p:nvSpPr>
        <p:spPr>
          <a:xfrm>
            <a:off x="5769040" y="4024789"/>
            <a:ext cx="126768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dirty="0"/>
              <a:t>Ω</a:t>
            </a:r>
            <a:r>
              <a:rPr lang="fr-FR" dirty="0"/>
              <a:t>.N</a:t>
            </a:r>
            <a:r>
              <a:rPr lang="fr-FR" sz="1800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fr-FR" dirty="0"/>
              <a:t> </a:t>
            </a:r>
          </a:p>
        </p:txBody>
      </p:sp>
      <p:sp>
        <p:nvSpPr>
          <p:cNvPr id="591" name="ZoneTexte 57">
            <a:extLst>
              <a:ext uri="{FF2B5EF4-FFF2-40B4-BE49-F238E27FC236}">
                <a16:creationId xmlns:a16="http://schemas.microsoft.com/office/drawing/2014/main" id="{8E9B4195-E4F1-6F1E-A4B1-5C0643617C22}"/>
              </a:ext>
            </a:extLst>
          </p:cNvPr>
          <p:cNvSpPr txBox="1"/>
          <p:nvPr/>
        </p:nvSpPr>
        <p:spPr>
          <a:xfrm>
            <a:off x="5759581" y="6292279"/>
            <a:ext cx="126768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dirty="0"/>
              <a:t>Ω</a:t>
            </a:r>
            <a:r>
              <a:rPr lang="fr-FR" dirty="0"/>
              <a:t>.N</a:t>
            </a:r>
            <a:r>
              <a:rPr lang="fr-FR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fr-FR" dirty="0"/>
              <a:t> </a:t>
            </a:r>
          </a:p>
        </p:txBody>
      </p:sp>
      <p:grpSp>
        <p:nvGrpSpPr>
          <p:cNvPr id="928" name="Group 927">
            <a:extLst>
              <a:ext uri="{FF2B5EF4-FFF2-40B4-BE49-F238E27FC236}">
                <a16:creationId xmlns:a16="http://schemas.microsoft.com/office/drawing/2014/main" id="{EBF62808-5E29-5423-04C0-45EB5C2D291C}"/>
              </a:ext>
            </a:extLst>
          </p:cNvPr>
          <p:cNvGrpSpPr/>
          <p:nvPr/>
        </p:nvGrpSpPr>
        <p:grpSpPr>
          <a:xfrm>
            <a:off x="-14925" y="280269"/>
            <a:ext cx="3396445" cy="2674875"/>
            <a:chOff x="-14925" y="280269"/>
            <a:chExt cx="3396445" cy="2674875"/>
          </a:xfrm>
        </p:grpSpPr>
        <p:sp>
          <p:nvSpPr>
            <p:cNvPr id="929" name="Ellipse 3">
              <a:extLst>
                <a:ext uri="{FF2B5EF4-FFF2-40B4-BE49-F238E27FC236}">
                  <a16:creationId xmlns:a16="http://schemas.microsoft.com/office/drawing/2014/main" id="{A63E3DAB-B856-0282-8068-AD1C2F1521FF}"/>
                </a:ext>
              </a:extLst>
            </p:cNvPr>
            <p:cNvSpPr/>
            <p:nvPr/>
          </p:nvSpPr>
          <p:spPr>
            <a:xfrm>
              <a:off x="-14925" y="1555134"/>
              <a:ext cx="2293302" cy="140001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930" name="Ellipse 3">
              <a:extLst>
                <a:ext uri="{FF2B5EF4-FFF2-40B4-BE49-F238E27FC236}">
                  <a16:creationId xmlns:a16="http://schemas.microsoft.com/office/drawing/2014/main" id="{7DE2F009-641C-95BE-D428-1242829B009A}"/>
                </a:ext>
              </a:extLst>
            </p:cNvPr>
            <p:cNvSpPr/>
            <p:nvPr/>
          </p:nvSpPr>
          <p:spPr>
            <a:xfrm>
              <a:off x="179338" y="461111"/>
              <a:ext cx="2641771" cy="129857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931" name="Group 930">
              <a:extLst>
                <a:ext uri="{FF2B5EF4-FFF2-40B4-BE49-F238E27FC236}">
                  <a16:creationId xmlns:a16="http://schemas.microsoft.com/office/drawing/2014/main" id="{2A12043A-7BB6-9E3E-AB64-B07400D22297}"/>
                </a:ext>
              </a:extLst>
            </p:cNvPr>
            <p:cNvGrpSpPr/>
            <p:nvPr/>
          </p:nvGrpSpPr>
          <p:grpSpPr>
            <a:xfrm>
              <a:off x="680935" y="1624875"/>
              <a:ext cx="2208681" cy="1236149"/>
              <a:chOff x="680935" y="1624875"/>
              <a:chExt cx="2208681" cy="1236149"/>
            </a:xfrm>
          </p:grpSpPr>
          <p:sp>
            <p:nvSpPr>
              <p:cNvPr id="979" name="ZoneTexte 77">
                <a:extLst>
                  <a:ext uri="{FF2B5EF4-FFF2-40B4-BE49-F238E27FC236}">
                    <a16:creationId xmlns:a16="http://schemas.microsoft.com/office/drawing/2014/main" id="{908E6A25-5C2C-57A9-2784-64E6BF0F2694}"/>
                  </a:ext>
                </a:extLst>
              </p:cNvPr>
              <p:cNvSpPr txBox="1"/>
              <p:nvPr/>
            </p:nvSpPr>
            <p:spPr>
              <a:xfrm>
                <a:off x="1892938" y="1624875"/>
                <a:ext cx="996678" cy="373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fr-FR" dirty="0"/>
              </a:p>
            </p:txBody>
          </p:sp>
          <p:sp>
            <p:nvSpPr>
              <p:cNvPr id="980" name="ZoneTexte 57">
                <a:extLst>
                  <a:ext uri="{FF2B5EF4-FFF2-40B4-BE49-F238E27FC236}">
                    <a16:creationId xmlns:a16="http://schemas.microsoft.com/office/drawing/2014/main" id="{65F65625-CC14-25EC-3758-EE22ECAECF38}"/>
                  </a:ext>
                </a:extLst>
              </p:cNvPr>
              <p:cNvSpPr txBox="1"/>
              <p:nvPr/>
            </p:nvSpPr>
            <p:spPr>
              <a:xfrm>
                <a:off x="1311869" y="1919588"/>
                <a:ext cx="1571407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/>
                  <a:t> </a:t>
                </a:r>
                <a:r>
                  <a:rPr lang="el-GR" sz="1200" dirty="0"/>
                  <a:t> </a:t>
                </a:r>
                <a:endParaRPr lang="fr-FR" sz="1200" dirty="0"/>
              </a:p>
            </p:txBody>
          </p:sp>
          <p:sp>
            <p:nvSpPr>
              <p:cNvPr id="981" name="ZoneTexte 57">
                <a:extLst>
                  <a:ext uri="{FF2B5EF4-FFF2-40B4-BE49-F238E27FC236}">
                    <a16:creationId xmlns:a16="http://schemas.microsoft.com/office/drawing/2014/main" id="{320031B0-9015-4D1E-FDD9-9AEDE7824799}"/>
                  </a:ext>
                </a:extLst>
              </p:cNvPr>
              <p:cNvSpPr txBox="1"/>
              <p:nvPr/>
            </p:nvSpPr>
            <p:spPr>
              <a:xfrm>
                <a:off x="680935" y="2579793"/>
                <a:ext cx="1571407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η </a:t>
                </a:r>
                <a:endParaRPr lang="fr-FR" sz="1200" dirty="0"/>
              </a:p>
            </p:txBody>
          </p:sp>
        </p:grpSp>
        <p:sp>
          <p:nvSpPr>
            <p:cNvPr id="932" name="ZoneTexte 46">
              <a:extLst>
                <a:ext uri="{FF2B5EF4-FFF2-40B4-BE49-F238E27FC236}">
                  <a16:creationId xmlns:a16="http://schemas.microsoft.com/office/drawing/2014/main" id="{15A994C8-9910-93E9-D049-AFC3D9D3AE08}"/>
                </a:ext>
              </a:extLst>
            </p:cNvPr>
            <p:cNvSpPr txBox="1"/>
            <p:nvPr/>
          </p:nvSpPr>
          <p:spPr>
            <a:xfrm>
              <a:off x="328924" y="1700432"/>
              <a:ext cx="4008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33" name="ZoneTexte 102">
              <a:extLst>
                <a:ext uri="{FF2B5EF4-FFF2-40B4-BE49-F238E27FC236}">
                  <a16:creationId xmlns:a16="http://schemas.microsoft.com/office/drawing/2014/main" id="{65DB20F8-A8A7-5197-39C7-0EA86819EA24}"/>
                </a:ext>
              </a:extLst>
            </p:cNvPr>
            <p:cNvSpPr txBox="1"/>
            <p:nvPr/>
          </p:nvSpPr>
          <p:spPr>
            <a:xfrm>
              <a:off x="1068695" y="280269"/>
              <a:ext cx="1037667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fr-FR" sz="1800" b="1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Colony</a:t>
              </a:r>
              <a:r>
                <a:rPr lang="fr-FR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1</a:t>
              </a:r>
            </a:p>
          </p:txBody>
        </p:sp>
        <p:cxnSp>
          <p:nvCxnSpPr>
            <p:cNvPr id="934" name="Connector: Curved 933">
              <a:extLst>
                <a:ext uri="{FF2B5EF4-FFF2-40B4-BE49-F238E27FC236}">
                  <a16:creationId xmlns:a16="http://schemas.microsoft.com/office/drawing/2014/main" id="{70550D9B-844D-4F43-D58F-F12061E2CF0C}"/>
                </a:ext>
              </a:extLst>
            </p:cNvPr>
            <p:cNvCxnSpPr>
              <a:cxnSpLocks/>
            </p:cNvCxnSpPr>
            <p:nvPr/>
          </p:nvCxnSpPr>
          <p:spPr>
            <a:xfrm rot="7020000" flipH="1" flipV="1">
              <a:off x="3060467" y="727232"/>
              <a:ext cx="4386" cy="637721"/>
            </a:xfrm>
            <a:prstGeom prst="curvedConnector3">
              <a:avLst>
                <a:gd name="adj1" fmla="val 5312038"/>
              </a:avLst>
            </a:prstGeom>
            <a:ln w="476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7" name="ZoneTexte 57">
              <a:extLst>
                <a:ext uri="{FF2B5EF4-FFF2-40B4-BE49-F238E27FC236}">
                  <a16:creationId xmlns:a16="http://schemas.microsoft.com/office/drawing/2014/main" id="{AEB68CAB-50B6-91ED-1D70-C9E2BBB0F1B5}"/>
                </a:ext>
              </a:extLst>
            </p:cNvPr>
            <p:cNvSpPr txBox="1"/>
            <p:nvPr/>
          </p:nvSpPr>
          <p:spPr>
            <a:xfrm>
              <a:off x="1743166" y="766637"/>
              <a:ext cx="706584" cy="246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200" dirty="0"/>
                <a:t>μ  </a:t>
              </a:r>
              <a:endParaRPr lang="fr-FR" sz="1200" dirty="0"/>
            </a:p>
          </p:txBody>
        </p:sp>
        <p:sp>
          <p:nvSpPr>
            <p:cNvPr id="938" name="ZoneTexte 57">
              <a:extLst>
                <a:ext uri="{FF2B5EF4-FFF2-40B4-BE49-F238E27FC236}">
                  <a16:creationId xmlns:a16="http://schemas.microsoft.com/office/drawing/2014/main" id="{08C1EEC8-CE64-3F7A-427B-9E8FEED68553}"/>
                </a:ext>
              </a:extLst>
            </p:cNvPr>
            <p:cNvSpPr txBox="1"/>
            <p:nvPr/>
          </p:nvSpPr>
          <p:spPr>
            <a:xfrm>
              <a:off x="1238581" y="946787"/>
              <a:ext cx="1304551" cy="246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200" dirty="0"/>
                <a:t>σ</a:t>
              </a:r>
              <a:r>
                <a:rPr lang="fr-FR" sz="1200" dirty="0"/>
                <a:t> </a:t>
              </a:r>
              <a:r>
                <a:rPr lang="el-GR" sz="1200" dirty="0"/>
                <a:t> </a:t>
              </a:r>
              <a:endParaRPr lang="fr-FR" sz="1200" dirty="0"/>
            </a:p>
          </p:txBody>
        </p:sp>
        <p:sp>
          <p:nvSpPr>
            <p:cNvPr id="939" name="ZoneTexte 57">
              <a:extLst>
                <a:ext uri="{FF2B5EF4-FFF2-40B4-BE49-F238E27FC236}">
                  <a16:creationId xmlns:a16="http://schemas.microsoft.com/office/drawing/2014/main" id="{DFAC74B3-FCAD-27AB-0D98-C004C62505D1}"/>
                </a:ext>
              </a:extLst>
            </p:cNvPr>
            <p:cNvSpPr txBox="1"/>
            <p:nvPr/>
          </p:nvSpPr>
          <p:spPr>
            <a:xfrm>
              <a:off x="923600" y="2105672"/>
              <a:ext cx="1304551" cy="246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200" dirty="0"/>
                <a:t>σ</a:t>
              </a:r>
              <a:r>
                <a:rPr lang="fr-FR" sz="1200" dirty="0"/>
                <a:t> </a:t>
              </a:r>
              <a:r>
                <a:rPr lang="el-GR" sz="1200" dirty="0"/>
                <a:t> </a:t>
              </a:r>
              <a:endParaRPr lang="fr-FR" sz="1200" dirty="0"/>
            </a:p>
          </p:txBody>
        </p:sp>
        <p:sp>
          <p:nvSpPr>
            <p:cNvPr id="940" name="ZoneTexte 77">
              <a:extLst>
                <a:ext uri="{FF2B5EF4-FFF2-40B4-BE49-F238E27FC236}">
                  <a16:creationId xmlns:a16="http://schemas.microsoft.com/office/drawing/2014/main" id="{7ABA78A5-0C41-D357-04F7-6C2218BED097}"/>
                </a:ext>
              </a:extLst>
            </p:cNvPr>
            <p:cNvSpPr txBox="1"/>
            <p:nvPr/>
          </p:nvSpPr>
          <p:spPr>
            <a:xfrm>
              <a:off x="1779020" y="1088217"/>
              <a:ext cx="248846" cy="37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200" dirty="0"/>
                <a:t>γ</a:t>
              </a:r>
              <a:r>
                <a: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fr-FR" dirty="0"/>
            </a:p>
          </p:txBody>
        </p:sp>
        <p:cxnSp>
          <p:nvCxnSpPr>
            <p:cNvPr id="941" name="Connector: Curved 940">
              <a:extLst>
                <a:ext uri="{FF2B5EF4-FFF2-40B4-BE49-F238E27FC236}">
                  <a16:creationId xmlns:a16="http://schemas.microsoft.com/office/drawing/2014/main" id="{3B54AC6E-F80D-194B-08DB-DDB983D568AE}"/>
                </a:ext>
              </a:extLst>
            </p:cNvPr>
            <p:cNvCxnSpPr>
              <a:cxnSpLocks/>
            </p:cNvCxnSpPr>
            <p:nvPr/>
          </p:nvCxnSpPr>
          <p:spPr>
            <a:xfrm rot="18480000" flipH="1" flipV="1">
              <a:off x="2882303" y="1314282"/>
              <a:ext cx="4386" cy="637721"/>
            </a:xfrm>
            <a:prstGeom prst="curvedConnector3">
              <a:avLst>
                <a:gd name="adj1" fmla="val 5312038"/>
              </a:avLst>
            </a:prstGeom>
            <a:ln w="476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2" name="Group 941">
              <a:extLst>
                <a:ext uri="{FF2B5EF4-FFF2-40B4-BE49-F238E27FC236}">
                  <a16:creationId xmlns:a16="http://schemas.microsoft.com/office/drawing/2014/main" id="{ED407B9C-8E12-C272-3D8C-A8F0B89500AE}"/>
                </a:ext>
              </a:extLst>
            </p:cNvPr>
            <p:cNvGrpSpPr/>
            <p:nvPr/>
          </p:nvGrpSpPr>
          <p:grpSpPr>
            <a:xfrm>
              <a:off x="177204" y="1789393"/>
              <a:ext cx="1864068" cy="718828"/>
              <a:chOff x="1678922" y="3212334"/>
              <a:chExt cx="6050226" cy="2098541"/>
            </a:xfrm>
          </p:grpSpPr>
          <p:sp>
            <p:nvSpPr>
              <p:cNvPr id="971" name="Ellipse 37">
                <a:extLst>
                  <a:ext uri="{FF2B5EF4-FFF2-40B4-BE49-F238E27FC236}">
                    <a16:creationId xmlns:a16="http://schemas.microsoft.com/office/drawing/2014/main" id="{194A7F7B-FBB7-5D3F-99BD-D4E2054C7510}"/>
                  </a:ext>
                </a:extLst>
              </p:cNvPr>
              <p:cNvSpPr/>
              <p:nvPr/>
            </p:nvSpPr>
            <p:spPr>
              <a:xfrm>
                <a:off x="7022138" y="3212334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72" name="Ellipse 6">
                <a:extLst>
                  <a:ext uri="{FF2B5EF4-FFF2-40B4-BE49-F238E27FC236}">
                    <a16:creationId xmlns:a16="http://schemas.microsoft.com/office/drawing/2014/main" id="{51D9B54E-FA0F-5C28-94D3-97322F903B9A}"/>
                  </a:ext>
                </a:extLst>
              </p:cNvPr>
              <p:cNvSpPr/>
              <p:nvPr/>
            </p:nvSpPr>
            <p:spPr>
              <a:xfrm>
                <a:off x="1678922" y="4603864"/>
                <a:ext cx="707011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3" name="Ellipse 6">
                <a:extLst>
                  <a:ext uri="{FF2B5EF4-FFF2-40B4-BE49-F238E27FC236}">
                    <a16:creationId xmlns:a16="http://schemas.microsoft.com/office/drawing/2014/main" id="{5671048E-F3CF-F418-8359-3D510820CBC2}"/>
                  </a:ext>
                </a:extLst>
              </p:cNvPr>
              <p:cNvSpPr/>
              <p:nvPr/>
            </p:nvSpPr>
            <p:spPr>
              <a:xfrm>
                <a:off x="3460617" y="4603864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74" name="Ellipse 6">
                <a:extLst>
                  <a:ext uri="{FF2B5EF4-FFF2-40B4-BE49-F238E27FC236}">
                    <a16:creationId xmlns:a16="http://schemas.microsoft.com/office/drawing/2014/main" id="{0A7D1F29-AC5C-2539-E2BB-51B7B78F10AC}"/>
                  </a:ext>
                </a:extLst>
              </p:cNvPr>
              <p:cNvSpPr/>
              <p:nvPr/>
            </p:nvSpPr>
            <p:spPr>
              <a:xfrm>
                <a:off x="5242312" y="4603863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75" name="Ellipse 6">
                <a:extLst>
                  <a:ext uri="{FF2B5EF4-FFF2-40B4-BE49-F238E27FC236}">
                    <a16:creationId xmlns:a16="http://schemas.microsoft.com/office/drawing/2014/main" id="{B10CE4E1-0DE8-FC9F-E0B4-2523D77A0FD9}"/>
                  </a:ext>
                </a:extLst>
              </p:cNvPr>
              <p:cNvSpPr/>
              <p:nvPr/>
            </p:nvSpPr>
            <p:spPr>
              <a:xfrm>
                <a:off x="7022138" y="4603862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cxnSp>
            <p:nvCxnSpPr>
              <p:cNvPr id="976" name="Connecteur droit avec flèche 1">
                <a:extLst>
                  <a:ext uri="{FF2B5EF4-FFF2-40B4-BE49-F238E27FC236}">
                    <a16:creationId xmlns:a16="http://schemas.microsoft.com/office/drawing/2014/main" id="{A5E56E14-A72C-EE3C-D54A-46748D32F3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7627" y="4940401"/>
                <a:ext cx="1074685" cy="0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77" name="Connecteur droit avec flèche 1">
                <a:extLst>
                  <a:ext uri="{FF2B5EF4-FFF2-40B4-BE49-F238E27FC236}">
                    <a16:creationId xmlns:a16="http://schemas.microsoft.com/office/drawing/2014/main" id="{9C6BB75B-EEE4-795F-40C7-DF8F9FC306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9322" y="4940401"/>
                <a:ext cx="1074685" cy="0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78" name="Connecteur droit avec flèche 1">
                <a:extLst>
                  <a:ext uri="{FF2B5EF4-FFF2-40B4-BE49-F238E27FC236}">
                    <a16:creationId xmlns:a16="http://schemas.microsoft.com/office/drawing/2014/main" id="{C21A3DB0-D55C-9FEC-1A8C-40FDB36E1DEE}"/>
                  </a:ext>
                </a:extLst>
              </p:cNvPr>
              <p:cNvCxnSpPr>
                <a:cxnSpLocks/>
                <a:stCxn id="974" idx="7"/>
                <a:endCxn id="971" idx="3"/>
              </p:cNvCxnSpPr>
              <p:nvPr/>
            </p:nvCxnSpPr>
            <p:spPr>
              <a:xfrm flipV="1">
                <a:off x="5845783" y="3815806"/>
                <a:ext cx="1279894" cy="891596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943" name="Group 942">
              <a:extLst>
                <a:ext uri="{FF2B5EF4-FFF2-40B4-BE49-F238E27FC236}">
                  <a16:creationId xmlns:a16="http://schemas.microsoft.com/office/drawing/2014/main" id="{D9D0C2B7-89EC-CA91-F1AF-E36A519796B3}"/>
                </a:ext>
              </a:extLst>
            </p:cNvPr>
            <p:cNvGrpSpPr/>
            <p:nvPr/>
          </p:nvGrpSpPr>
          <p:grpSpPr>
            <a:xfrm>
              <a:off x="143953" y="1816526"/>
              <a:ext cx="1990346" cy="821344"/>
              <a:chOff x="498747" y="1747140"/>
              <a:chExt cx="1990346" cy="821344"/>
            </a:xfrm>
          </p:grpSpPr>
          <p:sp>
            <p:nvSpPr>
              <p:cNvPr id="962" name="ZoneTexte 57">
                <a:extLst>
                  <a:ext uri="{FF2B5EF4-FFF2-40B4-BE49-F238E27FC236}">
                    <a16:creationId xmlns:a16="http://schemas.microsoft.com/office/drawing/2014/main" id="{751DF337-5C0C-DC85-FF7C-F8A26A0D7598}"/>
                  </a:ext>
                </a:extLst>
              </p:cNvPr>
              <p:cNvSpPr txBox="1"/>
              <p:nvPr/>
            </p:nvSpPr>
            <p:spPr>
              <a:xfrm>
                <a:off x="1782509" y="1899830"/>
                <a:ext cx="706584" cy="233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050" dirty="0"/>
                  <a:t>μ  </a:t>
                </a:r>
                <a:endParaRPr lang="fr-FR" sz="1050" dirty="0"/>
              </a:p>
            </p:txBody>
          </p:sp>
          <p:sp>
            <p:nvSpPr>
              <p:cNvPr id="963" name="ZoneTexte 46">
                <a:extLst>
                  <a:ext uri="{FF2B5EF4-FFF2-40B4-BE49-F238E27FC236}">
                    <a16:creationId xmlns:a16="http://schemas.microsoft.com/office/drawing/2014/main" id="{D8281D00-A32B-3498-CBA9-9165706388D4}"/>
                  </a:ext>
                </a:extLst>
              </p:cNvPr>
              <p:cNvSpPr txBox="1"/>
              <p:nvPr/>
            </p:nvSpPr>
            <p:spPr>
              <a:xfrm>
                <a:off x="1039401" y="2200509"/>
                <a:ext cx="332801" cy="351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fr-FR" sz="6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C1,N</a:t>
                </a:r>
                <a:endPara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sz="1400" dirty="0"/>
              </a:p>
            </p:txBody>
          </p:sp>
          <p:sp>
            <p:nvSpPr>
              <p:cNvPr id="964" name="ZoneTexte 46">
                <a:extLst>
                  <a:ext uri="{FF2B5EF4-FFF2-40B4-BE49-F238E27FC236}">
                    <a16:creationId xmlns:a16="http://schemas.microsoft.com/office/drawing/2014/main" id="{065EDE6F-CCE4-732B-3522-31A101F5E5AD}"/>
                  </a:ext>
                </a:extLst>
              </p:cNvPr>
              <p:cNvSpPr txBox="1"/>
              <p:nvPr/>
            </p:nvSpPr>
            <p:spPr>
              <a:xfrm>
                <a:off x="1607333" y="2208680"/>
                <a:ext cx="314336" cy="351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fr-FR" sz="6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C1,N</a:t>
                </a:r>
                <a:endPara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sz="1400" dirty="0"/>
              </a:p>
            </p:txBody>
          </p:sp>
          <p:cxnSp>
            <p:nvCxnSpPr>
              <p:cNvPr id="965" name="Connector: Curved 964">
                <a:extLst>
                  <a:ext uri="{FF2B5EF4-FFF2-40B4-BE49-F238E27FC236}">
                    <a16:creationId xmlns:a16="http://schemas.microsoft.com/office/drawing/2014/main" id="{16AA3098-319A-CB6C-D66E-73C05AF58465}"/>
                  </a:ext>
                </a:extLst>
              </p:cNvPr>
              <p:cNvCxnSpPr>
                <a:endCxn id="973" idx="0"/>
              </p:cNvCxnSpPr>
              <p:nvPr/>
            </p:nvCxnSpPr>
            <p:spPr>
              <a:xfrm rot="5400000" flipH="1" flipV="1">
                <a:off x="923213" y="1933872"/>
                <a:ext cx="3851" cy="529423"/>
              </a:xfrm>
              <a:prstGeom prst="curvedConnector3">
                <a:avLst>
                  <a:gd name="adj1" fmla="val 5312038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6" name="Connector: Curved 965">
                <a:extLst>
                  <a:ext uri="{FF2B5EF4-FFF2-40B4-BE49-F238E27FC236}">
                    <a16:creationId xmlns:a16="http://schemas.microsoft.com/office/drawing/2014/main" id="{DE90D316-CA87-9B76-FA16-3273F086F85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920689" y="2177974"/>
                <a:ext cx="3851" cy="529423"/>
              </a:xfrm>
              <a:prstGeom prst="curvedConnector3">
                <a:avLst>
                  <a:gd name="adj1" fmla="val 5312038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7" name="ZoneTexte 46">
                <a:extLst>
                  <a:ext uri="{FF2B5EF4-FFF2-40B4-BE49-F238E27FC236}">
                    <a16:creationId xmlns:a16="http://schemas.microsoft.com/office/drawing/2014/main" id="{00F9E1CF-2F3F-9492-BE37-5AB0CCA0C146}"/>
                  </a:ext>
                </a:extLst>
              </p:cNvPr>
              <p:cNvSpPr txBox="1"/>
              <p:nvPr/>
            </p:nvSpPr>
            <p:spPr>
              <a:xfrm>
                <a:off x="2141421" y="1747140"/>
                <a:ext cx="332801" cy="351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fr-FR" sz="6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C1,N</a:t>
                </a:r>
                <a:endPara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sz="1400" dirty="0"/>
              </a:p>
            </p:txBody>
          </p:sp>
          <p:sp>
            <p:nvSpPr>
              <p:cNvPr id="968" name="ZoneTexte 46">
                <a:extLst>
                  <a:ext uri="{FF2B5EF4-FFF2-40B4-BE49-F238E27FC236}">
                    <a16:creationId xmlns:a16="http://schemas.microsoft.com/office/drawing/2014/main" id="{75245421-784E-F2C0-2A2F-F95042DC119A}"/>
                  </a:ext>
                </a:extLst>
              </p:cNvPr>
              <p:cNvSpPr txBox="1"/>
              <p:nvPr/>
            </p:nvSpPr>
            <p:spPr>
              <a:xfrm>
                <a:off x="2130960" y="2217156"/>
                <a:ext cx="332801" cy="351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fr-FR" sz="6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C1,N</a:t>
                </a:r>
                <a:endPara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sz="1400" dirty="0"/>
              </a:p>
            </p:txBody>
          </p:sp>
          <p:sp>
            <p:nvSpPr>
              <p:cNvPr id="969" name="ZoneTexte 46">
                <a:extLst>
                  <a:ext uri="{FF2B5EF4-FFF2-40B4-BE49-F238E27FC236}">
                    <a16:creationId xmlns:a16="http://schemas.microsoft.com/office/drawing/2014/main" id="{34DC6204-BC0B-D6E6-CDE8-CAB82A8D6E06}"/>
                  </a:ext>
                </a:extLst>
              </p:cNvPr>
              <p:cNvSpPr txBox="1"/>
              <p:nvPr/>
            </p:nvSpPr>
            <p:spPr>
              <a:xfrm>
                <a:off x="498747" y="2205680"/>
                <a:ext cx="332801" cy="351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fr-FR" sz="6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C1,N</a:t>
                </a:r>
                <a:endPara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sz="1400" dirty="0"/>
              </a:p>
            </p:txBody>
          </p:sp>
        </p:grpSp>
        <p:grpSp>
          <p:nvGrpSpPr>
            <p:cNvPr id="944" name="Group 943">
              <a:extLst>
                <a:ext uri="{FF2B5EF4-FFF2-40B4-BE49-F238E27FC236}">
                  <a16:creationId xmlns:a16="http://schemas.microsoft.com/office/drawing/2014/main" id="{06C7209C-D51D-3C4A-FB58-CBC2040C7326}"/>
                </a:ext>
              </a:extLst>
            </p:cNvPr>
            <p:cNvGrpSpPr/>
            <p:nvPr/>
          </p:nvGrpSpPr>
          <p:grpSpPr>
            <a:xfrm>
              <a:off x="513375" y="610286"/>
              <a:ext cx="1864068" cy="718828"/>
              <a:chOff x="1678922" y="3212334"/>
              <a:chExt cx="6050226" cy="2098541"/>
            </a:xfrm>
          </p:grpSpPr>
          <p:sp>
            <p:nvSpPr>
              <p:cNvPr id="954" name="Ellipse 37">
                <a:extLst>
                  <a:ext uri="{FF2B5EF4-FFF2-40B4-BE49-F238E27FC236}">
                    <a16:creationId xmlns:a16="http://schemas.microsoft.com/office/drawing/2014/main" id="{F7778D95-4BE5-BD7B-DD09-88D4073AF2A2}"/>
                  </a:ext>
                </a:extLst>
              </p:cNvPr>
              <p:cNvSpPr/>
              <p:nvPr/>
            </p:nvSpPr>
            <p:spPr>
              <a:xfrm>
                <a:off x="7022138" y="3212334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55" name="Ellipse 6">
                <a:extLst>
                  <a:ext uri="{FF2B5EF4-FFF2-40B4-BE49-F238E27FC236}">
                    <a16:creationId xmlns:a16="http://schemas.microsoft.com/office/drawing/2014/main" id="{E98951EC-91C6-7732-6AA7-7FAFDD9BF0AF}"/>
                  </a:ext>
                </a:extLst>
              </p:cNvPr>
              <p:cNvSpPr/>
              <p:nvPr/>
            </p:nvSpPr>
            <p:spPr>
              <a:xfrm>
                <a:off x="1678922" y="4603864"/>
                <a:ext cx="707011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6" name="Ellipse 6">
                <a:extLst>
                  <a:ext uri="{FF2B5EF4-FFF2-40B4-BE49-F238E27FC236}">
                    <a16:creationId xmlns:a16="http://schemas.microsoft.com/office/drawing/2014/main" id="{AE88C5C3-AA26-E598-B2C8-0E546C6C7B01}"/>
                  </a:ext>
                </a:extLst>
              </p:cNvPr>
              <p:cNvSpPr/>
              <p:nvPr/>
            </p:nvSpPr>
            <p:spPr>
              <a:xfrm>
                <a:off x="3460617" y="4603864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57" name="Ellipse 6">
                <a:extLst>
                  <a:ext uri="{FF2B5EF4-FFF2-40B4-BE49-F238E27FC236}">
                    <a16:creationId xmlns:a16="http://schemas.microsoft.com/office/drawing/2014/main" id="{FDB7C8EF-BDC4-C4F0-9111-ABA33FFD60EF}"/>
                  </a:ext>
                </a:extLst>
              </p:cNvPr>
              <p:cNvSpPr/>
              <p:nvPr/>
            </p:nvSpPr>
            <p:spPr>
              <a:xfrm>
                <a:off x="5242312" y="4603863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58" name="Ellipse 6">
                <a:extLst>
                  <a:ext uri="{FF2B5EF4-FFF2-40B4-BE49-F238E27FC236}">
                    <a16:creationId xmlns:a16="http://schemas.microsoft.com/office/drawing/2014/main" id="{9DE7AE44-BC18-8D6B-DF15-B47736261295}"/>
                  </a:ext>
                </a:extLst>
              </p:cNvPr>
              <p:cNvSpPr/>
              <p:nvPr/>
            </p:nvSpPr>
            <p:spPr>
              <a:xfrm>
                <a:off x="7022138" y="4603862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cxnSp>
            <p:nvCxnSpPr>
              <p:cNvPr id="959" name="Connecteur droit avec flèche 1">
                <a:extLst>
                  <a:ext uri="{FF2B5EF4-FFF2-40B4-BE49-F238E27FC236}">
                    <a16:creationId xmlns:a16="http://schemas.microsoft.com/office/drawing/2014/main" id="{A6B0B11F-9AA8-AA9A-A08A-D89BE2C7A2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7627" y="4940401"/>
                <a:ext cx="1074685" cy="0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60" name="Connecteur droit avec flèche 1">
                <a:extLst>
                  <a:ext uri="{FF2B5EF4-FFF2-40B4-BE49-F238E27FC236}">
                    <a16:creationId xmlns:a16="http://schemas.microsoft.com/office/drawing/2014/main" id="{3C4F9147-D985-CA96-5D33-BD0E89AAB3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9322" y="4940401"/>
                <a:ext cx="1074685" cy="0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61" name="Connecteur droit avec flèche 1">
                <a:extLst>
                  <a:ext uri="{FF2B5EF4-FFF2-40B4-BE49-F238E27FC236}">
                    <a16:creationId xmlns:a16="http://schemas.microsoft.com/office/drawing/2014/main" id="{84B86BFF-F4EF-134B-C32C-33D2FA8A5DE0}"/>
                  </a:ext>
                </a:extLst>
              </p:cNvPr>
              <p:cNvCxnSpPr>
                <a:cxnSpLocks/>
                <a:stCxn id="957" idx="7"/>
                <a:endCxn id="954" idx="3"/>
              </p:cNvCxnSpPr>
              <p:nvPr/>
            </p:nvCxnSpPr>
            <p:spPr>
              <a:xfrm flipV="1">
                <a:off x="5845783" y="3815806"/>
                <a:ext cx="1279894" cy="891596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945" name="ZoneTexte 46">
              <a:extLst>
                <a:ext uri="{FF2B5EF4-FFF2-40B4-BE49-F238E27FC236}">
                  <a16:creationId xmlns:a16="http://schemas.microsoft.com/office/drawing/2014/main" id="{6FB14B1B-02D1-4C0B-CD74-E17646D19F21}"/>
                </a:ext>
              </a:extLst>
            </p:cNvPr>
            <p:cNvSpPr txBox="1"/>
            <p:nvPr/>
          </p:nvSpPr>
          <p:spPr>
            <a:xfrm>
              <a:off x="2120354" y="1090788"/>
              <a:ext cx="332801" cy="351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946" name="ZoneTexte 46">
              <a:extLst>
                <a:ext uri="{FF2B5EF4-FFF2-40B4-BE49-F238E27FC236}">
                  <a16:creationId xmlns:a16="http://schemas.microsoft.com/office/drawing/2014/main" id="{D6C5828B-4E8D-F48C-97CB-773F3B065F48}"/>
                </a:ext>
              </a:extLst>
            </p:cNvPr>
            <p:cNvSpPr txBox="1"/>
            <p:nvPr/>
          </p:nvSpPr>
          <p:spPr>
            <a:xfrm>
              <a:off x="1020778" y="1090788"/>
              <a:ext cx="332801" cy="351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947" name="ZoneTexte 46">
              <a:extLst>
                <a:ext uri="{FF2B5EF4-FFF2-40B4-BE49-F238E27FC236}">
                  <a16:creationId xmlns:a16="http://schemas.microsoft.com/office/drawing/2014/main" id="{2CDE5600-7BB2-1BD5-9D90-EB5E4995EC62}"/>
                </a:ext>
              </a:extLst>
            </p:cNvPr>
            <p:cNvSpPr txBox="1"/>
            <p:nvPr/>
          </p:nvSpPr>
          <p:spPr>
            <a:xfrm>
              <a:off x="2118079" y="618478"/>
              <a:ext cx="332801" cy="351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948" name="ZoneTexte 46">
              <a:extLst>
                <a:ext uri="{FF2B5EF4-FFF2-40B4-BE49-F238E27FC236}">
                  <a16:creationId xmlns:a16="http://schemas.microsoft.com/office/drawing/2014/main" id="{7E56BDC9-C94C-D4F2-0588-69A3D4333C8C}"/>
                </a:ext>
              </a:extLst>
            </p:cNvPr>
            <p:cNvSpPr txBox="1"/>
            <p:nvPr/>
          </p:nvSpPr>
          <p:spPr>
            <a:xfrm>
              <a:off x="1588710" y="1098959"/>
              <a:ext cx="314336" cy="351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949" name="ZoneTexte 46">
              <a:extLst>
                <a:ext uri="{FF2B5EF4-FFF2-40B4-BE49-F238E27FC236}">
                  <a16:creationId xmlns:a16="http://schemas.microsoft.com/office/drawing/2014/main" id="{A98E3B69-F6A1-F402-1401-2A4077698DB3}"/>
                </a:ext>
              </a:extLst>
            </p:cNvPr>
            <p:cNvSpPr txBox="1"/>
            <p:nvPr/>
          </p:nvSpPr>
          <p:spPr>
            <a:xfrm>
              <a:off x="475405" y="1090788"/>
              <a:ext cx="332801" cy="351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cxnSp>
          <p:nvCxnSpPr>
            <p:cNvPr id="950" name="Connector: Curved 949">
              <a:extLst>
                <a:ext uri="{FF2B5EF4-FFF2-40B4-BE49-F238E27FC236}">
                  <a16:creationId xmlns:a16="http://schemas.microsoft.com/office/drawing/2014/main" id="{DA008914-57D6-17B4-2943-1247FC40DA8B}"/>
                </a:ext>
              </a:extLst>
            </p:cNvPr>
            <p:cNvCxnSpPr>
              <a:stCxn id="949" idx="0"/>
              <a:endCxn id="956" idx="0"/>
            </p:cNvCxnSpPr>
            <p:nvPr/>
          </p:nvCxnSpPr>
          <p:spPr>
            <a:xfrm rot="5400000" flipH="1" flipV="1">
              <a:off x="904591" y="824151"/>
              <a:ext cx="3851" cy="529423"/>
            </a:xfrm>
            <a:prstGeom prst="curvedConnector3">
              <a:avLst>
                <a:gd name="adj1" fmla="val 5312038"/>
              </a:avLst>
            </a:prstGeom>
            <a:ln w="476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Connector: Curved 950">
              <a:extLst>
                <a:ext uri="{FF2B5EF4-FFF2-40B4-BE49-F238E27FC236}">
                  <a16:creationId xmlns:a16="http://schemas.microsoft.com/office/drawing/2014/main" id="{ADE738C0-D166-3DA8-0D2B-9DA0DB9C90A0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902066" y="1068253"/>
              <a:ext cx="3851" cy="529423"/>
            </a:xfrm>
            <a:prstGeom prst="curvedConnector3">
              <a:avLst>
                <a:gd name="adj1" fmla="val 5312038"/>
              </a:avLst>
            </a:prstGeom>
            <a:ln w="476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2" name="ZoneTexte 57">
              <a:extLst>
                <a:ext uri="{FF2B5EF4-FFF2-40B4-BE49-F238E27FC236}">
                  <a16:creationId xmlns:a16="http://schemas.microsoft.com/office/drawing/2014/main" id="{67CA9573-B754-164B-212D-BD155F545AAF}"/>
                </a:ext>
              </a:extLst>
            </p:cNvPr>
            <p:cNvSpPr txBox="1"/>
            <p:nvPr/>
          </p:nvSpPr>
          <p:spPr>
            <a:xfrm>
              <a:off x="1058067" y="1381069"/>
              <a:ext cx="694665" cy="233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050" dirty="0"/>
                <a:t>η </a:t>
              </a:r>
              <a:endParaRPr lang="fr-FR" sz="1050" dirty="0"/>
            </a:p>
          </p:txBody>
        </p:sp>
        <p:sp>
          <p:nvSpPr>
            <p:cNvPr id="953" name="ZoneTexte 57">
              <a:extLst>
                <a:ext uri="{FF2B5EF4-FFF2-40B4-BE49-F238E27FC236}">
                  <a16:creationId xmlns:a16="http://schemas.microsoft.com/office/drawing/2014/main" id="{FFAC982F-A529-CF16-C668-5FDF49A5F0BE}"/>
                </a:ext>
              </a:extLst>
            </p:cNvPr>
            <p:cNvSpPr txBox="1"/>
            <p:nvPr/>
          </p:nvSpPr>
          <p:spPr>
            <a:xfrm>
              <a:off x="624770" y="704184"/>
              <a:ext cx="820792" cy="41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600" dirty="0"/>
                <a:t>INFECTION in C1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fr-FR" sz="800" dirty="0"/>
            </a:p>
          </p:txBody>
        </p:sp>
      </p:grpSp>
      <p:sp>
        <p:nvSpPr>
          <p:cNvPr id="1039" name="Ellipse 3">
            <a:extLst>
              <a:ext uri="{FF2B5EF4-FFF2-40B4-BE49-F238E27FC236}">
                <a16:creationId xmlns:a16="http://schemas.microsoft.com/office/drawing/2014/main" id="{E8BC4394-4DEC-1C90-1480-630EF6141D07}"/>
              </a:ext>
            </a:extLst>
          </p:cNvPr>
          <p:cNvSpPr/>
          <p:nvPr/>
        </p:nvSpPr>
        <p:spPr>
          <a:xfrm>
            <a:off x="9439506" y="622647"/>
            <a:ext cx="2641771" cy="12985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21336902-7B45-A8D2-12BA-62222332BE3B}"/>
              </a:ext>
            </a:extLst>
          </p:cNvPr>
          <p:cNvGrpSpPr/>
          <p:nvPr/>
        </p:nvGrpSpPr>
        <p:grpSpPr>
          <a:xfrm>
            <a:off x="10572037" y="1786411"/>
            <a:ext cx="1800647" cy="1211669"/>
            <a:chOff x="1311869" y="1624875"/>
            <a:chExt cx="1800647" cy="1211669"/>
          </a:xfrm>
        </p:grpSpPr>
        <p:sp>
          <p:nvSpPr>
            <p:cNvPr id="1088" name="ZoneTexte 77">
              <a:extLst>
                <a:ext uri="{FF2B5EF4-FFF2-40B4-BE49-F238E27FC236}">
                  <a16:creationId xmlns:a16="http://schemas.microsoft.com/office/drawing/2014/main" id="{E7BB3F5B-EE15-85D2-48DB-99B97055B0BC}"/>
                </a:ext>
              </a:extLst>
            </p:cNvPr>
            <p:cNvSpPr txBox="1"/>
            <p:nvPr/>
          </p:nvSpPr>
          <p:spPr>
            <a:xfrm>
              <a:off x="1892938" y="1624875"/>
              <a:ext cx="996678" cy="373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fr-FR" dirty="0"/>
            </a:p>
          </p:txBody>
        </p:sp>
        <p:sp>
          <p:nvSpPr>
            <p:cNvPr id="1089" name="ZoneTexte 57">
              <a:extLst>
                <a:ext uri="{FF2B5EF4-FFF2-40B4-BE49-F238E27FC236}">
                  <a16:creationId xmlns:a16="http://schemas.microsoft.com/office/drawing/2014/main" id="{92D7127F-7CD7-9F4D-52FE-6819A2EB5286}"/>
                </a:ext>
              </a:extLst>
            </p:cNvPr>
            <p:cNvSpPr txBox="1"/>
            <p:nvPr/>
          </p:nvSpPr>
          <p:spPr>
            <a:xfrm>
              <a:off x="1311869" y="1919588"/>
              <a:ext cx="1571407" cy="28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/>
                <a:t> </a:t>
              </a:r>
              <a:r>
                <a:rPr lang="el-GR" sz="1200" dirty="0"/>
                <a:t> </a:t>
              </a:r>
              <a:endParaRPr lang="fr-FR" sz="1200" dirty="0"/>
            </a:p>
          </p:txBody>
        </p:sp>
        <p:sp>
          <p:nvSpPr>
            <p:cNvPr id="1090" name="ZoneTexte 57">
              <a:extLst>
                <a:ext uri="{FF2B5EF4-FFF2-40B4-BE49-F238E27FC236}">
                  <a16:creationId xmlns:a16="http://schemas.microsoft.com/office/drawing/2014/main" id="{F0EA0000-0C9E-3470-6BB5-4B0E38DC6ACD}"/>
                </a:ext>
              </a:extLst>
            </p:cNvPr>
            <p:cNvSpPr txBox="1"/>
            <p:nvPr/>
          </p:nvSpPr>
          <p:spPr>
            <a:xfrm>
              <a:off x="1541109" y="2555313"/>
              <a:ext cx="1571407" cy="28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200" dirty="0"/>
                <a:t>η </a:t>
              </a:r>
              <a:endParaRPr lang="fr-FR" sz="1200" dirty="0"/>
            </a:p>
          </p:txBody>
        </p:sp>
      </p:grpSp>
      <p:sp>
        <p:nvSpPr>
          <p:cNvPr id="1041" name="ZoneTexte 46">
            <a:extLst>
              <a:ext uri="{FF2B5EF4-FFF2-40B4-BE49-F238E27FC236}">
                <a16:creationId xmlns:a16="http://schemas.microsoft.com/office/drawing/2014/main" id="{66CD7C45-15C7-651C-0D99-6BE5C0DE34B9}"/>
              </a:ext>
            </a:extLst>
          </p:cNvPr>
          <p:cNvSpPr txBox="1"/>
          <p:nvPr/>
        </p:nvSpPr>
        <p:spPr>
          <a:xfrm>
            <a:off x="9589092" y="1861968"/>
            <a:ext cx="400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6" name="ZoneTexte 57">
            <a:extLst>
              <a:ext uri="{FF2B5EF4-FFF2-40B4-BE49-F238E27FC236}">
                <a16:creationId xmlns:a16="http://schemas.microsoft.com/office/drawing/2014/main" id="{03741742-A0C6-36FA-F527-D507EDA7FB98}"/>
              </a:ext>
            </a:extLst>
          </p:cNvPr>
          <p:cNvSpPr txBox="1"/>
          <p:nvPr/>
        </p:nvSpPr>
        <p:spPr>
          <a:xfrm>
            <a:off x="11003334" y="928173"/>
            <a:ext cx="706584" cy="246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  </a:t>
            </a:r>
            <a:endParaRPr lang="fr-FR" sz="1200" dirty="0"/>
          </a:p>
        </p:txBody>
      </p:sp>
      <p:sp>
        <p:nvSpPr>
          <p:cNvPr id="1047" name="ZoneTexte 57">
            <a:extLst>
              <a:ext uri="{FF2B5EF4-FFF2-40B4-BE49-F238E27FC236}">
                <a16:creationId xmlns:a16="http://schemas.microsoft.com/office/drawing/2014/main" id="{F647A102-3A65-B90D-86DE-CF8BA37AA4BB}"/>
              </a:ext>
            </a:extLst>
          </p:cNvPr>
          <p:cNvSpPr txBox="1"/>
          <p:nvPr/>
        </p:nvSpPr>
        <p:spPr>
          <a:xfrm>
            <a:off x="10498749" y="1108323"/>
            <a:ext cx="1304551" cy="246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σ</a:t>
            </a:r>
            <a:r>
              <a:rPr lang="fr-FR" sz="1200" dirty="0"/>
              <a:t> </a:t>
            </a:r>
            <a:r>
              <a:rPr lang="el-GR" sz="1200" dirty="0"/>
              <a:t> </a:t>
            </a:r>
            <a:endParaRPr lang="fr-FR" sz="1200" dirty="0"/>
          </a:p>
        </p:txBody>
      </p:sp>
      <p:sp>
        <p:nvSpPr>
          <p:cNvPr id="1049" name="ZoneTexte 77">
            <a:extLst>
              <a:ext uri="{FF2B5EF4-FFF2-40B4-BE49-F238E27FC236}">
                <a16:creationId xmlns:a16="http://schemas.microsoft.com/office/drawing/2014/main" id="{D000DDCB-93B6-3A1B-C2F5-02E3D903D990}"/>
              </a:ext>
            </a:extLst>
          </p:cNvPr>
          <p:cNvSpPr txBox="1"/>
          <p:nvPr/>
        </p:nvSpPr>
        <p:spPr>
          <a:xfrm>
            <a:off x="11039188" y="1249753"/>
            <a:ext cx="24884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γ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157B1F7B-91A4-7508-28B8-4EDCCA3415F9}"/>
              </a:ext>
            </a:extLst>
          </p:cNvPr>
          <p:cNvGrpSpPr/>
          <p:nvPr/>
        </p:nvGrpSpPr>
        <p:grpSpPr>
          <a:xfrm>
            <a:off x="9773543" y="771822"/>
            <a:ext cx="1864068" cy="718828"/>
            <a:chOff x="1678922" y="3212334"/>
            <a:chExt cx="6050226" cy="2098541"/>
          </a:xfrm>
        </p:grpSpPr>
        <p:sp>
          <p:nvSpPr>
            <p:cNvPr id="1063" name="Ellipse 37">
              <a:extLst>
                <a:ext uri="{FF2B5EF4-FFF2-40B4-BE49-F238E27FC236}">
                  <a16:creationId xmlns:a16="http://schemas.microsoft.com/office/drawing/2014/main" id="{4CAC2E66-858F-FD17-88E6-A0B9F8CEA0DE}"/>
                </a:ext>
              </a:extLst>
            </p:cNvPr>
            <p:cNvSpPr/>
            <p:nvPr/>
          </p:nvSpPr>
          <p:spPr>
            <a:xfrm>
              <a:off x="7022138" y="3212334"/>
              <a:ext cx="707010" cy="70701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1064" name="Ellipse 6">
              <a:extLst>
                <a:ext uri="{FF2B5EF4-FFF2-40B4-BE49-F238E27FC236}">
                  <a16:creationId xmlns:a16="http://schemas.microsoft.com/office/drawing/2014/main" id="{6FA20B1E-5128-509F-E23D-AB48D310E67D}"/>
                </a:ext>
              </a:extLst>
            </p:cNvPr>
            <p:cNvSpPr/>
            <p:nvPr/>
          </p:nvSpPr>
          <p:spPr>
            <a:xfrm>
              <a:off x="1678922" y="4603864"/>
              <a:ext cx="707011" cy="70701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00" dirty="0">
                <a:solidFill>
                  <a:schemeClr val="tx1"/>
                </a:solidFill>
              </a:endParaRPr>
            </a:p>
          </p:txBody>
        </p:sp>
        <p:sp>
          <p:nvSpPr>
            <p:cNvPr id="1065" name="Ellipse 6">
              <a:extLst>
                <a:ext uri="{FF2B5EF4-FFF2-40B4-BE49-F238E27FC236}">
                  <a16:creationId xmlns:a16="http://schemas.microsoft.com/office/drawing/2014/main" id="{882234E6-8728-7879-5C0D-4F8A8AB8793C}"/>
                </a:ext>
              </a:extLst>
            </p:cNvPr>
            <p:cNvSpPr/>
            <p:nvPr/>
          </p:nvSpPr>
          <p:spPr>
            <a:xfrm>
              <a:off x="3460617" y="4603864"/>
              <a:ext cx="707010" cy="70701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1066" name="Ellipse 6">
              <a:extLst>
                <a:ext uri="{FF2B5EF4-FFF2-40B4-BE49-F238E27FC236}">
                  <a16:creationId xmlns:a16="http://schemas.microsoft.com/office/drawing/2014/main" id="{FCC66C43-5394-42FB-CD26-EC6EAB2FAD35}"/>
                </a:ext>
              </a:extLst>
            </p:cNvPr>
            <p:cNvSpPr/>
            <p:nvPr/>
          </p:nvSpPr>
          <p:spPr>
            <a:xfrm>
              <a:off x="5242312" y="4603863"/>
              <a:ext cx="707010" cy="70701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1067" name="Ellipse 6">
              <a:extLst>
                <a:ext uri="{FF2B5EF4-FFF2-40B4-BE49-F238E27FC236}">
                  <a16:creationId xmlns:a16="http://schemas.microsoft.com/office/drawing/2014/main" id="{4F409950-AC81-F584-F0B1-1BB7341CEFF4}"/>
                </a:ext>
              </a:extLst>
            </p:cNvPr>
            <p:cNvSpPr/>
            <p:nvPr/>
          </p:nvSpPr>
          <p:spPr>
            <a:xfrm>
              <a:off x="7022138" y="4603862"/>
              <a:ext cx="707010" cy="70701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cxnSp>
          <p:nvCxnSpPr>
            <p:cNvPr id="1068" name="Connecteur droit avec flèche 1">
              <a:extLst>
                <a:ext uri="{FF2B5EF4-FFF2-40B4-BE49-F238E27FC236}">
                  <a16:creationId xmlns:a16="http://schemas.microsoft.com/office/drawing/2014/main" id="{9F0B8C9D-C08C-10B3-F596-CDA0825485D6}"/>
                </a:ext>
              </a:extLst>
            </p:cNvPr>
            <p:cNvCxnSpPr>
              <a:cxnSpLocks/>
            </p:cNvCxnSpPr>
            <p:nvPr/>
          </p:nvCxnSpPr>
          <p:spPr>
            <a:xfrm>
              <a:off x="4167627" y="4940401"/>
              <a:ext cx="1074685" cy="0"/>
            </a:xfrm>
            <a:prstGeom prst="straightConnector1">
              <a:avLst/>
            </a:prstGeom>
            <a:ln w="539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69" name="Connecteur droit avec flèche 1">
              <a:extLst>
                <a:ext uri="{FF2B5EF4-FFF2-40B4-BE49-F238E27FC236}">
                  <a16:creationId xmlns:a16="http://schemas.microsoft.com/office/drawing/2014/main" id="{DFC13190-4915-FF20-C015-0E24AE8AACB2}"/>
                </a:ext>
              </a:extLst>
            </p:cNvPr>
            <p:cNvCxnSpPr>
              <a:cxnSpLocks/>
            </p:cNvCxnSpPr>
            <p:nvPr/>
          </p:nvCxnSpPr>
          <p:spPr>
            <a:xfrm>
              <a:off x="5949322" y="4940401"/>
              <a:ext cx="1074685" cy="0"/>
            </a:xfrm>
            <a:prstGeom prst="straightConnector1">
              <a:avLst/>
            </a:prstGeom>
            <a:ln w="539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70" name="Connecteur droit avec flèche 1">
              <a:extLst>
                <a:ext uri="{FF2B5EF4-FFF2-40B4-BE49-F238E27FC236}">
                  <a16:creationId xmlns:a16="http://schemas.microsoft.com/office/drawing/2014/main" id="{2E642BF9-A0E6-483D-04D9-CE92B6BF0E75}"/>
                </a:ext>
              </a:extLst>
            </p:cNvPr>
            <p:cNvCxnSpPr>
              <a:cxnSpLocks/>
              <a:stCxn id="1066" idx="7"/>
              <a:endCxn id="1063" idx="3"/>
            </p:cNvCxnSpPr>
            <p:nvPr/>
          </p:nvCxnSpPr>
          <p:spPr>
            <a:xfrm flipV="1">
              <a:off x="5845783" y="3815806"/>
              <a:ext cx="1279894" cy="891596"/>
            </a:xfrm>
            <a:prstGeom prst="straightConnector1">
              <a:avLst/>
            </a:prstGeom>
            <a:ln w="539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54" name="ZoneTexte 46">
            <a:extLst>
              <a:ext uri="{FF2B5EF4-FFF2-40B4-BE49-F238E27FC236}">
                <a16:creationId xmlns:a16="http://schemas.microsoft.com/office/drawing/2014/main" id="{AFA4C7AC-B0B8-708C-94C5-4212A3C9E4E1}"/>
              </a:ext>
            </a:extLst>
          </p:cNvPr>
          <p:cNvSpPr txBox="1"/>
          <p:nvPr/>
        </p:nvSpPr>
        <p:spPr>
          <a:xfrm>
            <a:off x="11380522" y="1252324"/>
            <a:ext cx="332801" cy="3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fr-FR" sz="600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</a:t>
            </a:r>
            <a:endParaRPr lang="fr-FR" sz="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400" dirty="0"/>
          </a:p>
        </p:txBody>
      </p:sp>
      <p:sp>
        <p:nvSpPr>
          <p:cNvPr id="1055" name="ZoneTexte 46">
            <a:extLst>
              <a:ext uri="{FF2B5EF4-FFF2-40B4-BE49-F238E27FC236}">
                <a16:creationId xmlns:a16="http://schemas.microsoft.com/office/drawing/2014/main" id="{48563148-97A3-0953-7A3F-C7E738A14946}"/>
              </a:ext>
            </a:extLst>
          </p:cNvPr>
          <p:cNvSpPr txBox="1"/>
          <p:nvPr/>
        </p:nvSpPr>
        <p:spPr>
          <a:xfrm>
            <a:off x="10280946" y="1252324"/>
            <a:ext cx="332801" cy="3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fr-FR" sz="600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</a:t>
            </a:r>
            <a:endParaRPr lang="fr-FR" sz="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400" dirty="0"/>
          </a:p>
        </p:txBody>
      </p:sp>
      <p:sp>
        <p:nvSpPr>
          <p:cNvPr id="1056" name="ZoneTexte 46">
            <a:extLst>
              <a:ext uri="{FF2B5EF4-FFF2-40B4-BE49-F238E27FC236}">
                <a16:creationId xmlns:a16="http://schemas.microsoft.com/office/drawing/2014/main" id="{A9F2B96C-8FA8-C0C2-EA10-70BF7175CA75}"/>
              </a:ext>
            </a:extLst>
          </p:cNvPr>
          <p:cNvSpPr txBox="1"/>
          <p:nvPr/>
        </p:nvSpPr>
        <p:spPr>
          <a:xfrm>
            <a:off x="11378247" y="780014"/>
            <a:ext cx="332801" cy="3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fr-FR" sz="600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</a:t>
            </a:r>
            <a:endParaRPr lang="fr-FR" sz="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400" dirty="0"/>
          </a:p>
        </p:txBody>
      </p:sp>
      <p:sp>
        <p:nvSpPr>
          <p:cNvPr id="1057" name="ZoneTexte 46">
            <a:extLst>
              <a:ext uri="{FF2B5EF4-FFF2-40B4-BE49-F238E27FC236}">
                <a16:creationId xmlns:a16="http://schemas.microsoft.com/office/drawing/2014/main" id="{07370DC9-8B42-2743-4D23-23CEE4CEE52D}"/>
              </a:ext>
            </a:extLst>
          </p:cNvPr>
          <p:cNvSpPr txBox="1"/>
          <p:nvPr/>
        </p:nvSpPr>
        <p:spPr>
          <a:xfrm>
            <a:off x="10848878" y="1260495"/>
            <a:ext cx="314336" cy="3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fr-FR" sz="600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</a:t>
            </a:r>
            <a:endParaRPr lang="fr-FR" sz="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400" dirty="0"/>
          </a:p>
        </p:txBody>
      </p:sp>
      <p:sp>
        <p:nvSpPr>
          <p:cNvPr id="1058" name="ZoneTexte 46">
            <a:extLst>
              <a:ext uri="{FF2B5EF4-FFF2-40B4-BE49-F238E27FC236}">
                <a16:creationId xmlns:a16="http://schemas.microsoft.com/office/drawing/2014/main" id="{2AB72953-66FD-AC19-0F2F-770BE563DB7B}"/>
              </a:ext>
            </a:extLst>
          </p:cNvPr>
          <p:cNvSpPr txBox="1"/>
          <p:nvPr/>
        </p:nvSpPr>
        <p:spPr>
          <a:xfrm>
            <a:off x="9735573" y="1252324"/>
            <a:ext cx="332801" cy="3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fr-FR" sz="600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</a:t>
            </a:r>
            <a:endParaRPr lang="fr-FR" sz="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400" dirty="0"/>
          </a:p>
        </p:txBody>
      </p:sp>
      <p:cxnSp>
        <p:nvCxnSpPr>
          <p:cNvPr id="1059" name="Connector: Curved 1058">
            <a:extLst>
              <a:ext uri="{FF2B5EF4-FFF2-40B4-BE49-F238E27FC236}">
                <a16:creationId xmlns:a16="http://schemas.microsoft.com/office/drawing/2014/main" id="{E25D3B31-5141-1A2D-E968-E5C129E44D72}"/>
              </a:ext>
            </a:extLst>
          </p:cNvPr>
          <p:cNvCxnSpPr>
            <a:stCxn id="1058" idx="0"/>
            <a:endCxn id="1065" idx="0"/>
          </p:cNvCxnSpPr>
          <p:nvPr/>
        </p:nvCxnSpPr>
        <p:spPr>
          <a:xfrm rot="5400000" flipH="1" flipV="1">
            <a:off x="10164759" y="985687"/>
            <a:ext cx="3851" cy="529423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Connector: Curved 1059">
            <a:extLst>
              <a:ext uri="{FF2B5EF4-FFF2-40B4-BE49-F238E27FC236}">
                <a16:creationId xmlns:a16="http://schemas.microsoft.com/office/drawing/2014/main" id="{B18AE2E5-46DF-5DCF-6E80-58ACB62C62F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0162234" y="1229789"/>
            <a:ext cx="3851" cy="529423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ZoneTexte 57">
            <a:extLst>
              <a:ext uri="{FF2B5EF4-FFF2-40B4-BE49-F238E27FC236}">
                <a16:creationId xmlns:a16="http://schemas.microsoft.com/office/drawing/2014/main" id="{6C09A234-32A6-B292-8D92-3E4CEDDE5854}"/>
              </a:ext>
            </a:extLst>
          </p:cNvPr>
          <p:cNvSpPr txBox="1"/>
          <p:nvPr/>
        </p:nvSpPr>
        <p:spPr>
          <a:xfrm>
            <a:off x="10318235" y="1542605"/>
            <a:ext cx="694665" cy="23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050" dirty="0"/>
              <a:t>η </a:t>
            </a:r>
            <a:endParaRPr lang="fr-FR" sz="1050" dirty="0"/>
          </a:p>
        </p:txBody>
      </p:sp>
      <p:cxnSp>
        <p:nvCxnSpPr>
          <p:cNvPr id="1091" name="Connector: Curved 1090">
            <a:extLst>
              <a:ext uri="{FF2B5EF4-FFF2-40B4-BE49-F238E27FC236}">
                <a16:creationId xmlns:a16="http://schemas.microsoft.com/office/drawing/2014/main" id="{8C036445-353B-0E5D-8F48-2A0C497FCF9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119483" y="765229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Connector: Curved 1091">
            <a:extLst>
              <a:ext uri="{FF2B5EF4-FFF2-40B4-BE49-F238E27FC236}">
                <a16:creationId xmlns:a16="http://schemas.microsoft.com/office/drawing/2014/main" id="{9F3E8294-7B3A-7A08-9DAB-A1BE2ED22962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025951" y="5773191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Connector: Curved 1092">
            <a:extLst>
              <a:ext uri="{FF2B5EF4-FFF2-40B4-BE49-F238E27FC236}">
                <a16:creationId xmlns:a16="http://schemas.microsoft.com/office/drawing/2014/main" id="{F947E2B4-F86D-41A8-94F9-B3C18DADE67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294002" y="1321075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7" name="ZoneTexte 77">
            <a:extLst>
              <a:ext uri="{FF2B5EF4-FFF2-40B4-BE49-F238E27FC236}">
                <a16:creationId xmlns:a16="http://schemas.microsoft.com/office/drawing/2014/main" id="{3590533E-5604-4886-BE65-D150CCE263B2}"/>
              </a:ext>
            </a:extLst>
          </p:cNvPr>
          <p:cNvSpPr txBox="1"/>
          <p:nvPr/>
        </p:nvSpPr>
        <p:spPr>
          <a:xfrm>
            <a:off x="11573609" y="2469613"/>
            <a:ext cx="24884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γ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grpSp>
        <p:nvGrpSpPr>
          <p:cNvPr id="1102" name="Group 1101">
            <a:extLst>
              <a:ext uri="{FF2B5EF4-FFF2-40B4-BE49-F238E27FC236}">
                <a16:creationId xmlns:a16="http://schemas.microsoft.com/office/drawing/2014/main" id="{800DBC46-3232-EDEC-919E-AA895C4AB8AE}"/>
              </a:ext>
            </a:extLst>
          </p:cNvPr>
          <p:cNvGrpSpPr/>
          <p:nvPr/>
        </p:nvGrpSpPr>
        <p:grpSpPr>
          <a:xfrm>
            <a:off x="9173151" y="4199004"/>
            <a:ext cx="2790876" cy="2676522"/>
            <a:chOff x="9173151" y="4199004"/>
            <a:chExt cx="2790876" cy="2676522"/>
          </a:xfrm>
        </p:grpSpPr>
        <p:grpSp>
          <p:nvGrpSpPr>
            <p:cNvPr id="1103" name="Group 1102">
              <a:extLst>
                <a:ext uri="{FF2B5EF4-FFF2-40B4-BE49-F238E27FC236}">
                  <a16:creationId xmlns:a16="http://schemas.microsoft.com/office/drawing/2014/main" id="{14EC71EB-CA47-09E4-6F2B-0A13EA9C6095}"/>
                </a:ext>
              </a:extLst>
            </p:cNvPr>
            <p:cNvGrpSpPr/>
            <p:nvPr/>
          </p:nvGrpSpPr>
          <p:grpSpPr>
            <a:xfrm>
              <a:off x="9173151" y="4199004"/>
              <a:ext cx="2790876" cy="2511454"/>
              <a:chOff x="174537" y="824537"/>
              <a:chExt cx="2790876" cy="2511454"/>
            </a:xfrm>
          </p:grpSpPr>
          <p:sp>
            <p:nvSpPr>
              <p:cNvPr id="1111" name="Ellipse 3">
                <a:extLst>
                  <a:ext uri="{FF2B5EF4-FFF2-40B4-BE49-F238E27FC236}">
                    <a16:creationId xmlns:a16="http://schemas.microsoft.com/office/drawing/2014/main" id="{E7618E5B-9FAC-C99E-0D3A-E700228FA593}"/>
                  </a:ext>
                </a:extLst>
              </p:cNvPr>
              <p:cNvSpPr/>
              <p:nvPr/>
            </p:nvSpPr>
            <p:spPr>
              <a:xfrm>
                <a:off x="174537" y="824537"/>
                <a:ext cx="2790876" cy="251145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12" name="Group 1111">
                <a:extLst>
                  <a:ext uri="{FF2B5EF4-FFF2-40B4-BE49-F238E27FC236}">
                    <a16:creationId xmlns:a16="http://schemas.microsoft.com/office/drawing/2014/main" id="{A4C8779B-C7AB-BBBF-A7EA-654C5C9B29B6}"/>
                  </a:ext>
                </a:extLst>
              </p:cNvPr>
              <p:cNvGrpSpPr/>
              <p:nvPr/>
            </p:nvGrpSpPr>
            <p:grpSpPr>
              <a:xfrm>
                <a:off x="369861" y="1516638"/>
                <a:ext cx="2245378" cy="818638"/>
                <a:chOff x="1678922" y="3212334"/>
                <a:chExt cx="6050226" cy="2098541"/>
              </a:xfrm>
            </p:grpSpPr>
            <p:sp>
              <p:nvSpPr>
                <p:cNvPr id="1120" name="Ellipse 37">
                  <a:extLst>
                    <a:ext uri="{FF2B5EF4-FFF2-40B4-BE49-F238E27FC236}">
                      <a16:creationId xmlns:a16="http://schemas.microsoft.com/office/drawing/2014/main" id="{72C98DAA-8266-B390-1D46-E8B22A16E74B}"/>
                    </a:ext>
                  </a:extLst>
                </p:cNvPr>
                <p:cNvSpPr/>
                <p:nvPr/>
              </p:nvSpPr>
              <p:spPr>
                <a:xfrm>
                  <a:off x="7022138" y="321233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1" name="Ellipse 6">
                  <a:extLst>
                    <a:ext uri="{FF2B5EF4-FFF2-40B4-BE49-F238E27FC236}">
                      <a16:creationId xmlns:a16="http://schemas.microsoft.com/office/drawing/2014/main" id="{3EB3AF5A-E70C-D1C2-ED0F-5A98371EA73F}"/>
                    </a:ext>
                  </a:extLst>
                </p:cNvPr>
                <p:cNvSpPr/>
                <p:nvPr/>
              </p:nvSpPr>
              <p:spPr>
                <a:xfrm>
                  <a:off x="1678922" y="4603864"/>
                  <a:ext cx="707011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2" name="Ellipse 6">
                  <a:extLst>
                    <a:ext uri="{FF2B5EF4-FFF2-40B4-BE49-F238E27FC236}">
                      <a16:creationId xmlns:a16="http://schemas.microsoft.com/office/drawing/2014/main" id="{B4B1D930-8AD8-3EF9-8C28-106F5F1C2FE6}"/>
                    </a:ext>
                  </a:extLst>
                </p:cNvPr>
                <p:cNvSpPr/>
                <p:nvPr/>
              </p:nvSpPr>
              <p:spPr>
                <a:xfrm>
                  <a:off x="3460617" y="460386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3" name="Ellipse 6">
                  <a:extLst>
                    <a:ext uri="{FF2B5EF4-FFF2-40B4-BE49-F238E27FC236}">
                      <a16:creationId xmlns:a16="http://schemas.microsoft.com/office/drawing/2014/main" id="{5EBE2574-CBB3-0990-FE8B-E0B434CAA8F5}"/>
                    </a:ext>
                  </a:extLst>
                </p:cNvPr>
                <p:cNvSpPr/>
                <p:nvPr/>
              </p:nvSpPr>
              <p:spPr>
                <a:xfrm>
                  <a:off x="5242312" y="4603863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4" name="Ellipse 6">
                  <a:extLst>
                    <a:ext uri="{FF2B5EF4-FFF2-40B4-BE49-F238E27FC236}">
                      <a16:creationId xmlns:a16="http://schemas.microsoft.com/office/drawing/2014/main" id="{6DDD5F25-6F49-490F-4AB6-C084B6FA9113}"/>
                    </a:ext>
                  </a:extLst>
                </p:cNvPr>
                <p:cNvSpPr/>
                <p:nvPr/>
              </p:nvSpPr>
              <p:spPr>
                <a:xfrm>
                  <a:off x="7022138" y="4603862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125" name="Connecteur droit avec flèche 1">
                  <a:extLst>
                    <a:ext uri="{FF2B5EF4-FFF2-40B4-BE49-F238E27FC236}">
                      <a16:creationId xmlns:a16="http://schemas.microsoft.com/office/drawing/2014/main" id="{6B52206D-3D84-F400-D1B4-8CB7BD533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67627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126" name="Connecteur droit avec flèche 1">
                  <a:extLst>
                    <a:ext uri="{FF2B5EF4-FFF2-40B4-BE49-F238E27FC236}">
                      <a16:creationId xmlns:a16="http://schemas.microsoft.com/office/drawing/2014/main" id="{BAEC7727-74B8-3493-DF3E-5DB6CFF311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9322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127" name="Connecteur droit avec flèche 1">
                  <a:extLst>
                    <a:ext uri="{FF2B5EF4-FFF2-40B4-BE49-F238E27FC236}">
                      <a16:creationId xmlns:a16="http://schemas.microsoft.com/office/drawing/2014/main" id="{2329EB0D-3D05-43AC-AC6D-04A93254F9C2}"/>
                    </a:ext>
                  </a:extLst>
                </p:cNvPr>
                <p:cNvCxnSpPr>
                  <a:cxnSpLocks/>
                  <a:stCxn id="1123" idx="7"/>
                  <a:endCxn id="1120" idx="3"/>
                </p:cNvCxnSpPr>
                <p:nvPr/>
              </p:nvCxnSpPr>
              <p:spPr>
                <a:xfrm flipV="1">
                  <a:off x="5845783" y="3815806"/>
                  <a:ext cx="1279894" cy="891596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3" name="ZoneTexte 46">
                <a:extLst>
                  <a:ext uri="{FF2B5EF4-FFF2-40B4-BE49-F238E27FC236}">
                    <a16:creationId xmlns:a16="http://schemas.microsoft.com/office/drawing/2014/main" id="{5FDCF292-DFDF-2452-8A18-D96F09457FF2}"/>
                  </a:ext>
                </a:extLst>
              </p:cNvPr>
              <p:cNvSpPr txBox="1"/>
              <p:nvPr/>
            </p:nvSpPr>
            <p:spPr>
              <a:xfrm>
                <a:off x="2288126" y="2063858"/>
                <a:ext cx="41831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14" name="ZoneTexte 46">
                <a:extLst>
                  <a:ext uri="{FF2B5EF4-FFF2-40B4-BE49-F238E27FC236}">
                    <a16:creationId xmlns:a16="http://schemas.microsoft.com/office/drawing/2014/main" id="{2C4388D3-57F4-4053-3403-2D3C64DDEA26}"/>
                  </a:ext>
                </a:extLst>
              </p:cNvPr>
              <p:cNvSpPr txBox="1"/>
              <p:nvPr/>
            </p:nvSpPr>
            <p:spPr>
              <a:xfrm>
                <a:off x="966396" y="2063858"/>
                <a:ext cx="41553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15" name="ZoneTexte 46">
                <a:extLst>
                  <a:ext uri="{FF2B5EF4-FFF2-40B4-BE49-F238E27FC236}">
                    <a16:creationId xmlns:a16="http://schemas.microsoft.com/office/drawing/2014/main" id="{6C38F5A4-D65B-B884-D477-A44540D5ED05}"/>
                  </a:ext>
                </a:extLst>
              </p:cNvPr>
              <p:cNvSpPr txBox="1"/>
              <p:nvPr/>
            </p:nvSpPr>
            <p:spPr>
              <a:xfrm>
                <a:off x="2285386" y="1525968"/>
                <a:ext cx="41831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16" name="ZoneTexte 46">
                <a:extLst>
                  <a:ext uri="{FF2B5EF4-FFF2-40B4-BE49-F238E27FC236}">
                    <a16:creationId xmlns:a16="http://schemas.microsoft.com/office/drawing/2014/main" id="{C0479014-8471-5F65-DA74-DAD408284B17}"/>
                  </a:ext>
                </a:extLst>
              </p:cNvPr>
              <p:cNvSpPr txBox="1"/>
              <p:nvPr/>
            </p:nvSpPr>
            <p:spPr>
              <a:xfrm>
                <a:off x="1636591" y="2063858"/>
                <a:ext cx="42757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17" name="ZoneTexte 46">
                <a:extLst>
                  <a:ext uri="{FF2B5EF4-FFF2-40B4-BE49-F238E27FC236}">
                    <a16:creationId xmlns:a16="http://schemas.microsoft.com/office/drawing/2014/main" id="{9035F82E-9E8A-61B0-1CBE-F0A2EAD9534F}"/>
                  </a:ext>
                </a:extLst>
              </p:cNvPr>
              <p:cNvSpPr txBox="1"/>
              <p:nvPr/>
            </p:nvSpPr>
            <p:spPr>
              <a:xfrm>
                <a:off x="311612" y="2063858"/>
                <a:ext cx="41338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1118" name="Connector: Curved 1117">
                <a:extLst>
                  <a:ext uri="{FF2B5EF4-FFF2-40B4-BE49-F238E27FC236}">
                    <a16:creationId xmlns:a16="http://schemas.microsoft.com/office/drawing/2014/main" id="{D1D461AE-5CA4-3275-34E1-169E0BC02AF0}"/>
                  </a:ext>
                </a:extLst>
              </p:cNvPr>
              <p:cNvCxnSpPr>
                <a:cxnSpLocks/>
                <a:stCxn id="1117" idx="0"/>
                <a:endCxn id="1122" idx="0"/>
              </p:cNvCxnSpPr>
              <p:nvPr/>
            </p:nvCxnSpPr>
            <p:spPr>
              <a:xfrm rot="5400000" flipH="1" flipV="1">
                <a:off x="838102" y="1739677"/>
                <a:ext cx="4386" cy="643976"/>
              </a:xfrm>
              <a:prstGeom prst="curvedConnector3">
                <a:avLst>
                  <a:gd name="adj1" fmla="val 5312038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9" name="Connector: Curved 1118">
                <a:extLst>
                  <a:ext uri="{FF2B5EF4-FFF2-40B4-BE49-F238E27FC236}">
                    <a16:creationId xmlns:a16="http://schemas.microsoft.com/office/drawing/2014/main" id="{A462FF66-ED17-D193-90DF-5A9D2B2A497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838188" y="2020801"/>
                <a:ext cx="4386" cy="637721"/>
              </a:xfrm>
              <a:prstGeom prst="curvedConnector3">
                <a:avLst>
                  <a:gd name="adj1" fmla="val 5312038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4" name="Group 1103">
              <a:extLst>
                <a:ext uri="{FF2B5EF4-FFF2-40B4-BE49-F238E27FC236}">
                  <a16:creationId xmlns:a16="http://schemas.microsoft.com/office/drawing/2014/main" id="{1252F4DD-A42C-B5C3-AAF6-AFAB3C4A3719}"/>
                </a:ext>
              </a:extLst>
            </p:cNvPr>
            <p:cNvGrpSpPr/>
            <p:nvPr/>
          </p:nvGrpSpPr>
          <p:grpSpPr>
            <a:xfrm>
              <a:off x="9667930" y="5053254"/>
              <a:ext cx="2216292" cy="1107201"/>
              <a:chOff x="9667930" y="5053254"/>
              <a:chExt cx="2216292" cy="1107201"/>
            </a:xfrm>
          </p:grpSpPr>
          <p:sp>
            <p:nvSpPr>
              <p:cNvPr id="1107" name="ZoneTexte 77">
                <a:extLst>
                  <a:ext uri="{FF2B5EF4-FFF2-40B4-BE49-F238E27FC236}">
                    <a16:creationId xmlns:a16="http://schemas.microsoft.com/office/drawing/2014/main" id="{649A1804-6FDD-BA9D-833D-AF1782DA05D3}"/>
                  </a:ext>
                </a:extLst>
              </p:cNvPr>
              <p:cNvSpPr txBox="1"/>
              <p:nvPr/>
            </p:nvSpPr>
            <p:spPr>
              <a:xfrm>
                <a:off x="10887544" y="5457558"/>
                <a:ext cx="996678" cy="373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γ</a:t>
                </a: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fr-FR" dirty="0"/>
              </a:p>
            </p:txBody>
          </p:sp>
          <p:sp>
            <p:nvSpPr>
              <p:cNvPr id="1108" name="ZoneTexte 57">
                <a:extLst>
                  <a:ext uri="{FF2B5EF4-FFF2-40B4-BE49-F238E27FC236}">
                    <a16:creationId xmlns:a16="http://schemas.microsoft.com/office/drawing/2014/main" id="{59AF1F37-E039-C69E-DE34-A9BE62891E25}"/>
                  </a:ext>
                </a:extLst>
              </p:cNvPr>
              <p:cNvSpPr txBox="1"/>
              <p:nvPr/>
            </p:nvSpPr>
            <p:spPr>
              <a:xfrm>
                <a:off x="10266076" y="5274513"/>
                <a:ext cx="1571407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σ</a:t>
                </a:r>
                <a:r>
                  <a:rPr lang="fr-FR" sz="1200" dirty="0"/>
                  <a:t> </a:t>
                </a:r>
                <a:r>
                  <a:rPr lang="el-GR" sz="1200" dirty="0"/>
                  <a:t> </a:t>
                </a:r>
                <a:endParaRPr lang="fr-FR" sz="1200" dirty="0"/>
              </a:p>
            </p:txBody>
          </p:sp>
          <p:sp>
            <p:nvSpPr>
              <p:cNvPr id="1109" name="ZoneTexte 57">
                <a:extLst>
                  <a:ext uri="{FF2B5EF4-FFF2-40B4-BE49-F238E27FC236}">
                    <a16:creationId xmlns:a16="http://schemas.microsoft.com/office/drawing/2014/main" id="{44E77088-3088-079A-1008-06968FD7BA1C}"/>
                  </a:ext>
                </a:extLst>
              </p:cNvPr>
              <p:cNvSpPr txBox="1"/>
              <p:nvPr/>
            </p:nvSpPr>
            <p:spPr>
              <a:xfrm>
                <a:off x="9667930" y="5879224"/>
                <a:ext cx="1571407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η </a:t>
                </a:r>
                <a:endParaRPr lang="fr-FR" sz="1200" dirty="0"/>
              </a:p>
            </p:txBody>
          </p:sp>
          <p:sp>
            <p:nvSpPr>
              <p:cNvPr id="1110" name="ZoneTexte 57">
                <a:extLst>
                  <a:ext uri="{FF2B5EF4-FFF2-40B4-BE49-F238E27FC236}">
                    <a16:creationId xmlns:a16="http://schemas.microsoft.com/office/drawing/2014/main" id="{DD69E2E5-2AD7-7115-578E-66C1D74632AA}"/>
                  </a:ext>
                </a:extLst>
              </p:cNvPr>
              <p:cNvSpPr txBox="1"/>
              <p:nvPr/>
            </p:nvSpPr>
            <p:spPr>
              <a:xfrm>
                <a:off x="10912550" y="5053254"/>
                <a:ext cx="851121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μ  </a:t>
                </a:r>
                <a:endParaRPr lang="fr-FR" sz="1200" dirty="0"/>
              </a:p>
            </p:txBody>
          </p:sp>
        </p:grpSp>
        <p:sp>
          <p:nvSpPr>
            <p:cNvPr id="1106" name="ZoneTexte 102">
              <a:extLst>
                <a:ext uri="{FF2B5EF4-FFF2-40B4-BE49-F238E27FC236}">
                  <a16:creationId xmlns:a16="http://schemas.microsoft.com/office/drawing/2014/main" id="{108C8393-96AE-7DAA-F278-50E7F25FBF78}"/>
                </a:ext>
              </a:extLst>
            </p:cNvPr>
            <p:cNvSpPr txBox="1"/>
            <p:nvPr/>
          </p:nvSpPr>
          <p:spPr>
            <a:xfrm>
              <a:off x="10064903" y="6506194"/>
              <a:ext cx="1011167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800" b="1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Colony</a:t>
              </a:r>
              <a:r>
                <a:rPr lang="fr-FR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2</a:t>
              </a:r>
            </a:p>
          </p:txBody>
        </p:sp>
      </p:grpSp>
      <p:grpSp>
        <p:nvGrpSpPr>
          <p:cNvPr id="1128" name="Group 1127">
            <a:extLst>
              <a:ext uri="{FF2B5EF4-FFF2-40B4-BE49-F238E27FC236}">
                <a16:creationId xmlns:a16="http://schemas.microsoft.com/office/drawing/2014/main" id="{7A27ACD9-7B5F-E791-335F-639375787883}"/>
              </a:ext>
            </a:extLst>
          </p:cNvPr>
          <p:cNvGrpSpPr/>
          <p:nvPr/>
        </p:nvGrpSpPr>
        <p:grpSpPr>
          <a:xfrm>
            <a:off x="124376" y="4207887"/>
            <a:ext cx="2790876" cy="2676522"/>
            <a:chOff x="9173151" y="4199004"/>
            <a:chExt cx="2790876" cy="2676522"/>
          </a:xfrm>
        </p:grpSpPr>
        <p:grpSp>
          <p:nvGrpSpPr>
            <p:cNvPr id="1129" name="Group 1128">
              <a:extLst>
                <a:ext uri="{FF2B5EF4-FFF2-40B4-BE49-F238E27FC236}">
                  <a16:creationId xmlns:a16="http://schemas.microsoft.com/office/drawing/2014/main" id="{583702E4-5066-FBDF-2D4B-31242D1E2957}"/>
                </a:ext>
              </a:extLst>
            </p:cNvPr>
            <p:cNvGrpSpPr/>
            <p:nvPr/>
          </p:nvGrpSpPr>
          <p:grpSpPr>
            <a:xfrm>
              <a:off x="9173151" y="4199004"/>
              <a:ext cx="2790876" cy="2511454"/>
              <a:chOff x="174537" y="824537"/>
              <a:chExt cx="2790876" cy="2511454"/>
            </a:xfrm>
          </p:grpSpPr>
          <p:sp>
            <p:nvSpPr>
              <p:cNvPr id="1137" name="Ellipse 3">
                <a:extLst>
                  <a:ext uri="{FF2B5EF4-FFF2-40B4-BE49-F238E27FC236}">
                    <a16:creationId xmlns:a16="http://schemas.microsoft.com/office/drawing/2014/main" id="{19C25502-F0B5-FABB-279F-CE6E25D1AB45}"/>
                  </a:ext>
                </a:extLst>
              </p:cNvPr>
              <p:cNvSpPr/>
              <p:nvPr/>
            </p:nvSpPr>
            <p:spPr>
              <a:xfrm>
                <a:off x="174537" y="824537"/>
                <a:ext cx="2790876" cy="2511454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38" name="Group 1137">
                <a:extLst>
                  <a:ext uri="{FF2B5EF4-FFF2-40B4-BE49-F238E27FC236}">
                    <a16:creationId xmlns:a16="http://schemas.microsoft.com/office/drawing/2014/main" id="{2FD076D5-223D-313E-B49B-98FA56C8283A}"/>
                  </a:ext>
                </a:extLst>
              </p:cNvPr>
              <p:cNvGrpSpPr/>
              <p:nvPr/>
            </p:nvGrpSpPr>
            <p:grpSpPr>
              <a:xfrm>
                <a:off x="369861" y="1516638"/>
                <a:ext cx="2245378" cy="818638"/>
                <a:chOff x="1678922" y="3212334"/>
                <a:chExt cx="6050226" cy="2098541"/>
              </a:xfrm>
            </p:grpSpPr>
            <p:sp>
              <p:nvSpPr>
                <p:cNvPr id="1146" name="Ellipse 37">
                  <a:extLst>
                    <a:ext uri="{FF2B5EF4-FFF2-40B4-BE49-F238E27FC236}">
                      <a16:creationId xmlns:a16="http://schemas.microsoft.com/office/drawing/2014/main" id="{503123BB-58E2-6DCA-E448-6E7CF93D8A55}"/>
                    </a:ext>
                  </a:extLst>
                </p:cNvPr>
                <p:cNvSpPr/>
                <p:nvPr/>
              </p:nvSpPr>
              <p:spPr>
                <a:xfrm>
                  <a:off x="7022138" y="321233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7" name="Ellipse 6">
                  <a:extLst>
                    <a:ext uri="{FF2B5EF4-FFF2-40B4-BE49-F238E27FC236}">
                      <a16:creationId xmlns:a16="http://schemas.microsoft.com/office/drawing/2014/main" id="{BC195E77-9A24-EC25-ED83-C86385FC21D9}"/>
                    </a:ext>
                  </a:extLst>
                </p:cNvPr>
                <p:cNvSpPr/>
                <p:nvPr/>
              </p:nvSpPr>
              <p:spPr>
                <a:xfrm>
                  <a:off x="1678922" y="4603864"/>
                  <a:ext cx="707011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8" name="Ellipse 6">
                  <a:extLst>
                    <a:ext uri="{FF2B5EF4-FFF2-40B4-BE49-F238E27FC236}">
                      <a16:creationId xmlns:a16="http://schemas.microsoft.com/office/drawing/2014/main" id="{032D7567-E973-B0CE-93E4-8AED1BD47FAC}"/>
                    </a:ext>
                  </a:extLst>
                </p:cNvPr>
                <p:cNvSpPr/>
                <p:nvPr/>
              </p:nvSpPr>
              <p:spPr>
                <a:xfrm>
                  <a:off x="3460617" y="460386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9" name="Ellipse 6">
                  <a:extLst>
                    <a:ext uri="{FF2B5EF4-FFF2-40B4-BE49-F238E27FC236}">
                      <a16:creationId xmlns:a16="http://schemas.microsoft.com/office/drawing/2014/main" id="{16DA5C1F-2110-A08A-A41D-35C24B60DA3E}"/>
                    </a:ext>
                  </a:extLst>
                </p:cNvPr>
                <p:cNvSpPr/>
                <p:nvPr/>
              </p:nvSpPr>
              <p:spPr>
                <a:xfrm>
                  <a:off x="5242312" y="4603863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0" name="Ellipse 6">
                  <a:extLst>
                    <a:ext uri="{FF2B5EF4-FFF2-40B4-BE49-F238E27FC236}">
                      <a16:creationId xmlns:a16="http://schemas.microsoft.com/office/drawing/2014/main" id="{9CF26EB9-070E-74A4-1434-43E94BAD6851}"/>
                    </a:ext>
                  </a:extLst>
                </p:cNvPr>
                <p:cNvSpPr/>
                <p:nvPr/>
              </p:nvSpPr>
              <p:spPr>
                <a:xfrm>
                  <a:off x="7022138" y="4603862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151" name="Connecteur droit avec flèche 1">
                  <a:extLst>
                    <a:ext uri="{FF2B5EF4-FFF2-40B4-BE49-F238E27FC236}">
                      <a16:creationId xmlns:a16="http://schemas.microsoft.com/office/drawing/2014/main" id="{51930EB1-142D-7114-57D2-24606D279C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67627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152" name="Connecteur droit avec flèche 1">
                  <a:extLst>
                    <a:ext uri="{FF2B5EF4-FFF2-40B4-BE49-F238E27FC236}">
                      <a16:creationId xmlns:a16="http://schemas.microsoft.com/office/drawing/2014/main" id="{63251883-FD07-BD24-9D4F-BDA1627104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9322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153" name="Connecteur droit avec flèche 1">
                  <a:extLst>
                    <a:ext uri="{FF2B5EF4-FFF2-40B4-BE49-F238E27FC236}">
                      <a16:creationId xmlns:a16="http://schemas.microsoft.com/office/drawing/2014/main" id="{EC6A1D5F-9776-4D2E-F357-8933F6B12772}"/>
                    </a:ext>
                  </a:extLst>
                </p:cNvPr>
                <p:cNvCxnSpPr>
                  <a:cxnSpLocks/>
                  <a:stCxn id="1149" idx="7"/>
                  <a:endCxn id="1146" idx="3"/>
                </p:cNvCxnSpPr>
                <p:nvPr/>
              </p:nvCxnSpPr>
              <p:spPr>
                <a:xfrm flipV="1">
                  <a:off x="5845783" y="3815806"/>
                  <a:ext cx="1279894" cy="891596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39" name="ZoneTexte 46">
                <a:extLst>
                  <a:ext uri="{FF2B5EF4-FFF2-40B4-BE49-F238E27FC236}">
                    <a16:creationId xmlns:a16="http://schemas.microsoft.com/office/drawing/2014/main" id="{129B22F3-DC65-099A-1886-55310D16FCD2}"/>
                  </a:ext>
                </a:extLst>
              </p:cNvPr>
              <p:cNvSpPr txBox="1"/>
              <p:nvPr/>
            </p:nvSpPr>
            <p:spPr>
              <a:xfrm>
                <a:off x="2288126" y="2063858"/>
                <a:ext cx="41831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40" name="ZoneTexte 46">
                <a:extLst>
                  <a:ext uri="{FF2B5EF4-FFF2-40B4-BE49-F238E27FC236}">
                    <a16:creationId xmlns:a16="http://schemas.microsoft.com/office/drawing/2014/main" id="{9FD78CC0-1A2D-A205-BE0B-82BBA670983A}"/>
                  </a:ext>
                </a:extLst>
              </p:cNvPr>
              <p:cNvSpPr txBox="1"/>
              <p:nvPr/>
            </p:nvSpPr>
            <p:spPr>
              <a:xfrm>
                <a:off x="966396" y="2063858"/>
                <a:ext cx="41553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41" name="ZoneTexte 46">
                <a:extLst>
                  <a:ext uri="{FF2B5EF4-FFF2-40B4-BE49-F238E27FC236}">
                    <a16:creationId xmlns:a16="http://schemas.microsoft.com/office/drawing/2014/main" id="{102B98F1-C9D7-B981-E1F6-82A911AD91B6}"/>
                  </a:ext>
                </a:extLst>
              </p:cNvPr>
              <p:cNvSpPr txBox="1"/>
              <p:nvPr/>
            </p:nvSpPr>
            <p:spPr>
              <a:xfrm>
                <a:off x="2285386" y="1525968"/>
                <a:ext cx="41831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42" name="ZoneTexte 46">
                <a:extLst>
                  <a:ext uri="{FF2B5EF4-FFF2-40B4-BE49-F238E27FC236}">
                    <a16:creationId xmlns:a16="http://schemas.microsoft.com/office/drawing/2014/main" id="{5F1C33F6-20B2-4EA0-56BC-D15FA154B6CF}"/>
                  </a:ext>
                </a:extLst>
              </p:cNvPr>
              <p:cNvSpPr txBox="1"/>
              <p:nvPr/>
            </p:nvSpPr>
            <p:spPr>
              <a:xfrm>
                <a:off x="1636591" y="2063858"/>
                <a:ext cx="42757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43" name="ZoneTexte 46">
                <a:extLst>
                  <a:ext uri="{FF2B5EF4-FFF2-40B4-BE49-F238E27FC236}">
                    <a16:creationId xmlns:a16="http://schemas.microsoft.com/office/drawing/2014/main" id="{3C4912A7-7523-BEB4-9887-61374C35C30A}"/>
                  </a:ext>
                </a:extLst>
              </p:cNvPr>
              <p:cNvSpPr txBox="1"/>
              <p:nvPr/>
            </p:nvSpPr>
            <p:spPr>
              <a:xfrm>
                <a:off x="311612" y="2063858"/>
                <a:ext cx="41338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1144" name="Connector: Curved 1143">
                <a:extLst>
                  <a:ext uri="{FF2B5EF4-FFF2-40B4-BE49-F238E27FC236}">
                    <a16:creationId xmlns:a16="http://schemas.microsoft.com/office/drawing/2014/main" id="{68A35363-398F-D33E-14DE-EA14A66ACDF7}"/>
                  </a:ext>
                </a:extLst>
              </p:cNvPr>
              <p:cNvCxnSpPr>
                <a:cxnSpLocks/>
                <a:stCxn id="1143" idx="0"/>
                <a:endCxn id="1148" idx="0"/>
              </p:cNvCxnSpPr>
              <p:nvPr/>
            </p:nvCxnSpPr>
            <p:spPr>
              <a:xfrm rot="5400000" flipH="1" flipV="1">
                <a:off x="838102" y="1739677"/>
                <a:ext cx="4386" cy="643976"/>
              </a:xfrm>
              <a:prstGeom prst="curvedConnector3">
                <a:avLst>
                  <a:gd name="adj1" fmla="val 5312038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5" name="Connector: Curved 1144">
                <a:extLst>
                  <a:ext uri="{FF2B5EF4-FFF2-40B4-BE49-F238E27FC236}">
                    <a16:creationId xmlns:a16="http://schemas.microsoft.com/office/drawing/2014/main" id="{8847427C-8F4D-28FD-2595-2FB5DF66C10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838188" y="2020801"/>
                <a:ext cx="4386" cy="637721"/>
              </a:xfrm>
              <a:prstGeom prst="curvedConnector3">
                <a:avLst>
                  <a:gd name="adj1" fmla="val 5312038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0" name="Group 1129">
              <a:extLst>
                <a:ext uri="{FF2B5EF4-FFF2-40B4-BE49-F238E27FC236}">
                  <a16:creationId xmlns:a16="http://schemas.microsoft.com/office/drawing/2014/main" id="{D4F262BE-25A8-F447-6599-34402FE74F65}"/>
                </a:ext>
              </a:extLst>
            </p:cNvPr>
            <p:cNvGrpSpPr/>
            <p:nvPr/>
          </p:nvGrpSpPr>
          <p:grpSpPr>
            <a:xfrm>
              <a:off x="9667930" y="5053254"/>
              <a:ext cx="2216292" cy="1107201"/>
              <a:chOff x="9667930" y="5053254"/>
              <a:chExt cx="2216292" cy="1107201"/>
            </a:xfrm>
          </p:grpSpPr>
          <p:sp>
            <p:nvSpPr>
              <p:cNvPr id="1133" name="ZoneTexte 77">
                <a:extLst>
                  <a:ext uri="{FF2B5EF4-FFF2-40B4-BE49-F238E27FC236}">
                    <a16:creationId xmlns:a16="http://schemas.microsoft.com/office/drawing/2014/main" id="{47C96304-C2C4-1166-487C-E2195C8FCC5B}"/>
                  </a:ext>
                </a:extLst>
              </p:cNvPr>
              <p:cNvSpPr txBox="1"/>
              <p:nvPr/>
            </p:nvSpPr>
            <p:spPr>
              <a:xfrm>
                <a:off x="10887544" y="5457558"/>
                <a:ext cx="996678" cy="373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γ</a:t>
                </a: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fr-FR" dirty="0"/>
              </a:p>
            </p:txBody>
          </p:sp>
          <p:sp>
            <p:nvSpPr>
              <p:cNvPr id="1134" name="ZoneTexte 57">
                <a:extLst>
                  <a:ext uri="{FF2B5EF4-FFF2-40B4-BE49-F238E27FC236}">
                    <a16:creationId xmlns:a16="http://schemas.microsoft.com/office/drawing/2014/main" id="{44546ABF-6284-482E-0042-44094F36D635}"/>
                  </a:ext>
                </a:extLst>
              </p:cNvPr>
              <p:cNvSpPr txBox="1"/>
              <p:nvPr/>
            </p:nvSpPr>
            <p:spPr>
              <a:xfrm>
                <a:off x="10266076" y="5274513"/>
                <a:ext cx="1571407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σ</a:t>
                </a:r>
                <a:r>
                  <a:rPr lang="fr-FR" sz="1200" dirty="0"/>
                  <a:t> </a:t>
                </a:r>
                <a:r>
                  <a:rPr lang="el-GR" sz="1200" dirty="0"/>
                  <a:t> </a:t>
                </a:r>
                <a:endParaRPr lang="fr-FR" sz="1200" dirty="0"/>
              </a:p>
            </p:txBody>
          </p:sp>
          <p:sp>
            <p:nvSpPr>
              <p:cNvPr id="1135" name="ZoneTexte 57">
                <a:extLst>
                  <a:ext uri="{FF2B5EF4-FFF2-40B4-BE49-F238E27FC236}">
                    <a16:creationId xmlns:a16="http://schemas.microsoft.com/office/drawing/2014/main" id="{984406E7-682C-2544-B66D-CA43030D037C}"/>
                  </a:ext>
                </a:extLst>
              </p:cNvPr>
              <p:cNvSpPr txBox="1"/>
              <p:nvPr/>
            </p:nvSpPr>
            <p:spPr>
              <a:xfrm>
                <a:off x="9667930" y="5879224"/>
                <a:ext cx="1571407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η </a:t>
                </a:r>
                <a:endParaRPr lang="fr-FR" sz="1200" dirty="0"/>
              </a:p>
            </p:txBody>
          </p:sp>
          <p:sp>
            <p:nvSpPr>
              <p:cNvPr id="1136" name="ZoneTexte 57">
                <a:extLst>
                  <a:ext uri="{FF2B5EF4-FFF2-40B4-BE49-F238E27FC236}">
                    <a16:creationId xmlns:a16="http://schemas.microsoft.com/office/drawing/2014/main" id="{EC72B1AB-539C-7599-AB5F-7F7632A146CC}"/>
                  </a:ext>
                </a:extLst>
              </p:cNvPr>
              <p:cNvSpPr txBox="1"/>
              <p:nvPr/>
            </p:nvSpPr>
            <p:spPr>
              <a:xfrm>
                <a:off x="10912550" y="5053254"/>
                <a:ext cx="851121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μ  </a:t>
                </a:r>
                <a:endParaRPr lang="fr-FR" sz="1200" dirty="0"/>
              </a:p>
            </p:txBody>
          </p:sp>
        </p:grpSp>
        <p:sp>
          <p:nvSpPr>
            <p:cNvPr id="1132" name="ZoneTexte 102">
              <a:extLst>
                <a:ext uri="{FF2B5EF4-FFF2-40B4-BE49-F238E27FC236}">
                  <a16:creationId xmlns:a16="http://schemas.microsoft.com/office/drawing/2014/main" id="{294BC6C6-BD29-AA4B-073A-223A4886186E}"/>
                </a:ext>
              </a:extLst>
            </p:cNvPr>
            <p:cNvSpPr txBox="1"/>
            <p:nvPr/>
          </p:nvSpPr>
          <p:spPr>
            <a:xfrm>
              <a:off x="10064903" y="6506194"/>
              <a:ext cx="1011167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fr-FR" sz="1800" b="1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Colony</a:t>
              </a:r>
              <a:r>
                <a:rPr lang="fr-FR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2</a:t>
              </a:r>
            </a:p>
          </p:txBody>
        </p:sp>
      </p:grpSp>
      <p:sp>
        <p:nvSpPr>
          <p:cNvPr id="1157" name="ZoneTexte 57">
            <a:extLst>
              <a:ext uri="{FF2B5EF4-FFF2-40B4-BE49-F238E27FC236}">
                <a16:creationId xmlns:a16="http://schemas.microsoft.com/office/drawing/2014/main" id="{90F13B86-45C2-659B-6660-2DC594ADE63F}"/>
              </a:ext>
            </a:extLst>
          </p:cNvPr>
          <p:cNvSpPr txBox="1"/>
          <p:nvPr/>
        </p:nvSpPr>
        <p:spPr>
          <a:xfrm>
            <a:off x="2832456" y="4158080"/>
            <a:ext cx="845324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dirty="0"/>
              <a:t> </a:t>
            </a:r>
            <a:r>
              <a:rPr lang="el-GR" dirty="0"/>
              <a:t>ρ</a:t>
            </a:r>
            <a:r>
              <a:rPr lang="fr-FR" sz="1800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l-GR" dirty="0"/>
              <a:t> </a:t>
            </a:r>
            <a:endParaRPr lang="fr-FR" dirty="0"/>
          </a:p>
        </p:txBody>
      </p:sp>
      <p:cxnSp>
        <p:nvCxnSpPr>
          <p:cNvPr id="1158" name="Connector: Curved 1157">
            <a:extLst>
              <a:ext uri="{FF2B5EF4-FFF2-40B4-BE49-F238E27FC236}">
                <a16:creationId xmlns:a16="http://schemas.microsoft.com/office/drawing/2014/main" id="{4418EDAB-5EDD-CB4F-7EEB-1454E6F518F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85455" y="4447781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9" name="Connector: Curved 1158">
            <a:extLst>
              <a:ext uri="{FF2B5EF4-FFF2-40B4-BE49-F238E27FC236}">
                <a16:creationId xmlns:a16="http://schemas.microsoft.com/office/drawing/2014/main" id="{B07A54B9-5552-EA86-A151-65DDE4E249F1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044935" y="5785737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7" name="ZoneTexte 57">
            <a:extLst>
              <a:ext uri="{FF2B5EF4-FFF2-40B4-BE49-F238E27FC236}">
                <a16:creationId xmlns:a16="http://schemas.microsoft.com/office/drawing/2014/main" id="{97BD73DF-CA4F-1D17-0C8F-3D3186D848D7}"/>
              </a:ext>
            </a:extLst>
          </p:cNvPr>
          <p:cNvSpPr txBox="1"/>
          <p:nvPr/>
        </p:nvSpPr>
        <p:spPr>
          <a:xfrm>
            <a:off x="9880759" y="865259"/>
            <a:ext cx="851222" cy="43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600" dirty="0"/>
              <a:t>INFECTION </a:t>
            </a:r>
            <a:r>
              <a:rPr lang="fr-FR" sz="700" dirty="0"/>
              <a:t>in C2</a:t>
            </a:r>
            <a:endParaRPr lang="fr-FR" sz="8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800" dirty="0"/>
          </a:p>
        </p:txBody>
      </p:sp>
      <p:sp>
        <p:nvSpPr>
          <p:cNvPr id="1178" name="ZoneTexte 57">
            <a:extLst>
              <a:ext uri="{FF2B5EF4-FFF2-40B4-BE49-F238E27FC236}">
                <a16:creationId xmlns:a16="http://schemas.microsoft.com/office/drawing/2014/main" id="{23C075CC-5BD4-2EE5-B095-EA8AEB9F71E0}"/>
              </a:ext>
            </a:extLst>
          </p:cNvPr>
          <p:cNvSpPr txBox="1"/>
          <p:nvPr/>
        </p:nvSpPr>
        <p:spPr>
          <a:xfrm>
            <a:off x="10357916" y="2000137"/>
            <a:ext cx="784090" cy="43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600" dirty="0"/>
              <a:t>INFECTION </a:t>
            </a:r>
            <a:r>
              <a:rPr lang="fr-FR" sz="700" dirty="0"/>
              <a:t>in C2</a:t>
            </a:r>
            <a:endParaRPr lang="fr-FR" sz="8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800" dirty="0"/>
          </a:p>
        </p:txBody>
      </p:sp>
      <p:sp>
        <p:nvSpPr>
          <p:cNvPr id="1179" name="ZoneTexte 57">
            <a:extLst>
              <a:ext uri="{FF2B5EF4-FFF2-40B4-BE49-F238E27FC236}">
                <a16:creationId xmlns:a16="http://schemas.microsoft.com/office/drawing/2014/main" id="{D4AB1CF6-3E24-607B-EDF4-76C49B5B68D7}"/>
              </a:ext>
            </a:extLst>
          </p:cNvPr>
          <p:cNvSpPr txBox="1"/>
          <p:nvPr/>
        </p:nvSpPr>
        <p:spPr>
          <a:xfrm>
            <a:off x="9548451" y="4989282"/>
            <a:ext cx="974222" cy="20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600" dirty="0"/>
              <a:t>INFECTION </a:t>
            </a:r>
            <a:r>
              <a:rPr lang="fr-FR" sz="700" dirty="0"/>
              <a:t>in C2</a:t>
            </a:r>
            <a:endParaRPr lang="fr-FR" sz="800" dirty="0"/>
          </a:p>
        </p:txBody>
      </p:sp>
      <p:sp>
        <p:nvSpPr>
          <p:cNvPr id="1180" name="ZoneTexte 57">
            <a:extLst>
              <a:ext uri="{FF2B5EF4-FFF2-40B4-BE49-F238E27FC236}">
                <a16:creationId xmlns:a16="http://schemas.microsoft.com/office/drawing/2014/main" id="{16EB73F2-A532-3941-B3B1-EB3DC4B6AE00}"/>
              </a:ext>
            </a:extLst>
          </p:cNvPr>
          <p:cNvSpPr txBox="1"/>
          <p:nvPr/>
        </p:nvSpPr>
        <p:spPr>
          <a:xfrm>
            <a:off x="289439" y="1836600"/>
            <a:ext cx="726689" cy="20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600" dirty="0"/>
              <a:t>INFECTION </a:t>
            </a:r>
            <a:r>
              <a:rPr lang="fr-FR" sz="700" dirty="0"/>
              <a:t>in C1</a:t>
            </a:r>
            <a:endParaRPr lang="fr-FR" sz="800" dirty="0"/>
          </a:p>
        </p:txBody>
      </p:sp>
      <p:sp>
        <p:nvSpPr>
          <p:cNvPr id="1181" name="ZoneTexte 57">
            <a:extLst>
              <a:ext uri="{FF2B5EF4-FFF2-40B4-BE49-F238E27FC236}">
                <a16:creationId xmlns:a16="http://schemas.microsoft.com/office/drawing/2014/main" id="{E56B0EC6-A28A-E076-ECFA-FB5B2260E076}"/>
              </a:ext>
            </a:extLst>
          </p:cNvPr>
          <p:cNvSpPr txBox="1"/>
          <p:nvPr/>
        </p:nvSpPr>
        <p:spPr>
          <a:xfrm>
            <a:off x="501856" y="5003301"/>
            <a:ext cx="810013" cy="20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600" dirty="0"/>
              <a:t>INFECTION </a:t>
            </a:r>
            <a:r>
              <a:rPr lang="fr-FR" sz="700" dirty="0"/>
              <a:t>in C1</a:t>
            </a:r>
            <a:endParaRPr lang="fr-FR" sz="800" dirty="0"/>
          </a:p>
        </p:txBody>
      </p:sp>
      <p:sp>
        <p:nvSpPr>
          <p:cNvPr id="1182" name="ZoneTexte 77">
            <a:extLst>
              <a:ext uri="{FF2B5EF4-FFF2-40B4-BE49-F238E27FC236}">
                <a16:creationId xmlns:a16="http://schemas.microsoft.com/office/drawing/2014/main" id="{10059EE6-A9FC-1780-45F8-564F627F4FA7}"/>
              </a:ext>
            </a:extLst>
          </p:cNvPr>
          <p:cNvSpPr txBox="1"/>
          <p:nvPr/>
        </p:nvSpPr>
        <p:spPr>
          <a:xfrm>
            <a:off x="1424552" y="2259021"/>
            <a:ext cx="24884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γ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sp>
        <p:nvSpPr>
          <p:cNvPr id="1184" name="ZoneTexte 57">
            <a:extLst>
              <a:ext uri="{FF2B5EF4-FFF2-40B4-BE49-F238E27FC236}">
                <a16:creationId xmlns:a16="http://schemas.microsoft.com/office/drawing/2014/main" id="{5B78E167-6E58-B189-55CE-61C3C128F461}"/>
              </a:ext>
            </a:extLst>
          </p:cNvPr>
          <p:cNvSpPr txBox="1"/>
          <p:nvPr/>
        </p:nvSpPr>
        <p:spPr>
          <a:xfrm>
            <a:off x="2942868" y="474901"/>
            <a:ext cx="5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ζ </a:t>
            </a:r>
            <a:r>
              <a:rPr lang="fr-FR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fr-FR" dirty="0"/>
          </a:p>
        </p:txBody>
      </p:sp>
      <p:sp>
        <p:nvSpPr>
          <p:cNvPr id="1186" name="ZoneTexte 102">
            <a:extLst>
              <a:ext uri="{FF2B5EF4-FFF2-40B4-BE49-F238E27FC236}">
                <a16:creationId xmlns:a16="http://schemas.microsoft.com/office/drawing/2014/main" id="{66CB36CF-282F-7D02-4507-D3C7A42EF33A}"/>
              </a:ext>
            </a:extLst>
          </p:cNvPr>
          <p:cNvSpPr txBox="1"/>
          <p:nvPr/>
        </p:nvSpPr>
        <p:spPr>
          <a:xfrm>
            <a:off x="10230168" y="315256"/>
            <a:ext cx="10113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Colony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</a:p>
        </p:txBody>
      </p:sp>
      <p:cxnSp>
        <p:nvCxnSpPr>
          <p:cNvPr id="1188" name="Connecteur droit avec flèche 1">
            <a:extLst>
              <a:ext uri="{FF2B5EF4-FFF2-40B4-BE49-F238E27FC236}">
                <a16:creationId xmlns:a16="http://schemas.microsoft.com/office/drawing/2014/main" id="{016F4AF7-8557-F873-0595-F68A0F4E1CAD}"/>
              </a:ext>
            </a:extLst>
          </p:cNvPr>
          <p:cNvCxnSpPr>
            <a:cxnSpLocks/>
          </p:cNvCxnSpPr>
          <p:nvPr/>
        </p:nvCxnSpPr>
        <p:spPr>
          <a:xfrm>
            <a:off x="4568708" y="3112793"/>
            <a:ext cx="9676" cy="1016937"/>
          </a:xfrm>
          <a:prstGeom prst="straightConnector1">
            <a:avLst/>
          </a:prstGeom>
          <a:ln w="539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3" name="Connecteur droit avec flèche 1">
            <a:extLst>
              <a:ext uri="{FF2B5EF4-FFF2-40B4-BE49-F238E27FC236}">
                <a16:creationId xmlns:a16="http://schemas.microsoft.com/office/drawing/2014/main" id="{4D1DF81B-CA32-7DE2-93AB-AABC8D4C0A8F}"/>
              </a:ext>
            </a:extLst>
          </p:cNvPr>
          <p:cNvCxnSpPr>
            <a:cxnSpLocks/>
            <a:stCxn id="452" idx="4"/>
          </p:cNvCxnSpPr>
          <p:nvPr/>
        </p:nvCxnSpPr>
        <p:spPr>
          <a:xfrm flipH="1">
            <a:off x="7561335" y="3052162"/>
            <a:ext cx="6373" cy="1077568"/>
          </a:xfrm>
          <a:prstGeom prst="straightConnector1">
            <a:avLst/>
          </a:prstGeom>
          <a:ln w="539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97" name="ZoneTexte 57">
            <a:extLst>
              <a:ext uri="{FF2B5EF4-FFF2-40B4-BE49-F238E27FC236}">
                <a16:creationId xmlns:a16="http://schemas.microsoft.com/office/drawing/2014/main" id="{B1F94532-C26D-2370-B1F8-8A893FC8CC77}"/>
              </a:ext>
            </a:extLst>
          </p:cNvPr>
          <p:cNvSpPr txBox="1"/>
          <p:nvPr/>
        </p:nvSpPr>
        <p:spPr>
          <a:xfrm>
            <a:off x="2805502" y="2971533"/>
            <a:ext cx="519598" cy="71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600" dirty="0"/>
              <a:t>Ψ</a:t>
            </a:r>
            <a:r>
              <a:rPr lang="fr-FR" sz="1600" dirty="0"/>
              <a:t> 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600" dirty="0"/>
          </a:p>
        </p:txBody>
      </p:sp>
      <p:sp>
        <p:nvSpPr>
          <p:cNvPr id="1198" name="ZoneTexte 57">
            <a:extLst>
              <a:ext uri="{FF2B5EF4-FFF2-40B4-BE49-F238E27FC236}">
                <a16:creationId xmlns:a16="http://schemas.microsoft.com/office/drawing/2014/main" id="{4C41FE24-9A49-91EB-32EB-044441F6E1BD}"/>
              </a:ext>
            </a:extLst>
          </p:cNvPr>
          <p:cNvSpPr txBox="1"/>
          <p:nvPr/>
        </p:nvSpPr>
        <p:spPr>
          <a:xfrm>
            <a:off x="4628812" y="3198875"/>
            <a:ext cx="519598" cy="71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600" dirty="0"/>
              <a:t>Ψ</a:t>
            </a:r>
            <a:r>
              <a:rPr lang="fr-FR" sz="1600" dirty="0"/>
              <a:t> 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600" dirty="0"/>
          </a:p>
        </p:txBody>
      </p:sp>
      <p:sp>
        <p:nvSpPr>
          <p:cNvPr id="1199" name="ZoneTexte 57">
            <a:extLst>
              <a:ext uri="{FF2B5EF4-FFF2-40B4-BE49-F238E27FC236}">
                <a16:creationId xmlns:a16="http://schemas.microsoft.com/office/drawing/2014/main" id="{58FD5F11-131C-0CF7-A187-D8AC8C7174B8}"/>
              </a:ext>
            </a:extLst>
          </p:cNvPr>
          <p:cNvSpPr txBox="1"/>
          <p:nvPr/>
        </p:nvSpPr>
        <p:spPr>
          <a:xfrm>
            <a:off x="7553023" y="3123143"/>
            <a:ext cx="519598" cy="71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600" dirty="0"/>
              <a:t>Ψ</a:t>
            </a:r>
            <a:r>
              <a:rPr lang="fr-FR" sz="1600" dirty="0"/>
              <a:t> 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600" dirty="0"/>
          </a:p>
        </p:txBody>
      </p:sp>
      <p:sp>
        <p:nvSpPr>
          <p:cNvPr id="1200" name="ZoneTexte 57">
            <a:extLst>
              <a:ext uri="{FF2B5EF4-FFF2-40B4-BE49-F238E27FC236}">
                <a16:creationId xmlns:a16="http://schemas.microsoft.com/office/drawing/2014/main" id="{F34F226D-6ABA-9134-1837-16D73676C048}"/>
              </a:ext>
            </a:extLst>
          </p:cNvPr>
          <p:cNvSpPr txBox="1"/>
          <p:nvPr/>
        </p:nvSpPr>
        <p:spPr>
          <a:xfrm>
            <a:off x="9212728" y="2895056"/>
            <a:ext cx="519598" cy="71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600" dirty="0"/>
              <a:t>Ψ</a:t>
            </a:r>
            <a:r>
              <a:rPr lang="fr-FR" sz="1600" dirty="0"/>
              <a:t> 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600" dirty="0"/>
          </a:p>
        </p:txBody>
      </p:sp>
      <p:sp>
        <p:nvSpPr>
          <p:cNvPr id="1203" name="ZoneTexte 57">
            <a:extLst>
              <a:ext uri="{FF2B5EF4-FFF2-40B4-BE49-F238E27FC236}">
                <a16:creationId xmlns:a16="http://schemas.microsoft.com/office/drawing/2014/main" id="{B230CE74-822C-B86E-7A66-DAF3EBAC0265}"/>
              </a:ext>
            </a:extLst>
          </p:cNvPr>
          <p:cNvSpPr txBox="1"/>
          <p:nvPr/>
        </p:nvSpPr>
        <p:spPr>
          <a:xfrm>
            <a:off x="8917755" y="4072819"/>
            <a:ext cx="599165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dirty="0"/>
              <a:t>ρ</a:t>
            </a:r>
            <a:r>
              <a:rPr lang="fr-FR" sz="1800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l-GR" dirty="0"/>
              <a:t>  </a:t>
            </a:r>
            <a:endParaRPr lang="fr-FR" dirty="0"/>
          </a:p>
        </p:txBody>
      </p:sp>
      <p:sp>
        <p:nvSpPr>
          <p:cNvPr id="1204" name="ZoneTexte 57">
            <a:extLst>
              <a:ext uri="{FF2B5EF4-FFF2-40B4-BE49-F238E27FC236}">
                <a16:creationId xmlns:a16="http://schemas.microsoft.com/office/drawing/2014/main" id="{CFDCB3ED-700F-B3DC-46CE-4C373C382F5B}"/>
              </a:ext>
            </a:extLst>
          </p:cNvPr>
          <p:cNvSpPr txBox="1"/>
          <p:nvPr/>
        </p:nvSpPr>
        <p:spPr>
          <a:xfrm>
            <a:off x="8885897" y="6292279"/>
            <a:ext cx="837718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dirty="0"/>
              <a:t> </a:t>
            </a:r>
            <a:r>
              <a:rPr lang="el-GR" dirty="0"/>
              <a:t>ρ</a:t>
            </a:r>
            <a:r>
              <a:rPr lang="fr-FR" sz="1800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el-GR" dirty="0"/>
              <a:t>  </a:t>
            </a:r>
            <a:endParaRPr lang="fr-FR" dirty="0"/>
          </a:p>
        </p:txBody>
      </p:sp>
      <p:sp>
        <p:nvSpPr>
          <p:cNvPr id="1205" name="ZoneTexte 57">
            <a:extLst>
              <a:ext uri="{FF2B5EF4-FFF2-40B4-BE49-F238E27FC236}">
                <a16:creationId xmlns:a16="http://schemas.microsoft.com/office/drawing/2014/main" id="{52C28D8A-3056-2ECC-793B-795F0493D3A2}"/>
              </a:ext>
            </a:extLst>
          </p:cNvPr>
          <p:cNvSpPr txBox="1"/>
          <p:nvPr/>
        </p:nvSpPr>
        <p:spPr>
          <a:xfrm>
            <a:off x="2910006" y="6292278"/>
            <a:ext cx="637721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dirty="0"/>
              <a:t>ρ</a:t>
            </a:r>
            <a:r>
              <a:rPr lang="fr-FR" sz="1800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el-GR" dirty="0"/>
              <a:t>  </a:t>
            </a: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2D6D31-6036-9E42-98BA-B5C4BF6B9369}"/>
              </a:ext>
            </a:extLst>
          </p:cNvPr>
          <p:cNvSpPr txBox="1"/>
          <p:nvPr/>
        </p:nvSpPr>
        <p:spPr>
          <a:xfrm>
            <a:off x="1259098" y="1512821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Breeders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13D6F-4615-38CD-4B51-BC68C113D3A5}"/>
              </a:ext>
            </a:extLst>
          </p:cNvPr>
          <p:cNvSpPr txBox="1"/>
          <p:nvPr/>
        </p:nvSpPr>
        <p:spPr>
          <a:xfrm rot="20709382">
            <a:off x="1155907" y="2580200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Nestlings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0E3238-75FC-D8AF-FA3C-0A2C9848E561}"/>
              </a:ext>
            </a:extLst>
          </p:cNvPr>
          <p:cNvSpPr txBox="1"/>
          <p:nvPr/>
        </p:nvSpPr>
        <p:spPr>
          <a:xfrm rot="20868132">
            <a:off x="11043002" y="2811981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Nestlings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0612C3-0155-C9D5-60DA-83DF989106A7}"/>
              </a:ext>
            </a:extLst>
          </p:cNvPr>
          <p:cNvSpPr txBox="1"/>
          <p:nvPr/>
        </p:nvSpPr>
        <p:spPr>
          <a:xfrm>
            <a:off x="4162246" y="2794932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Breeders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53BD41-2BFD-B914-2B20-6EEFE8CA332A}"/>
              </a:ext>
            </a:extLst>
          </p:cNvPr>
          <p:cNvSpPr txBox="1"/>
          <p:nvPr/>
        </p:nvSpPr>
        <p:spPr>
          <a:xfrm>
            <a:off x="7193576" y="2723816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Breeders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5EA0D1-E3CE-533A-5B80-F91583FA45A4}"/>
              </a:ext>
            </a:extLst>
          </p:cNvPr>
          <p:cNvSpPr txBox="1"/>
          <p:nvPr/>
        </p:nvSpPr>
        <p:spPr>
          <a:xfrm>
            <a:off x="10584583" y="1646858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Breeders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133E1-B1E3-7394-B16E-E03307D19FE5}"/>
              </a:ext>
            </a:extLst>
          </p:cNvPr>
          <p:cNvSpPr txBox="1"/>
          <p:nvPr/>
        </p:nvSpPr>
        <p:spPr>
          <a:xfrm>
            <a:off x="1008831" y="4235801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Non-Breeders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EFF2B-3638-95D1-9FFD-509F6B3B5EAF}"/>
              </a:ext>
            </a:extLst>
          </p:cNvPr>
          <p:cNvSpPr txBox="1"/>
          <p:nvPr/>
        </p:nvSpPr>
        <p:spPr>
          <a:xfrm>
            <a:off x="9978452" y="4237246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Non-Breeders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E75655-17F0-CC32-4A57-E7E505348A06}"/>
              </a:ext>
            </a:extLst>
          </p:cNvPr>
          <p:cNvSpPr txBox="1"/>
          <p:nvPr/>
        </p:nvSpPr>
        <p:spPr>
          <a:xfrm>
            <a:off x="7003117" y="4195602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Non-Breeders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577E6-78CF-9EB0-338E-4A81B026C098}"/>
              </a:ext>
            </a:extLst>
          </p:cNvPr>
          <p:cNvSpPr txBox="1"/>
          <p:nvPr/>
        </p:nvSpPr>
        <p:spPr>
          <a:xfrm>
            <a:off x="4006224" y="4176776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Non-Breeders</a:t>
            </a:r>
            <a:endParaRPr lang="en-US" sz="1200" dirty="0"/>
          </a:p>
        </p:txBody>
      </p:sp>
      <p:sp>
        <p:nvSpPr>
          <p:cNvPr id="15" name="ZoneTexte 57">
            <a:extLst>
              <a:ext uri="{FF2B5EF4-FFF2-40B4-BE49-F238E27FC236}">
                <a16:creationId xmlns:a16="http://schemas.microsoft.com/office/drawing/2014/main" id="{E6C602E7-26F0-B835-BA31-23E5DD4D694F}"/>
              </a:ext>
            </a:extLst>
          </p:cNvPr>
          <p:cNvSpPr txBox="1"/>
          <p:nvPr/>
        </p:nvSpPr>
        <p:spPr>
          <a:xfrm>
            <a:off x="8930415" y="461111"/>
            <a:ext cx="55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ζ </a:t>
            </a:r>
            <a:r>
              <a:rPr lang="fr-FR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fr-FR" dirty="0"/>
          </a:p>
        </p:txBody>
      </p:sp>
      <p:sp>
        <p:nvSpPr>
          <p:cNvPr id="16" name="ZoneTexte 57">
            <a:extLst>
              <a:ext uri="{FF2B5EF4-FFF2-40B4-BE49-F238E27FC236}">
                <a16:creationId xmlns:a16="http://schemas.microsoft.com/office/drawing/2014/main" id="{1E2AFDAE-4CC6-DD8A-ACB0-7F847A48ABC0}"/>
              </a:ext>
            </a:extLst>
          </p:cNvPr>
          <p:cNvSpPr txBox="1"/>
          <p:nvPr/>
        </p:nvSpPr>
        <p:spPr>
          <a:xfrm>
            <a:off x="2701674" y="1905326"/>
            <a:ext cx="50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ζ </a:t>
            </a:r>
            <a:r>
              <a:rPr lang="fr-FR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endParaRPr lang="fr-FR" dirty="0"/>
          </a:p>
        </p:txBody>
      </p:sp>
      <p:sp>
        <p:nvSpPr>
          <p:cNvPr id="17" name="ZoneTexte 57">
            <a:extLst>
              <a:ext uri="{FF2B5EF4-FFF2-40B4-BE49-F238E27FC236}">
                <a16:creationId xmlns:a16="http://schemas.microsoft.com/office/drawing/2014/main" id="{DAA6FFFD-CC39-CF4D-377A-72C7968C96BE}"/>
              </a:ext>
            </a:extLst>
          </p:cNvPr>
          <p:cNvSpPr txBox="1"/>
          <p:nvPr/>
        </p:nvSpPr>
        <p:spPr>
          <a:xfrm>
            <a:off x="9119665" y="1858740"/>
            <a:ext cx="50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ζ </a:t>
            </a:r>
            <a:r>
              <a:rPr lang="fr-FR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2237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EDAD1-98E6-BE67-20DA-9355270B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Rates of infection: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9622E-8DD8-BE54-7410-5AB92DF1A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 colonie 1, </a:t>
            </a:r>
            <a:r>
              <a:rPr lang="en-US" dirty="0"/>
              <a:t>infection rate of an individual of status </a:t>
            </a:r>
            <a:r>
              <a:rPr lang="fr-FR" i="1" dirty="0"/>
              <a:t>X</a:t>
            </a:r>
            <a:r>
              <a:rPr lang="fr-FR" b="1" i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C1,X</a:t>
            </a:r>
            <a:r>
              <a:rPr lang="fr-FR" i="1" dirty="0"/>
              <a:t> </a:t>
            </a:r>
            <a:r>
              <a:rPr lang="fr-FR" dirty="0"/>
              <a:t>:</a:t>
            </a:r>
          </a:p>
          <a:p>
            <a:pPr marL="457200" lvl="1" indent="0">
              <a:buNone/>
            </a:pPr>
            <a:r>
              <a:rPr lang="el-GR" dirty="0"/>
              <a:t>β</a:t>
            </a:r>
            <a:r>
              <a:rPr lang="fr-FR" sz="2400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fr-FR" dirty="0"/>
              <a:t>.</a:t>
            </a:r>
            <a:r>
              <a:rPr lang="fr-FR" i="1" dirty="0"/>
              <a:t>X</a:t>
            </a:r>
            <a:r>
              <a:rPr lang="fr-FR" b="1" i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C1,X</a:t>
            </a:r>
            <a:r>
              <a:rPr lang="fr-FR" i="1" dirty="0"/>
              <a:t> </a:t>
            </a:r>
            <a:r>
              <a:rPr lang="fr-FR" dirty="0"/>
              <a:t>. (E</a:t>
            </a:r>
            <a:r>
              <a:rPr lang="fr-FR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</a:t>
            </a:r>
            <a:r>
              <a:rPr lang="fr-FR" dirty="0"/>
              <a:t> + E</a:t>
            </a:r>
            <a:r>
              <a:rPr lang="fr-FR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C1,N</a:t>
            </a:r>
            <a:r>
              <a:rPr lang="fr-FR" dirty="0"/>
              <a:t> + E</a:t>
            </a:r>
            <a:r>
              <a:rPr lang="fr-FR" sz="2400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C1,NB</a:t>
            </a:r>
            <a:r>
              <a:rPr lang="fr-FR" dirty="0"/>
              <a:t> )+ </a:t>
            </a:r>
          </a:p>
          <a:p>
            <a:pPr marL="457200" lvl="1" indent="0">
              <a:buNone/>
            </a:pPr>
            <a:r>
              <a:rPr lang="el-GR" dirty="0"/>
              <a:t>β</a:t>
            </a:r>
            <a:r>
              <a:rPr lang="fr-FR" sz="2400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fr-FR" dirty="0"/>
              <a:t>. X</a:t>
            </a:r>
            <a:r>
              <a:rPr lang="fr-FR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C1,X</a:t>
            </a:r>
            <a:r>
              <a:rPr lang="fr-FR" dirty="0"/>
              <a:t> .(I</a:t>
            </a:r>
            <a:r>
              <a:rPr lang="fr-FR" sz="2400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 </a:t>
            </a:r>
            <a:r>
              <a:rPr lang="fr-FR" dirty="0"/>
              <a:t>+I</a:t>
            </a:r>
            <a:r>
              <a:rPr lang="fr-FR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C1,N</a:t>
            </a:r>
            <a:r>
              <a:rPr lang="fr-FR" dirty="0"/>
              <a:t> +I</a:t>
            </a:r>
            <a:r>
              <a:rPr lang="fr-FR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C1,NB</a:t>
            </a:r>
            <a:r>
              <a:rPr lang="fr-FR" dirty="0"/>
              <a:t> 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fr-FR" dirty="0"/>
              <a:t>In colonie 2, </a:t>
            </a:r>
            <a:r>
              <a:rPr lang="en-US" dirty="0"/>
              <a:t>infection rate of an individual of status </a:t>
            </a:r>
            <a:r>
              <a:rPr lang="fr-FR" i="1" dirty="0"/>
              <a:t>X</a:t>
            </a:r>
            <a:r>
              <a:rPr lang="fr-FR" b="1" i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C2,X</a:t>
            </a:r>
            <a:r>
              <a:rPr lang="fr-FR" i="1" dirty="0"/>
              <a:t> </a:t>
            </a:r>
            <a:r>
              <a:rPr lang="fr-FR" dirty="0"/>
              <a:t>:</a:t>
            </a:r>
          </a:p>
          <a:p>
            <a:pPr marL="457200" lvl="1" indent="0">
              <a:buNone/>
            </a:pPr>
            <a:r>
              <a:rPr lang="el-GR" dirty="0"/>
              <a:t>β</a:t>
            </a:r>
            <a:r>
              <a:rPr lang="fr-FR" sz="2400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fr-FR" dirty="0"/>
              <a:t>.</a:t>
            </a:r>
            <a:r>
              <a:rPr lang="fr-FR" i="1" dirty="0"/>
              <a:t>X</a:t>
            </a:r>
            <a:r>
              <a:rPr lang="fr-FR" b="1" i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C2,X</a:t>
            </a:r>
            <a:r>
              <a:rPr lang="fr-FR" i="1" dirty="0"/>
              <a:t> </a:t>
            </a:r>
            <a:r>
              <a:rPr lang="fr-FR" dirty="0"/>
              <a:t>. (E</a:t>
            </a:r>
            <a:r>
              <a:rPr lang="fr-FR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C2,B</a:t>
            </a:r>
            <a:r>
              <a:rPr lang="fr-FR" dirty="0"/>
              <a:t> + E</a:t>
            </a:r>
            <a:r>
              <a:rPr lang="fr-FR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C2,N</a:t>
            </a:r>
            <a:r>
              <a:rPr lang="fr-FR" dirty="0"/>
              <a:t> + E</a:t>
            </a:r>
            <a:r>
              <a:rPr lang="fr-FR" sz="2400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C2,NB</a:t>
            </a:r>
            <a:r>
              <a:rPr lang="fr-FR" dirty="0"/>
              <a:t> )+ </a:t>
            </a:r>
          </a:p>
          <a:p>
            <a:pPr marL="457200" lvl="1" indent="0">
              <a:buNone/>
            </a:pPr>
            <a:r>
              <a:rPr lang="el-GR" dirty="0"/>
              <a:t>β</a:t>
            </a:r>
            <a:r>
              <a:rPr lang="fr-FR" sz="2400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fr-FR" dirty="0"/>
              <a:t>. X</a:t>
            </a:r>
            <a:r>
              <a:rPr lang="fr-FR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C2,X</a:t>
            </a:r>
            <a:r>
              <a:rPr lang="fr-FR" dirty="0"/>
              <a:t> .(I</a:t>
            </a:r>
            <a:r>
              <a:rPr lang="fr-FR" sz="2400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C2,B </a:t>
            </a:r>
            <a:r>
              <a:rPr lang="fr-FR" dirty="0"/>
              <a:t>+I</a:t>
            </a:r>
            <a:r>
              <a:rPr lang="fr-FR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C2,N</a:t>
            </a:r>
            <a:r>
              <a:rPr lang="fr-FR" dirty="0"/>
              <a:t> +I</a:t>
            </a:r>
            <a:r>
              <a:rPr lang="fr-FR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C2,NB</a:t>
            </a:r>
            <a:r>
              <a:rPr lang="fr-FR" dirty="0"/>
              <a:t> 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34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542-0C2D-AF6F-304A-6B14B35D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Special</a:t>
            </a:r>
            <a:r>
              <a:rPr lang="fr-FR" dirty="0"/>
              <a:t> </a:t>
            </a:r>
            <a:r>
              <a:rPr lang="fr-FR" dirty="0" err="1"/>
              <a:t>events</a:t>
            </a:r>
            <a:r>
              <a:rPr lang="fr-FR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B739-814E-F36E-F705-DB2699A58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Induced Dispersal:</a:t>
            </a:r>
          </a:p>
          <a:p>
            <a:pPr marL="457200" lvl="1" indent="0">
              <a:buNone/>
            </a:pPr>
            <a:r>
              <a:rPr lang="en-US" dirty="0"/>
              <a:t>Two days after the first death, all breeders in colony 1 become non-breeders.</a:t>
            </a:r>
            <a:endParaRPr lang="fr-FR" dirty="0"/>
          </a:p>
          <a:p>
            <a:r>
              <a:rPr lang="en-US" dirty="0"/>
              <a:t>The emergence of Nestlings:</a:t>
            </a:r>
          </a:p>
          <a:p>
            <a:pPr marL="457200" lvl="1" indent="0">
              <a:buNone/>
            </a:pPr>
            <a:r>
              <a:rPr lang="en-US" dirty="0"/>
              <a:t>At a fixed date, a number of nestlings equal to the number of breeders alive appears for each colony.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6447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ED2E-2318-0C6C-F8A1-E8E90CB0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Combined</a:t>
            </a:r>
            <a:r>
              <a:rPr lang="fr-FR" dirty="0"/>
              <a:t> </a:t>
            </a:r>
            <a:r>
              <a:rPr lang="fr-FR" dirty="0" err="1"/>
              <a:t>event</a:t>
            </a:r>
            <a:r>
              <a:rPr lang="fr-FR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C5097-5099-944B-C8CC-F8EAEBFBC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time the reproduction fails, two breeders become non-breeders and one nestling dies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Death of a nestling =&gt; two breeders become non-breeders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Death of an adult =&gt; one breeder becomes non-breeder and one chick dies</a:t>
            </a:r>
          </a:p>
        </p:txBody>
      </p:sp>
    </p:spTree>
    <p:extLst>
      <p:ext uri="{BB962C8B-B14F-4D97-AF65-F5344CB8AC3E}">
        <p14:creationId xmlns:p14="http://schemas.microsoft.com/office/powerpoint/2010/main" val="8510370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1393</Words>
  <Application>Microsoft Office PowerPoint</Application>
  <PresentationFormat>Widescreen</PresentationFormat>
  <Paragraphs>503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Testing of induced dispersal as an HPAI mitigation measure</vt:lpstr>
      <vt:lpstr>PowerPoint Presentation</vt:lpstr>
      <vt:lpstr>Objectives :</vt:lpstr>
      <vt:lpstr>Status:</vt:lpstr>
      <vt:lpstr>Parameters:</vt:lpstr>
      <vt:lpstr>PowerPoint Presentation</vt:lpstr>
      <vt:lpstr>Rates of infection:</vt:lpstr>
      <vt:lpstr>Special events:</vt:lpstr>
      <vt:lpstr>Combined event:</vt:lpstr>
      <vt:lpstr>PowerPoint Presentation</vt:lpstr>
      <vt:lpstr>What is coded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Odin</dc:creator>
  <cp:lastModifiedBy>Odin Rumianowski</cp:lastModifiedBy>
  <cp:revision>19</cp:revision>
  <dcterms:created xsi:type="dcterms:W3CDTF">2024-05-24T08:56:57Z</dcterms:created>
  <dcterms:modified xsi:type="dcterms:W3CDTF">2024-08-20T14:45:20Z</dcterms:modified>
</cp:coreProperties>
</file>