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>
        <p:scale>
          <a:sx n="128" d="100"/>
          <a:sy n="128" d="100"/>
        </p:scale>
        <p:origin x="144" y="-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0D6384-800C-504E-B777-839275C9C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7F6C40A-FCAE-D44C-97D5-D8CDB2FB7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C0D0DB-FD70-A343-A9FA-58C549F8B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D605-2509-3341-A053-A9475E257CCC}" type="datetimeFigureOut">
              <a:rPr kumimoji="1" lang="ja-JP" altLang="en-US" smtClean="0"/>
              <a:t>2021/8/1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7838EB-60DB-8E41-B8DE-7D03F2CE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4441A4-9948-1C48-9C3D-28BADCBC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F794-BCC0-F048-A8A8-6B1E7F8AC4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70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919621-C75A-4845-AB18-E8A04AC24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8621191-C06C-4547-8987-34BCD248C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139955-70A4-854F-878D-D9F69594C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D605-2509-3341-A053-A9475E257CCC}" type="datetimeFigureOut">
              <a:rPr kumimoji="1" lang="ja-JP" altLang="en-US" smtClean="0"/>
              <a:t>2021/8/1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6CBC80-4943-D847-BD54-39875761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C40708-843B-2848-AE37-A958A3743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F794-BCC0-F048-A8A8-6B1E7F8AC4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75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8D010EB-04D4-3544-BEA4-9D353E919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68568A3-AB07-F545-A258-C3748F7E1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579CFE-618D-3E41-A758-278B33E1D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D605-2509-3341-A053-A9475E257CCC}" type="datetimeFigureOut">
              <a:rPr kumimoji="1" lang="ja-JP" altLang="en-US" smtClean="0"/>
              <a:t>2021/8/1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7E59CD-F70F-B04A-B1E8-DCAA91DD0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7F748C-7B29-2A44-8A04-F663C22F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F794-BCC0-F048-A8A8-6B1E7F8AC4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4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D52BF5-976B-F644-A606-504AB454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06845D-84DD-A44B-AC86-777C9E6E2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531851-1A3F-5D4B-A572-C5D79975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D605-2509-3341-A053-A9475E257CCC}" type="datetimeFigureOut">
              <a:rPr kumimoji="1" lang="ja-JP" altLang="en-US" smtClean="0"/>
              <a:t>2021/8/1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B993FB-A6F8-9542-ABD9-392F6127F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5C7196-C2DF-9F42-A611-3C8CD532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F794-BCC0-F048-A8A8-6B1E7F8AC4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52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7CDE65-4E77-7844-862E-170DB1681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24A8DB-F33E-2146-A721-C0E0810A8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0C6618-D6AC-5A42-A034-C37AE096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D605-2509-3341-A053-A9475E257CCC}" type="datetimeFigureOut">
              <a:rPr kumimoji="1" lang="ja-JP" altLang="en-US" smtClean="0"/>
              <a:t>2021/8/1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D57DD8-F494-9240-866F-C0021AEA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0E1409-D2B5-2540-9670-81431A50D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F794-BCC0-F048-A8A8-6B1E7F8AC4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436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7B6996-229C-444C-B0F7-8AEC12115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EF03B8-45AB-8B42-9158-8B6319492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2DCDF0B-9AE5-044A-B17C-4E8072140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1CB10E-1420-1A44-A452-F3C8C590B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D605-2509-3341-A053-A9475E257CCC}" type="datetimeFigureOut">
              <a:rPr kumimoji="1" lang="ja-JP" altLang="en-US" smtClean="0"/>
              <a:t>2021/8/1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0E8BFA-32B0-F842-9EAA-8CB0FD50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5A5B59-7132-884A-AFC2-940EA0EA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F794-BCC0-F048-A8A8-6B1E7F8AC4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82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6D7F3C-80BA-CA46-889F-B3BD80319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D917A5-AA36-9445-9935-155B1310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5E332B4-2538-A646-8DB2-6D156A994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1D2894F-6E09-B34D-9EB9-9AF5E0CFE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E25F34E-C722-D44B-BB66-66B6CD23EF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37EDE02-952A-5F4D-8B37-6EDA1CE37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D605-2509-3341-A053-A9475E257CCC}" type="datetimeFigureOut">
              <a:rPr kumimoji="1" lang="ja-JP" altLang="en-US" smtClean="0"/>
              <a:t>2021/8/1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AA2DC89-0A89-E544-89F2-7D8395FE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8377E00-9B0B-224A-B0CD-6CB41B156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F794-BCC0-F048-A8A8-6B1E7F8AC4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17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908CE0-0985-564A-8F2E-6D52FA6AE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09F959E-D05A-0940-9D82-61AB08CD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D605-2509-3341-A053-A9475E257CCC}" type="datetimeFigureOut">
              <a:rPr kumimoji="1" lang="ja-JP" altLang="en-US" smtClean="0"/>
              <a:t>2021/8/1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A7B7309-CBFE-9D4A-8285-E94C70758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59CE933-8513-0F4C-BBFB-737FDCB5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F794-BCC0-F048-A8A8-6B1E7F8AC4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21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88983BE-B73B-7444-92C7-B29A2FC5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D605-2509-3341-A053-A9475E257CCC}" type="datetimeFigureOut">
              <a:rPr kumimoji="1" lang="ja-JP" altLang="en-US" smtClean="0"/>
              <a:t>2021/8/1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A0336DB-9CC7-7143-94A0-EB9E96549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25EA907-11B7-7740-BC64-192BC1411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F794-BCC0-F048-A8A8-6B1E7F8AC4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774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317125-5F4F-E340-A33B-473263FE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B9560B-CC55-4644-9A2E-1DD637862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269F9F2-EB02-004A-AB82-4578AA9B4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0CCA48-B3E9-CF4C-8894-7325FC828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D605-2509-3341-A053-A9475E257CCC}" type="datetimeFigureOut">
              <a:rPr kumimoji="1" lang="ja-JP" altLang="en-US" smtClean="0"/>
              <a:t>2021/8/1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6D57F0-0ADD-4343-88B0-E85371FF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FAD2A1-25EB-8A4A-BAC2-16191039A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F794-BCC0-F048-A8A8-6B1E7F8AC4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24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81FE58-C123-A249-8F83-F7887F95C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0CBED6-10C5-674C-824F-36F36A0E2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61AA67-D497-DC4E-8776-C5C1AD439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A0A575-91CA-EC46-B4F8-5D31689E3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D605-2509-3341-A053-A9475E257CCC}" type="datetimeFigureOut">
              <a:rPr kumimoji="1" lang="ja-JP" altLang="en-US" smtClean="0"/>
              <a:t>2021/8/1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2E3E3B-368B-9046-84C3-5E5BA091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CE8A6D-905A-D246-8E13-9183C849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F794-BCC0-F048-A8A8-6B1E7F8AC4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86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E9C0845-531C-D649-96E7-43E7F998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6D5E10-BC75-9C46-A256-C3F321234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48E94A-1476-CE40-860F-CF35A1448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ED605-2509-3341-A053-A9475E257CCC}" type="datetimeFigureOut">
              <a:rPr kumimoji="1" lang="ja-JP" altLang="en-US" smtClean="0"/>
              <a:t>2021/8/1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307C41-A6AC-4F4F-B6C6-EA56C28A3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B1F6DF-F70B-1D4E-ACB9-B859C7E50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5F794-BCC0-F048-A8A8-6B1E7F8AC4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6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1156C258-191E-A745-B4B5-7E790E3A1E33}"/>
              </a:ext>
            </a:extLst>
          </p:cNvPr>
          <p:cNvGrpSpPr/>
          <p:nvPr/>
        </p:nvGrpSpPr>
        <p:grpSpPr>
          <a:xfrm>
            <a:off x="1023257" y="459828"/>
            <a:ext cx="4134531" cy="4340772"/>
            <a:chOff x="1023257" y="459828"/>
            <a:chExt cx="4134531" cy="43407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FCEFCE3B-A5C3-1D4C-8D75-A81C6F1F410D}"/>
                    </a:ext>
                  </a:extLst>
                </p:cNvPr>
                <p:cNvSpPr txBox="1"/>
                <p:nvPr/>
              </p:nvSpPr>
              <p:spPr>
                <a:xfrm>
                  <a:off x="4359451" y="3557588"/>
                  <a:ext cx="4327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FCEFCE3B-A5C3-1D4C-8D75-A81C6F1F4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9451" y="3557588"/>
                  <a:ext cx="432711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679FA177-AD55-EE41-AC6A-11BCD9895B04}"/>
                </a:ext>
              </a:extLst>
            </p:cNvPr>
            <p:cNvGrpSpPr/>
            <p:nvPr/>
          </p:nvGrpSpPr>
          <p:grpSpPr>
            <a:xfrm>
              <a:off x="1023257" y="459828"/>
              <a:ext cx="4134531" cy="4340772"/>
              <a:chOff x="1023257" y="459828"/>
              <a:chExt cx="4134531" cy="4340772"/>
            </a:xfrm>
          </p:grpSpPr>
          <p:cxnSp>
            <p:nvCxnSpPr>
              <p:cNvPr id="5" name="直線矢印コネクタ 4">
                <a:extLst>
                  <a:ext uri="{FF2B5EF4-FFF2-40B4-BE49-F238E27FC236}">
                    <a16:creationId xmlns:a16="http://schemas.microsoft.com/office/drawing/2014/main" id="{E33F96B4-FC82-CA47-BB35-4160DE44894B}"/>
                  </a:ext>
                </a:extLst>
              </p:cNvPr>
              <p:cNvCxnSpPr/>
              <p:nvPr/>
            </p:nvCxnSpPr>
            <p:spPr>
              <a:xfrm>
                <a:off x="1023257" y="3570514"/>
                <a:ext cx="3548743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B521A028-EEFA-7B45-A147-21DB35CB2B6B}"/>
                  </a:ext>
                </a:extLst>
              </p:cNvPr>
              <p:cNvCxnSpPr/>
              <p:nvPr/>
            </p:nvCxnSpPr>
            <p:spPr>
              <a:xfrm flipV="1">
                <a:off x="2743200" y="674914"/>
                <a:ext cx="0" cy="4125686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79F10B6F-30A0-2C4E-A6CB-0D8C75616B54}"/>
                  </a:ext>
                </a:extLst>
              </p:cNvPr>
              <p:cNvCxnSpPr/>
              <p:nvPr/>
            </p:nvCxnSpPr>
            <p:spPr>
              <a:xfrm flipV="1">
                <a:off x="2757488" y="1957388"/>
                <a:ext cx="500062" cy="16002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255C25A9-C8FC-0B4C-828F-65B48F572B89}"/>
                  </a:ext>
                </a:extLst>
              </p:cNvPr>
              <p:cNvCxnSpPr/>
              <p:nvPr/>
            </p:nvCxnSpPr>
            <p:spPr>
              <a:xfrm flipV="1">
                <a:off x="3257550" y="885825"/>
                <a:ext cx="628650" cy="10429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円/楕円 12">
                <a:extLst>
                  <a:ext uri="{FF2B5EF4-FFF2-40B4-BE49-F238E27FC236}">
                    <a16:creationId xmlns:a16="http://schemas.microsoft.com/office/drawing/2014/main" id="{B97533A5-930C-1F4F-8AD5-FBBC95E15CB7}"/>
                  </a:ext>
                </a:extLst>
              </p:cNvPr>
              <p:cNvSpPr/>
              <p:nvPr/>
            </p:nvSpPr>
            <p:spPr>
              <a:xfrm>
                <a:off x="3055837" y="1741388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/楕円 13">
                <a:extLst>
                  <a:ext uri="{FF2B5EF4-FFF2-40B4-BE49-F238E27FC236}">
                    <a16:creationId xmlns:a16="http://schemas.microsoft.com/office/drawing/2014/main" id="{1A3B8ACA-F134-2243-9F24-C0E283AC160D}"/>
                  </a:ext>
                </a:extLst>
              </p:cNvPr>
              <p:cNvSpPr/>
              <p:nvPr/>
            </p:nvSpPr>
            <p:spPr>
              <a:xfrm>
                <a:off x="3670200" y="692576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FABED7CB-BD40-8541-BD90-89E64C8E4561}"/>
                  </a:ext>
                </a:extLst>
              </p:cNvPr>
              <p:cNvCxnSpPr/>
              <p:nvPr/>
            </p:nvCxnSpPr>
            <p:spPr>
              <a:xfrm flipH="1" flipV="1">
                <a:off x="3257550" y="692576"/>
                <a:ext cx="14287" cy="1236237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円弧 25">
                <a:extLst>
                  <a:ext uri="{FF2B5EF4-FFF2-40B4-BE49-F238E27FC236}">
                    <a16:creationId xmlns:a16="http://schemas.microsoft.com/office/drawing/2014/main" id="{7D6F33C8-AE99-5B4F-9AA2-BE83E7FBAE8B}"/>
                  </a:ext>
                </a:extLst>
              </p:cNvPr>
              <p:cNvSpPr/>
              <p:nvPr/>
            </p:nvSpPr>
            <p:spPr>
              <a:xfrm rot="20154628">
                <a:off x="2590459" y="2699821"/>
                <a:ext cx="414337" cy="344260"/>
              </a:xfrm>
              <a:prstGeom prst="arc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弧 26">
                <a:extLst>
                  <a:ext uri="{FF2B5EF4-FFF2-40B4-BE49-F238E27FC236}">
                    <a16:creationId xmlns:a16="http://schemas.microsoft.com/office/drawing/2014/main" id="{01E35610-CD29-4747-82CF-825F6E7461E1}"/>
                  </a:ext>
                </a:extLst>
              </p:cNvPr>
              <p:cNvSpPr/>
              <p:nvPr/>
            </p:nvSpPr>
            <p:spPr>
              <a:xfrm rot="20154628">
                <a:off x="3098275" y="1065607"/>
                <a:ext cx="609760" cy="574805"/>
              </a:xfrm>
              <a:prstGeom prst="arc">
                <a:avLst/>
              </a:prstGeom>
              <a:ln w="15875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テキスト ボックス 27">
                    <a:extLst>
                      <a:ext uri="{FF2B5EF4-FFF2-40B4-BE49-F238E27FC236}">
                        <a16:creationId xmlns:a16="http://schemas.microsoft.com/office/drawing/2014/main" id="{B24E7A4F-2A16-D64A-A56A-237A9ABF882B}"/>
                      </a:ext>
                    </a:extLst>
                  </p:cNvPr>
                  <p:cNvSpPr txBox="1"/>
                  <p:nvPr/>
                </p:nvSpPr>
                <p:spPr>
                  <a:xfrm>
                    <a:off x="2415431" y="2799128"/>
                    <a:ext cx="16842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>
              <p:sp>
                <p:nvSpPr>
                  <p:cNvPr id="28" name="テキスト ボックス 27">
                    <a:extLst>
                      <a:ext uri="{FF2B5EF4-FFF2-40B4-BE49-F238E27FC236}">
                        <a16:creationId xmlns:a16="http://schemas.microsoft.com/office/drawing/2014/main" id="{B24E7A4F-2A16-D64A-A56A-237A9ABF88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5431" y="2799128"/>
                    <a:ext cx="1684238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テキスト ボックス 28">
                    <a:extLst>
                      <a:ext uri="{FF2B5EF4-FFF2-40B4-BE49-F238E27FC236}">
                        <a16:creationId xmlns:a16="http://schemas.microsoft.com/office/drawing/2014/main" id="{F1F3784C-A8B0-3C49-97F0-19E69C9B9DBF}"/>
                      </a:ext>
                    </a:extLst>
                  </p:cNvPr>
                  <p:cNvSpPr txBox="1"/>
                  <p:nvPr/>
                </p:nvSpPr>
                <p:spPr>
                  <a:xfrm>
                    <a:off x="3070970" y="1243830"/>
                    <a:ext cx="16842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>
              <p:sp>
                <p:nvSpPr>
                  <p:cNvPr id="29" name="テキスト ボックス 28">
                    <a:extLst>
                      <a:ext uri="{FF2B5EF4-FFF2-40B4-BE49-F238E27FC236}">
                        <a16:creationId xmlns:a16="http://schemas.microsoft.com/office/drawing/2014/main" id="{F1F3784C-A8B0-3C49-97F0-19E69C9B9D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0970" y="1243830"/>
                    <a:ext cx="168423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テキスト ボックス 29">
                    <a:extLst>
                      <a:ext uri="{FF2B5EF4-FFF2-40B4-BE49-F238E27FC236}">
                        <a16:creationId xmlns:a16="http://schemas.microsoft.com/office/drawing/2014/main" id="{FD24AB3D-BEFD-B64D-B523-F5D0909A9973}"/>
                      </a:ext>
                    </a:extLst>
                  </p:cNvPr>
                  <p:cNvSpPr txBox="1"/>
                  <p:nvPr/>
                </p:nvSpPr>
                <p:spPr>
                  <a:xfrm>
                    <a:off x="3473550" y="551725"/>
                    <a:ext cx="16842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>
              <p:sp>
                <p:nvSpPr>
                  <p:cNvPr id="30" name="テキスト ボックス 29">
                    <a:extLst>
                      <a:ext uri="{FF2B5EF4-FFF2-40B4-BE49-F238E27FC236}">
                        <a16:creationId xmlns:a16="http://schemas.microsoft.com/office/drawing/2014/main" id="{FD24AB3D-BEFD-B64D-B523-F5D0909A99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73550" y="551725"/>
                    <a:ext cx="168423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テキスト ボックス 30">
                    <a:extLst>
                      <a:ext uri="{FF2B5EF4-FFF2-40B4-BE49-F238E27FC236}">
                        <a16:creationId xmlns:a16="http://schemas.microsoft.com/office/drawing/2014/main" id="{239A0D3F-FD09-A649-B2A2-6110BB87D03E}"/>
                      </a:ext>
                    </a:extLst>
                  </p:cNvPr>
                  <p:cNvSpPr txBox="1"/>
                  <p:nvPr/>
                </p:nvSpPr>
                <p:spPr>
                  <a:xfrm>
                    <a:off x="2729756" y="2019091"/>
                    <a:ext cx="16842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>
              <p:sp>
                <p:nvSpPr>
                  <p:cNvPr id="31" name="テキスト ボックス 30">
                    <a:extLst>
                      <a:ext uri="{FF2B5EF4-FFF2-40B4-BE49-F238E27FC236}">
                        <a16:creationId xmlns:a16="http://schemas.microsoft.com/office/drawing/2014/main" id="{239A0D3F-FD09-A649-B2A2-6110BB87D0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29756" y="2019091"/>
                    <a:ext cx="1684238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テキスト ボックス 31">
                    <a:extLst>
                      <a:ext uri="{FF2B5EF4-FFF2-40B4-BE49-F238E27FC236}">
                        <a16:creationId xmlns:a16="http://schemas.microsoft.com/office/drawing/2014/main" id="{97E88A87-9A21-6B41-8A8D-001C1B8CBC91}"/>
                      </a:ext>
                    </a:extLst>
                  </p:cNvPr>
                  <p:cNvSpPr txBox="1"/>
                  <p:nvPr/>
                </p:nvSpPr>
                <p:spPr>
                  <a:xfrm>
                    <a:off x="2429718" y="3155022"/>
                    <a:ext cx="16842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>
              <p:sp>
                <p:nvSpPr>
                  <p:cNvPr id="32" name="テキスト ボックス 31">
                    <a:extLst>
                      <a:ext uri="{FF2B5EF4-FFF2-40B4-BE49-F238E27FC236}">
                        <a16:creationId xmlns:a16="http://schemas.microsoft.com/office/drawing/2014/main" id="{97E88A87-9A21-6B41-8A8D-001C1B8CBC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9718" y="3155022"/>
                    <a:ext cx="168423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テキスト ボックス 34">
                    <a:extLst>
                      <a:ext uri="{FF2B5EF4-FFF2-40B4-BE49-F238E27FC236}">
                        <a16:creationId xmlns:a16="http://schemas.microsoft.com/office/drawing/2014/main" id="{5F730787-D28E-3249-9463-CD69F66B9FAF}"/>
                      </a:ext>
                    </a:extLst>
                  </p:cNvPr>
                  <p:cNvSpPr txBox="1"/>
                  <p:nvPr/>
                </p:nvSpPr>
                <p:spPr>
                  <a:xfrm>
                    <a:off x="2948157" y="1663822"/>
                    <a:ext cx="16842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>
              <p:sp>
                <p:nvSpPr>
                  <p:cNvPr id="35" name="テキスト ボックス 34">
                    <a:extLst>
                      <a:ext uri="{FF2B5EF4-FFF2-40B4-BE49-F238E27FC236}">
                        <a16:creationId xmlns:a16="http://schemas.microsoft.com/office/drawing/2014/main" id="{5F730787-D28E-3249-9463-CD69F66B9F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8157" y="1663822"/>
                    <a:ext cx="168423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円弧 35">
                <a:extLst>
                  <a:ext uri="{FF2B5EF4-FFF2-40B4-BE49-F238E27FC236}">
                    <a16:creationId xmlns:a16="http://schemas.microsoft.com/office/drawing/2014/main" id="{6B48B5EA-AAC8-A843-B601-A4FB7D381348}"/>
                  </a:ext>
                </a:extLst>
              </p:cNvPr>
              <p:cNvSpPr/>
              <p:nvPr/>
            </p:nvSpPr>
            <p:spPr>
              <a:xfrm rot="20870170">
                <a:off x="2707333" y="3187456"/>
                <a:ext cx="427508" cy="477400"/>
              </a:xfrm>
              <a:prstGeom prst="arc">
                <a:avLst/>
              </a:prstGeom>
              <a:ln w="15875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円弧 36">
                <a:extLst>
                  <a:ext uri="{FF2B5EF4-FFF2-40B4-BE49-F238E27FC236}">
                    <a16:creationId xmlns:a16="http://schemas.microsoft.com/office/drawing/2014/main" id="{603D274B-4B1D-F442-9407-69B4FEEBC35E}"/>
                  </a:ext>
                </a:extLst>
              </p:cNvPr>
              <p:cNvSpPr/>
              <p:nvPr/>
            </p:nvSpPr>
            <p:spPr>
              <a:xfrm rot="615535">
                <a:off x="3269754" y="1497532"/>
                <a:ext cx="427508" cy="477400"/>
              </a:xfrm>
              <a:prstGeom prst="arc">
                <a:avLst/>
              </a:prstGeom>
              <a:ln w="15875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テキスト ボックス 38">
                    <a:extLst>
                      <a:ext uri="{FF2B5EF4-FFF2-40B4-BE49-F238E27FC236}">
                        <a16:creationId xmlns:a16="http://schemas.microsoft.com/office/drawing/2014/main" id="{CAFB3EBA-B4AF-1442-AAB9-02BC40547C0D}"/>
                      </a:ext>
                    </a:extLst>
                  </p:cNvPr>
                  <p:cNvSpPr txBox="1"/>
                  <p:nvPr/>
                </p:nvSpPr>
                <p:spPr>
                  <a:xfrm>
                    <a:off x="1772493" y="459828"/>
                    <a:ext cx="16842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>
              <p:sp>
                <p:nvSpPr>
                  <p:cNvPr id="39" name="テキスト ボックス 38">
                    <a:extLst>
                      <a:ext uri="{FF2B5EF4-FFF2-40B4-BE49-F238E27FC236}">
                        <a16:creationId xmlns:a16="http://schemas.microsoft.com/office/drawing/2014/main" id="{CAFB3EBA-B4AF-1442-AAB9-02BC40547C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2493" y="459828"/>
                    <a:ext cx="168423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115220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BE5EA44C-BF3E-684F-9520-28C2E0B06F21}"/>
              </a:ext>
            </a:extLst>
          </p:cNvPr>
          <p:cNvGrpSpPr/>
          <p:nvPr/>
        </p:nvGrpSpPr>
        <p:grpSpPr>
          <a:xfrm>
            <a:off x="1498363" y="1258614"/>
            <a:ext cx="3768905" cy="4340772"/>
            <a:chOff x="1498363" y="1258614"/>
            <a:chExt cx="3768905" cy="43407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E411E9B7-169D-F249-A0F4-30492D49082B}"/>
                    </a:ext>
                  </a:extLst>
                </p:cNvPr>
                <p:cNvSpPr txBox="1"/>
                <p:nvPr/>
              </p:nvSpPr>
              <p:spPr>
                <a:xfrm>
                  <a:off x="4834557" y="4356374"/>
                  <a:ext cx="4327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E411E9B7-169D-F249-A0F4-30492D4908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4557" y="4356374"/>
                  <a:ext cx="432711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7ACD7BCD-E9FF-0748-9553-28C4DD66F4E3}"/>
                </a:ext>
              </a:extLst>
            </p:cNvPr>
            <p:cNvCxnSpPr/>
            <p:nvPr/>
          </p:nvCxnSpPr>
          <p:spPr>
            <a:xfrm>
              <a:off x="1498363" y="4369300"/>
              <a:ext cx="354874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B8A34076-0D08-0144-A311-5536C6801A20}"/>
                </a:ext>
              </a:extLst>
            </p:cNvPr>
            <p:cNvCxnSpPr/>
            <p:nvPr/>
          </p:nvCxnSpPr>
          <p:spPr>
            <a:xfrm flipV="1">
              <a:off x="3218306" y="1473700"/>
              <a:ext cx="0" cy="4125686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2EF93A41-6A0C-1447-A9EB-842AF1011792}"/>
                </a:ext>
              </a:extLst>
            </p:cNvPr>
            <p:cNvCxnSpPr/>
            <p:nvPr/>
          </p:nvCxnSpPr>
          <p:spPr>
            <a:xfrm flipV="1">
              <a:off x="3232594" y="2756174"/>
              <a:ext cx="500062" cy="1600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F6668B56-CBC1-2E44-9322-5FAB320672C8}"/>
                </a:ext>
              </a:extLst>
            </p:cNvPr>
            <p:cNvCxnSpPr>
              <a:cxnSpLocks/>
            </p:cNvCxnSpPr>
            <p:nvPr/>
          </p:nvCxnSpPr>
          <p:spPr>
            <a:xfrm rot="-720000" flipV="1">
              <a:off x="3648618" y="1654483"/>
              <a:ext cx="628650" cy="10429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31AF54BD-9220-2349-B977-3163B16A6A24}"/>
                </a:ext>
              </a:extLst>
            </p:cNvPr>
            <p:cNvSpPr/>
            <p:nvPr/>
          </p:nvSpPr>
          <p:spPr>
            <a:xfrm>
              <a:off x="3530943" y="2540174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9BD4A38D-1918-1148-AF5F-21D1BE0A5CD7}"/>
                </a:ext>
              </a:extLst>
            </p:cNvPr>
            <p:cNvSpPr/>
            <p:nvPr/>
          </p:nvSpPr>
          <p:spPr>
            <a:xfrm>
              <a:off x="3921880" y="1409611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743B9827-FBEE-7343-9123-DDD40F1D572C}"/>
                    </a:ext>
                  </a:extLst>
                </p:cNvPr>
                <p:cNvSpPr txBox="1"/>
                <p:nvPr/>
              </p:nvSpPr>
              <p:spPr>
                <a:xfrm>
                  <a:off x="2247599" y="1258614"/>
                  <a:ext cx="16842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743B9827-FBEE-7343-9123-DDD40F1D57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7599" y="1258614"/>
                  <a:ext cx="1684238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7B22AB22-A4DF-9042-A345-084DC749CDA7}"/>
                </a:ext>
              </a:extLst>
            </p:cNvPr>
            <p:cNvGrpSpPr/>
            <p:nvPr/>
          </p:nvGrpSpPr>
          <p:grpSpPr>
            <a:xfrm>
              <a:off x="3233408" y="3298844"/>
              <a:ext cx="882544" cy="551383"/>
              <a:chOff x="3233408" y="3298844"/>
              <a:chExt cx="882544" cy="551383"/>
            </a:xfrm>
          </p:grpSpPr>
          <p:sp>
            <p:nvSpPr>
              <p:cNvPr id="25" name="フリーフォーム 24">
                <a:extLst>
                  <a:ext uri="{FF2B5EF4-FFF2-40B4-BE49-F238E27FC236}">
                    <a16:creationId xmlns:a16="http://schemas.microsoft.com/office/drawing/2014/main" id="{111CC9DA-EC12-3F45-9A6E-751291BE6C5C}"/>
                  </a:ext>
                </a:extLst>
              </p:cNvPr>
              <p:cNvSpPr/>
              <p:nvPr/>
            </p:nvSpPr>
            <p:spPr>
              <a:xfrm>
                <a:off x="3233408" y="3298844"/>
                <a:ext cx="882544" cy="551383"/>
              </a:xfrm>
              <a:custGeom>
                <a:avLst/>
                <a:gdLst>
                  <a:gd name="connsiteX0" fmla="*/ 211015 w 723481"/>
                  <a:gd name="connsiteY0" fmla="*/ 321548 h 532563"/>
                  <a:gd name="connsiteX1" fmla="*/ 432079 w 723481"/>
                  <a:gd name="connsiteY1" fmla="*/ 381838 h 532563"/>
                  <a:gd name="connsiteX2" fmla="*/ 723481 w 723481"/>
                  <a:gd name="connsiteY2" fmla="*/ 532563 h 532563"/>
                  <a:gd name="connsiteX3" fmla="*/ 411982 w 723481"/>
                  <a:gd name="connsiteY3" fmla="*/ 110532 h 532563"/>
                  <a:gd name="connsiteX4" fmla="*/ 0 w 723481"/>
                  <a:gd name="connsiteY4" fmla="*/ 0 h 532563"/>
                  <a:gd name="connsiteX0" fmla="*/ 211015 w 723481"/>
                  <a:gd name="connsiteY0" fmla="*/ 321548 h 532563"/>
                  <a:gd name="connsiteX1" fmla="*/ 432079 w 723481"/>
                  <a:gd name="connsiteY1" fmla="*/ 381838 h 532563"/>
                  <a:gd name="connsiteX2" fmla="*/ 723481 w 723481"/>
                  <a:gd name="connsiteY2" fmla="*/ 532563 h 532563"/>
                  <a:gd name="connsiteX3" fmla="*/ 411982 w 723481"/>
                  <a:gd name="connsiteY3" fmla="*/ 110532 h 532563"/>
                  <a:gd name="connsiteX4" fmla="*/ 0 w 723481"/>
                  <a:gd name="connsiteY4" fmla="*/ 0 h 532563"/>
                  <a:gd name="connsiteX0" fmla="*/ 211015 w 723520"/>
                  <a:gd name="connsiteY0" fmla="*/ 321548 h 540517"/>
                  <a:gd name="connsiteX1" fmla="*/ 432079 w 723520"/>
                  <a:gd name="connsiteY1" fmla="*/ 381838 h 540517"/>
                  <a:gd name="connsiteX2" fmla="*/ 723481 w 723520"/>
                  <a:gd name="connsiteY2" fmla="*/ 532563 h 540517"/>
                  <a:gd name="connsiteX3" fmla="*/ 411982 w 723520"/>
                  <a:gd name="connsiteY3" fmla="*/ 110532 h 540517"/>
                  <a:gd name="connsiteX4" fmla="*/ 0 w 723520"/>
                  <a:gd name="connsiteY4" fmla="*/ 0 h 540517"/>
                  <a:gd name="connsiteX0" fmla="*/ 211015 w 723520"/>
                  <a:gd name="connsiteY0" fmla="*/ 321548 h 540517"/>
                  <a:gd name="connsiteX1" fmla="*/ 432079 w 723520"/>
                  <a:gd name="connsiteY1" fmla="*/ 381838 h 540517"/>
                  <a:gd name="connsiteX2" fmla="*/ 723481 w 723520"/>
                  <a:gd name="connsiteY2" fmla="*/ 532563 h 540517"/>
                  <a:gd name="connsiteX3" fmla="*/ 411982 w 723520"/>
                  <a:gd name="connsiteY3" fmla="*/ 110532 h 540517"/>
                  <a:gd name="connsiteX4" fmla="*/ 0 w 723520"/>
                  <a:gd name="connsiteY4" fmla="*/ 0 h 540517"/>
                  <a:gd name="connsiteX0" fmla="*/ 211015 w 731851"/>
                  <a:gd name="connsiteY0" fmla="*/ 321548 h 553519"/>
                  <a:gd name="connsiteX1" fmla="*/ 432079 w 731851"/>
                  <a:gd name="connsiteY1" fmla="*/ 381838 h 553519"/>
                  <a:gd name="connsiteX2" fmla="*/ 723481 w 731851"/>
                  <a:gd name="connsiteY2" fmla="*/ 532563 h 553519"/>
                  <a:gd name="connsiteX3" fmla="*/ 411982 w 731851"/>
                  <a:gd name="connsiteY3" fmla="*/ 110532 h 553519"/>
                  <a:gd name="connsiteX4" fmla="*/ 0 w 731851"/>
                  <a:gd name="connsiteY4" fmla="*/ 0 h 553519"/>
                  <a:gd name="connsiteX0" fmla="*/ 211015 w 733863"/>
                  <a:gd name="connsiteY0" fmla="*/ 321548 h 553519"/>
                  <a:gd name="connsiteX1" fmla="*/ 432079 w 733863"/>
                  <a:gd name="connsiteY1" fmla="*/ 381838 h 553519"/>
                  <a:gd name="connsiteX2" fmla="*/ 723481 w 733863"/>
                  <a:gd name="connsiteY2" fmla="*/ 532563 h 553519"/>
                  <a:gd name="connsiteX3" fmla="*/ 411982 w 733863"/>
                  <a:gd name="connsiteY3" fmla="*/ 110532 h 553519"/>
                  <a:gd name="connsiteX4" fmla="*/ 0 w 733863"/>
                  <a:gd name="connsiteY4" fmla="*/ 0 h 553519"/>
                  <a:gd name="connsiteX0" fmla="*/ 211015 w 733863"/>
                  <a:gd name="connsiteY0" fmla="*/ 325654 h 557625"/>
                  <a:gd name="connsiteX1" fmla="*/ 432079 w 733863"/>
                  <a:gd name="connsiteY1" fmla="*/ 385944 h 557625"/>
                  <a:gd name="connsiteX2" fmla="*/ 723481 w 733863"/>
                  <a:gd name="connsiteY2" fmla="*/ 536669 h 557625"/>
                  <a:gd name="connsiteX3" fmla="*/ 411982 w 733863"/>
                  <a:gd name="connsiteY3" fmla="*/ 114638 h 557625"/>
                  <a:gd name="connsiteX4" fmla="*/ 0 w 733863"/>
                  <a:gd name="connsiteY4" fmla="*/ 4106 h 557625"/>
                  <a:gd name="connsiteX0" fmla="*/ 211015 w 733863"/>
                  <a:gd name="connsiteY0" fmla="*/ 325654 h 557625"/>
                  <a:gd name="connsiteX1" fmla="*/ 432079 w 733863"/>
                  <a:gd name="connsiteY1" fmla="*/ 385944 h 557625"/>
                  <a:gd name="connsiteX2" fmla="*/ 723481 w 733863"/>
                  <a:gd name="connsiteY2" fmla="*/ 536669 h 557625"/>
                  <a:gd name="connsiteX3" fmla="*/ 411982 w 733863"/>
                  <a:gd name="connsiteY3" fmla="*/ 114638 h 557625"/>
                  <a:gd name="connsiteX4" fmla="*/ 0 w 733863"/>
                  <a:gd name="connsiteY4" fmla="*/ 4106 h 557625"/>
                  <a:gd name="connsiteX0" fmla="*/ 293565 w 814793"/>
                  <a:gd name="connsiteY0" fmla="*/ 348908 h 580879"/>
                  <a:gd name="connsiteX1" fmla="*/ 514629 w 814793"/>
                  <a:gd name="connsiteY1" fmla="*/ 409198 h 580879"/>
                  <a:gd name="connsiteX2" fmla="*/ 806031 w 814793"/>
                  <a:gd name="connsiteY2" fmla="*/ 559923 h 580879"/>
                  <a:gd name="connsiteX3" fmla="*/ 494532 w 814793"/>
                  <a:gd name="connsiteY3" fmla="*/ 137892 h 580879"/>
                  <a:gd name="connsiteX4" fmla="*/ 0 w 814793"/>
                  <a:gd name="connsiteY4" fmla="*/ 1960 h 580879"/>
                  <a:gd name="connsiteX0" fmla="*/ 249115 w 814793"/>
                  <a:gd name="connsiteY0" fmla="*/ 307633 h 581399"/>
                  <a:gd name="connsiteX1" fmla="*/ 514629 w 814793"/>
                  <a:gd name="connsiteY1" fmla="*/ 409198 h 581399"/>
                  <a:gd name="connsiteX2" fmla="*/ 806031 w 814793"/>
                  <a:gd name="connsiteY2" fmla="*/ 559923 h 581399"/>
                  <a:gd name="connsiteX3" fmla="*/ 494532 w 814793"/>
                  <a:gd name="connsiteY3" fmla="*/ 137892 h 581399"/>
                  <a:gd name="connsiteX4" fmla="*/ 0 w 814793"/>
                  <a:gd name="connsiteY4" fmla="*/ 1960 h 581399"/>
                  <a:gd name="connsiteX0" fmla="*/ 249115 w 806145"/>
                  <a:gd name="connsiteY0" fmla="*/ 307633 h 572843"/>
                  <a:gd name="connsiteX1" fmla="*/ 527329 w 806145"/>
                  <a:gd name="connsiteY1" fmla="*/ 450473 h 572843"/>
                  <a:gd name="connsiteX2" fmla="*/ 806031 w 806145"/>
                  <a:gd name="connsiteY2" fmla="*/ 559923 h 572843"/>
                  <a:gd name="connsiteX3" fmla="*/ 494532 w 806145"/>
                  <a:gd name="connsiteY3" fmla="*/ 137892 h 572843"/>
                  <a:gd name="connsiteX4" fmla="*/ 0 w 806145"/>
                  <a:gd name="connsiteY4" fmla="*/ 1960 h 572843"/>
                  <a:gd name="connsiteX0" fmla="*/ 249115 w 841055"/>
                  <a:gd name="connsiteY0" fmla="*/ 307735 h 593824"/>
                  <a:gd name="connsiteX1" fmla="*/ 527329 w 841055"/>
                  <a:gd name="connsiteY1" fmla="*/ 450575 h 593824"/>
                  <a:gd name="connsiteX2" fmla="*/ 840956 w 841055"/>
                  <a:gd name="connsiteY2" fmla="*/ 582250 h 593824"/>
                  <a:gd name="connsiteX3" fmla="*/ 494532 w 841055"/>
                  <a:gd name="connsiteY3" fmla="*/ 137994 h 593824"/>
                  <a:gd name="connsiteX4" fmla="*/ 0 w 841055"/>
                  <a:gd name="connsiteY4" fmla="*/ 2062 h 593824"/>
                  <a:gd name="connsiteX0" fmla="*/ 249115 w 840958"/>
                  <a:gd name="connsiteY0" fmla="*/ 307735 h 618808"/>
                  <a:gd name="connsiteX1" fmla="*/ 527329 w 840958"/>
                  <a:gd name="connsiteY1" fmla="*/ 450575 h 618808"/>
                  <a:gd name="connsiteX2" fmla="*/ 840956 w 840958"/>
                  <a:gd name="connsiteY2" fmla="*/ 582250 h 618808"/>
                  <a:gd name="connsiteX3" fmla="*/ 494532 w 840958"/>
                  <a:gd name="connsiteY3" fmla="*/ 137994 h 618808"/>
                  <a:gd name="connsiteX4" fmla="*/ 0 w 840958"/>
                  <a:gd name="connsiteY4" fmla="*/ 2062 h 618808"/>
                  <a:gd name="connsiteX0" fmla="*/ 249115 w 882233"/>
                  <a:gd name="connsiteY0" fmla="*/ 307434 h 555115"/>
                  <a:gd name="connsiteX1" fmla="*/ 527329 w 882233"/>
                  <a:gd name="connsiteY1" fmla="*/ 450274 h 555115"/>
                  <a:gd name="connsiteX2" fmla="*/ 882231 w 882233"/>
                  <a:gd name="connsiteY2" fmla="*/ 508924 h 555115"/>
                  <a:gd name="connsiteX3" fmla="*/ 494532 w 882233"/>
                  <a:gd name="connsiteY3" fmla="*/ 137693 h 555115"/>
                  <a:gd name="connsiteX4" fmla="*/ 0 w 882233"/>
                  <a:gd name="connsiteY4" fmla="*/ 1761 h 555115"/>
                  <a:gd name="connsiteX0" fmla="*/ 249115 w 882233"/>
                  <a:gd name="connsiteY0" fmla="*/ 307434 h 558587"/>
                  <a:gd name="connsiteX1" fmla="*/ 527329 w 882233"/>
                  <a:gd name="connsiteY1" fmla="*/ 450274 h 558587"/>
                  <a:gd name="connsiteX2" fmla="*/ 882231 w 882233"/>
                  <a:gd name="connsiteY2" fmla="*/ 508924 h 558587"/>
                  <a:gd name="connsiteX3" fmla="*/ 494532 w 882233"/>
                  <a:gd name="connsiteY3" fmla="*/ 137693 h 558587"/>
                  <a:gd name="connsiteX4" fmla="*/ 0 w 882233"/>
                  <a:gd name="connsiteY4" fmla="*/ 1761 h 558587"/>
                  <a:gd name="connsiteX0" fmla="*/ 249115 w 882453"/>
                  <a:gd name="connsiteY0" fmla="*/ 307434 h 525585"/>
                  <a:gd name="connsiteX1" fmla="*/ 546379 w 882453"/>
                  <a:gd name="connsiteY1" fmla="*/ 434399 h 525585"/>
                  <a:gd name="connsiteX2" fmla="*/ 882231 w 882453"/>
                  <a:gd name="connsiteY2" fmla="*/ 508924 h 525585"/>
                  <a:gd name="connsiteX3" fmla="*/ 494532 w 882453"/>
                  <a:gd name="connsiteY3" fmla="*/ 137693 h 525585"/>
                  <a:gd name="connsiteX4" fmla="*/ 0 w 882453"/>
                  <a:gd name="connsiteY4" fmla="*/ 1761 h 525585"/>
                  <a:gd name="connsiteX0" fmla="*/ 249115 w 882544"/>
                  <a:gd name="connsiteY0" fmla="*/ 307434 h 551383"/>
                  <a:gd name="connsiteX1" fmla="*/ 546379 w 882544"/>
                  <a:gd name="connsiteY1" fmla="*/ 434399 h 551383"/>
                  <a:gd name="connsiteX2" fmla="*/ 882231 w 882544"/>
                  <a:gd name="connsiteY2" fmla="*/ 508924 h 551383"/>
                  <a:gd name="connsiteX3" fmla="*/ 494532 w 882544"/>
                  <a:gd name="connsiteY3" fmla="*/ 137693 h 551383"/>
                  <a:gd name="connsiteX4" fmla="*/ 0 w 882544"/>
                  <a:gd name="connsiteY4" fmla="*/ 1761 h 551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544" h="551383">
                    <a:moveTo>
                      <a:pt x="249115" y="307434"/>
                    </a:moveTo>
                    <a:cubicBezTo>
                      <a:pt x="352948" y="327531"/>
                      <a:pt x="447210" y="381767"/>
                      <a:pt x="546379" y="434399"/>
                    </a:cubicBezTo>
                    <a:cubicBezTo>
                      <a:pt x="645548" y="487031"/>
                      <a:pt x="871822" y="618700"/>
                      <a:pt x="882231" y="508924"/>
                    </a:cubicBezTo>
                    <a:cubicBezTo>
                      <a:pt x="892640" y="399148"/>
                      <a:pt x="641570" y="222220"/>
                      <a:pt x="494532" y="137693"/>
                    </a:cubicBezTo>
                    <a:cubicBezTo>
                      <a:pt x="347494" y="53166"/>
                      <a:pt x="217714" y="-11637"/>
                      <a:pt x="0" y="1761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フリーフォーム 25">
                <a:extLst>
                  <a:ext uri="{FF2B5EF4-FFF2-40B4-BE49-F238E27FC236}">
                    <a16:creationId xmlns:a16="http://schemas.microsoft.com/office/drawing/2014/main" id="{3483E154-1303-984F-B8B4-CD8C03AB4EEE}"/>
                  </a:ext>
                </a:extLst>
              </p:cNvPr>
              <p:cNvSpPr/>
              <p:nvPr/>
            </p:nvSpPr>
            <p:spPr>
              <a:xfrm>
                <a:off x="3793697" y="3712889"/>
                <a:ext cx="76554" cy="89314"/>
              </a:xfrm>
              <a:custGeom>
                <a:avLst/>
                <a:gdLst>
                  <a:gd name="connsiteX0" fmla="*/ 0 w 76554"/>
                  <a:gd name="connsiteY0" fmla="*/ 89314 h 89314"/>
                  <a:gd name="connsiteX1" fmla="*/ 76554 w 76554"/>
                  <a:gd name="connsiteY1" fmla="*/ 68049 h 89314"/>
                  <a:gd name="connsiteX2" fmla="*/ 34024 w 76554"/>
                  <a:gd name="connsiteY2" fmla="*/ 0 h 89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554" h="89314">
                    <a:moveTo>
                      <a:pt x="0" y="89314"/>
                    </a:moveTo>
                    <a:lnTo>
                      <a:pt x="76554" y="68049"/>
                    </a:lnTo>
                    <a:lnTo>
                      <a:pt x="34024" y="0"/>
                    </a:lnTo>
                  </a:path>
                </a:pathLst>
              </a:cu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フリーフォーム 26">
                <a:extLst>
                  <a:ext uri="{FF2B5EF4-FFF2-40B4-BE49-F238E27FC236}">
                    <a16:creationId xmlns:a16="http://schemas.microsoft.com/office/drawing/2014/main" id="{12BBFA19-184D-5E42-AD42-BA322165C3CC}"/>
                  </a:ext>
                </a:extLst>
              </p:cNvPr>
              <p:cNvSpPr/>
              <p:nvPr/>
            </p:nvSpPr>
            <p:spPr>
              <a:xfrm rot="11673195">
                <a:off x="3924666" y="3564459"/>
                <a:ext cx="76554" cy="89314"/>
              </a:xfrm>
              <a:custGeom>
                <a:avLst/>
                <a:gdLst>
                  <a:gd name="connsiteX0" fmla="*/ 0 w 76554"/>
                  <a:gd name="connsiteY0" fmla="*/ 89314 h 89314"/>
                  <a:gd name="connsiteX1" fmla="*/ 76554 w 76554"/>
                  <a:gd name="connsiteY1" fmla="*/ 68049 h 89314"/>
                  <a:gd name="connsiteX2" fmla="*/ 34024 w 76554"/>
                  <a:gd name="connsiteY2" fmla="*/ 0 h 89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554" h="89314">
                    <a:moveTo>
                      <a:pt x="0" y="89314"/>
                    </a:moveTo>
                    <a:lnTo>
                      <a:pt x="76554" y="68049"/>
                    </a:lnTo>
                    <a:lnTo>
                      <a:pt x="34024" y="0"/>
                    </a:lnTo>
                  </a:path>
                </a:pathLst>
              </a:cu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332CBC7B-B1A6-8041-9362-E4EA3C37F152}"/>
                </a:ext>
              </a:extLst>
            </p:cNvPr>
            <p:cNvCxnSpPr>
              <a:cxnSpLocks/>
            </p:cNvCxnSpPr>
            <p:nvPr/>
          </p:nvCxnSpPr>
          <p:spPr>
            <a:xfrm rot="2580000" flipV="1">
              <a:off x="3710160" y="3135384"/>
              <a:ext cx="500062" cy="1600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AAE7D6EB-420D-A94D-8081-995D1C55BE6E}"/>
                </a:ext>
              </a:extLst>
            </p:cNvPr>
            <p:cNvCxnSpPr>
              <a:cxnSpLocks/>
            </p:cNvCxnSpPr>
            <p:nvPr/>
          </p:nvCxnSpPr>
          <p:spPr>
            <a:xfrm rot="-2160000" flipV="1">
              <a:off x="4330079" y="2390863"/>
              <a:ext cx="628650" cy="10429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円/楕円 29">
              <a:extLst>
                <a:ext uri="{FF2B5EF4-FFF2-40B4-BE49-F238E27FC236}">
                  <a16:creationId xmlns:a16="http://schemas.microsoft.com/office/drawing/2014/main" id="{52BC99D7-0574-5546-8C17-C69E5A89DA32}"/>
                </a:ext>
              </a:extLst>
            </p:cNvPr>
            <p:cNvSpPr/>
            <p:nvPr/>
          </p:nvSpPr>
          <p:spPr>
            <a:xfrm>
              <a:off x="4472719" y="3260819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>
              <a:extLst>
                <a:ext uri="{FF2B5EF4-FFF2-40B4-BE49-F238E27FC236}">
                  <a16:creationId xmlns:a16="http://schemas.microsoft.com/office/drawing/2014/main" id="{3EC87822-7A48-ED41-B2DB-9B6019C6B613}"/>
                </a:ext>
              </a:extLst>
            </p:cNvPr>
            <p:cNvSpPr/>
            <p:nvPr/>
          </p:nvSpPr>
          <p:spPr>
            <a:xfrm>
              <a:off x="4378824" y="2076377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125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5F912CF1-C1DD-854B-AF4E-EB27C3C96096}"/>
              </a:ext>
            </a:extLst>
          </p:cNvPr>
          <p:cNvGrpSpPr/>
          <p:nvPr/>
        </p:nvGrpSpPr>
        <p:grpSpPr>
          <a:xfrm>
            <a:off x="1434790" y="1216797"/>
            <a:ext cx="6356928" cy="2653666"/>
            <a:chOff x="1434790" y="1216797"/>
            <a:chExt cx="6356928" cy="2653666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AA52DFEC-B0F0-2540-885B-B62FE3C1713D}"/>
                </a:ext>
              </a:extLst>
            </p:cNvPr>
            <p:cNvSpPr/>
            <p:nvPr/>
          </p:nvSpPr>
          <p:spPr>
            <a:xfrm>
              <a:off x="2163650" y="1262129"/>
              <a:ext cx="720000" cy="648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solidFill>
                    <a:sysClr val="windowText" lastClr="000000"/>
                  </a:solidFill>
                </a:rPr>
                <a:t>B</a:t>
              </a:r>
              <a:endParaRPr kumimoji="1" lang="ja-JP" altLang="en-US" sz="320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8597E98D-09F0-4B4B-863F-557E6AA66C62}"/>
                    </a:ext>
                  </a:extLst>
                </p:cNvPr>
                <p:cNvSpPr/>
                <p:nvPr/>
              </p:nvSpPr>
              <p:spPr>
                <a:xfrm>
                  <a:off x="5541919" y="1262129"/>
                  <a:ext cx="720000" cy="6480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3200" b="0" dirty="0">
                      <a:solidFill>
                        <a:sysClr val="windowText" lastClr="0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</m:oMath>
                  </a14:m>
                  <a:endParaRPr kumimoji="1" lang="ja-JP" altLang="en-US" sz="320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8597E98D-09F0-4B4B-863F-557E6AA66C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1919" y="1262129"/>
                  <a:ext cx="720000" cy="648000"/>
                </a:xfrm>
                <a:prstGeom prst="rect">
                  <a:avLst/>
                </a:prstGeom>
                <a:blipFill>
                  <a:blip r:embed="rId2"/>
                  <a:stretch>
                    <a:fillRect b="-16667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10ED50B-7198-484E-ABE9-0F2D8B0C6648}"/>
                </a:ext>
              </a:extLst>
            </p:cNvPr>
            <p:cNvSpPr/>
            <p:nvPr/>
          </p:nvSpPr>
          <p:spPr>
            <a:xfrm>
              <a:off x="5541919" y="2242296"/>
              <a:ext cx="720000" cy="648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>
                  <a:solidFill>
                    <a:sysClr val="windowText" lastClr="000000"/>
                  </a:solidFill>
                </a:rPr>
                <a:t>A</a:t>
              </a:r>
              <a:endParaRPr kumimoji="1" lang="ja-JP" altLang="en-US" sz="3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EED371-FA82-9840-9DA6-B63A3839ADDA}"/>
                </a:ext>
              </a:extLst>
            </p:cNvPr>
            <p:cNvSpPr/>
            <p:nvPr/>
          </p:nvSpPr>
          <p:spPr>
            <a:xfrm>
              <a:off x="5541919" y="3222463"/>
              <a:ext cx="720000" cy="648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>
                  <a:solidFill>
                    <a:sysClr val="windowText" lastClr="000000"/>
                  </a:solidFill>
                </a:rPr>
                <a:t>-K</a:t>
              </a:r>
              <a:endParaRPr kumimoji="1" lang="ja-JP" altLang="en-US" sz="320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E0FD1112-F8A9-2F44-8F9D-8BFCD0BE2855}"/>
                </a:ext>
              </a:extLst>
            </p:cNvPr>
            <p:cNvGrpSpPr/>
            <p:nvPr/>
          </p:nvGrpSpPr>
          <p:grpSpPr>
            <a:xfrm>
              <a:off x="3610088" y="1262129"/>
              <a:ext cx="753802" cy="724027"/>
              <a:chOff x="3706343" y="1262129"/>
              <a:chExt cx="753802" cy="724027"/>
            </a:xfrm>
          </p:grpSpPr>
          <p:sp>
            <p:nvSpPr>
              <p:cNvPr id="12" name="円/楕円 11">
                <a:extLst>
                  <a:ext uri="{FF2B5EF4-FFF2-40B4-BE49-F238E27FC236}">
                    <a16:creationId xmlns:a16="http://schemas.microsoft.com/office/drawing/2014/main" id="{EA5D1BBD-6424-3E45-96E5-186D6BC5D0CB}"/>
                  </a:ext>
                </a:extLst>
              </p:cNvPr>
              <p:cNvSpPr/>
              <p:nvPr/>
            </p:nvSpPr>
            <p:spPr>
              <a:xfrm>
                <a:off x="3812145" y="1262129"/>
                <a:ext cx="648000" cy="648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78B4A9A0-CE2E-FD4A-917D-5A11F16285DF}"/>
                      </a:ext>
                    </a:extLst>
                  </p:cNvPr>
                  <p:cNvSpPr txBox="1"/>
                  <p:nvPr/>
                </p:nvSpPr>
                <p:spPr>
                  <a:xfrm>
                    <a:off x="3706343" y="1401463"/>
                    <a:ext cx="47344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78B4A9A0-CE2E-FD4A-917D-5A11F16285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6343" y="1401463"/>
                    <a:ext cx="47344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32C823A9-EB6D-0043-A085-0C4A9F768895}"/>
                      </a:ext>
                    </a:extLst>
                  </p:cNvPr>
                  <p:cNvSpPr txBox="1"/>
                  <p:nvPr/>
                </p:nvSpPr>
                <p:spPr>
                  <a:xfrm>
                    <a:off x="3899424" y="1616824"/>
                    <a:ext cx="47344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32C823A9-EB6D-0043-A085-0C4A9F768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9424" y="1616824"/>
                    <a:ext cx="47344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B846DCE1-F1EA-4841-A5D1-676904FE8EA7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6261919" y="1586129"/>
              <a:ext cx="15297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E4DED4A1-C2BE-CB42-8E81-49996545A139}"/>
                </a:ext>
              </a:extLst>
            </p:cNvPr>
            <p:cNvCxnSpPr>
              <a:cxnSpLocks/>
              <a:stCxn id="12" idx="6"/>
              <a:endCxn id="9" idx="1"/>
            </p:cNvCxnSpPr>
            <p:nvPr/>
          </p:nvCxnSpPr>
          <p:spPr>
            <a:xfrm>
              <a:off x="4363890" y="1586129"/>
              <a:ext cx="117802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A8409A82-C415-0D4C-ADA9-A24D7320F0D6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883650" y="1586129"/>
              <a:ext cx="8322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FEA197C9-48FC-A042-B83B-D40BC0FB945F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434790" y="1586129"/>
              <a:ext cx="7288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396FD3AF-F7C2-864F-8A39-B3B87CD944F1}"/>
                </a:ext>
              </a:extLst>
            </p:cNvPr>
            <p:cNvCxnSpPr>
              <a:cxnSpLocks/>
            </p:cNvCxnSpPr>
            <p:nvPr/>
          </p:nvCxnSpPr>
          <p:spPr>
            <a:xfrm>
              <a:off x="6995160" y="1586129"/>
              <a:ext cx="0" cy="19603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6762C38B-D83F-E046-9DA1-EAC857F58A8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H="1">
              <a:off x="6261919" y="3546463"/>
              <a:ext cx="73324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71903B91-AF3B-1947-A930-568E3A02F8B7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6261919" y="2566296"/>
              <a:ext cx="73324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7F2FA875-3920-524B-BFAE-EE005C7617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9890" y="1906782"/>
              <a:ext cx="0" cy="6595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FBA6ED80-E332-B44C-92B4-37A79BD131A2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4039890" y="2566296"/>
              <a:ext cx="150202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2CEDB4F4-8B35-AF4E-BF22-7B5A5F783B7E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1434790" y="3546463"/>
              <a:ext cx="410712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7D5A017A-6707-CE4F-B23B-AFE9CCECD798}"/>
                </a:ext>
              </a:extLst>
            </p:cNvPr>
            <p:cNvCxnSpPr>
              <a:cxnSpLocks/>
            </p:cNvCxnSpPr>
            <p:nvPr/>
          </p:nvCxnSpPr>
          <p:spPr>
            <a:xfrm>
              <a:off x="1434790" y="1586129"/>
              <a:ext cx="0" cy="19603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20EF5428-1A10-8044-975F-CB7CE1AAF3E9}"/>
                    </a:ext>
                  </a:extLst>
                </p:cNvPr>
                <p:cNvSpPr txBox="1"/>
                <p:nvPr/>
              </p:nvSpPr>
              <p:spPr>
                <a:xfrm>
                  <a:off x="1476825" y="1216797"/>
                  <a:ext cx="3644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20EF5428-1A10-8044-975F-CB7CE1AAF3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6825" y="1216797"/>
                  <a:ext cx="36443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317BAED6-B5DB-D44C-9659-CE516E36F259}"/>
                    </a:ext>
                  </a:extLst>
                </p:cNvPr>
                <p:cNvSpPr txBox="1"/>
                <p:nvPr/>
              </p:nvSpPr>
              <p:spPr>
                <a:xfrm>
                  <a:off x="4711704" y="1216797"/>
                  <a:ext cx="364430" cy="3821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317BAED6-B5DB-D44C-9659-CE516E36F2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1704" y="1216797"/>
                  <a:ext cx="364430" cy="38215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F75C209E-7F10-0843-A95B-58D3530A7FF1}"/>
                    </a:ext>
                  </a:extLst>
                </p:cNvPr>
                <p:cNvSpPr txBox="1"/>
                <p:nvPr/>
              </p:nvSpPr>
              <p:spPr>
                <a:xfrm>
                  <a:off x="6532585" y="1216797"/>
                  <a:ext cx="3644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F75C209E-7F10-0843-A95B-58D3530A7F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2585" y="1216797"/>
                  <a:ext cx="36443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53458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25</Words>
  <Application>Microsoft Macintosh PowerPoint</Application>
  <PresentationFormat>ワイド画面</PresentationFormat>
  <Paragraphs>19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尾崎 凌明</dc:creator>
  <cp:lastModifiedBy>尾崎 凌明</cp:lastModifiedBy>
  <cp:revision>7</cp:revision>
  <dcterms:created xsi:type="dcterms:W3CDTF">2021-08-01T12:54:51Z</dcterms:created>
  <dcterms:modified xsi:type="dcterms:W3CDTF">2021-08-01T23:20:15Z</dcterms:modified>
</cp:coreProperties>
</file>