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0"/>
  </p:notesMasterIdLst>
  <p:sldIdLst>
    <p:sldId id="279" r:id="rId2"/>
    <p:sldId id="340" r:id="rId3"/>
    <p:sldId id="419" r:id="rId4"/>
    <p:sldId id="436" r:id="rId5"/>
    <p:sldId id="432" r:id="rId6"/>
    <p:sldId id="438" r:id="rId7"/>
    <p:sldId id="437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36"/>
            <p14:sldId id="432"/>
            <p14:sldId id="438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33" userDrawn="1">
          <p15:clr>
            <a:srgbClr val="A4A3A4"/>
          </p15:clr>
        </p15:guide>
        <p15:guide id="3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1368" y="200"/>
      </p:cViewPr>
      <p:guideLst>
        <p:guide orient="horz" pos="1071"/>
        <p:guide pos="733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5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5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10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7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>
            <a:spLocks/>
          </p:cNvSpPr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2022.4.23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8127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6F62A48-C31E-43E1-909A-34DB9936A7EE}"/>
              </a:ext>
            </a:extLst>
          </p:cNvPr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标题</a:t>
            </a:r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8179EC-2705-A743-8E83-4116F339565A}"/>
              </a:ext>
            </a:extLst>
          </p:cNvPr>
          <p:cNvSpPr txBox="1">
            <a:spLocks/>
          </p:cNvSpPr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</a:p>
        </p:txBody>
      </p:sp>
    </p:spTree>
    <p:extLst>
      <p:ext uri="{BB962C8B-B14F-4D97-AF65-F5344CB8AC3E}">
        <p14:creationId xmlns:p14="http://schemas.microsoft.com/office/powerpoint/2010/main" val="41482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找到了正确的访存部分的代码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5B1488-11E7-A548-B37A-9C7056395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71" y="2574733"/>
            <a:ext cx="8836319" cy="17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访存函数多，难于寻找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多次尝试，发邮件，和学长交流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7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8356" y="276294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323048" y="243715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688356" y="11670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不修改</a:t>
            </a:r>
            <a:r>
              <a:rPr lang="en-US" altLang="zh-CN" dirty="0" err="1">
                <a:latin typeface="+mn-ea"/>
              </a:rPr>
              <a:t>upid.uitr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D714FE-4240-9F42-84F2-E9ABA5A5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48" y="976179"/>
            <a:ext cx="8228823" cy="58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6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8356" y="276294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323048" y="243715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688356" y="11670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修改</a:t>
            </a:r>
            <a:r>
              <a:rPr lang="en-US" altLang="zh-CN" dirty="0" err="1">
                <a:latin typeface="+mn-ea"/>
              </a:rPr>
              <a:t>upid.uitr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77B3A3-24EF-D948-809C-0157346E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61" y="1923276"/>
            <a:ext cx="9939477" cy="44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完成内存读写逻辑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实现</a:t>
            </a:r>
            <a:r>
              <a:rPr lang="en-US" altLang="zh-CN" dirty="0" err="1">
                <a:latin typeface="+mn-ea"/>
              </a:rPr>
              <a:t>Xsave</a:t>
            </a:r>
            <a:r>
              <a:rPr lang="zh-CN" altLang="en-US" dirty="0">
                <a:latin typeface="+mn-ea"/>
              </a:rPr>
              <a:t>的扩展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完成中断发送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90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标题</a:t>
            </a:r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1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17671</TotalTime>
  <Words>86</Words>
  <Application>Microsoft Macintosh PowerPoint</Application>
  <PresentationFormat>宽屏</PresentationFormat>
  <Paragraphs>37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思源宋体 Heavy</vt:lpstr>
      <vt:lpstr>思源宋体 Medium</vt:lpstr>
      <vt:lpstr>宋体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2372</cp:revision>
  <cp:lastPrinted>2019-06-17T07:39:51Z</cp:lastPrinted>
  <dcterms:created xsi:type="dcterms:W3CDTF">2016-09-15T11:05:09Z</dcterms:created>
  <dcterms:modified xsi:type="dcterms:W3CDTF">2022-04-30T00:42:52Z</dcterms:modified>
</cp:coreProperties>
</file>