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9" r:id="rId3"/>
    <p:sldId id="340" r:id="rId5"/>
    <p:sldId id="419" r:id="rId6"/>
    <p:sldId id="441" r:id="rId7"/>
    <p:sldId id="449" r:id="rId8"/>
    <p:sldId id="453" r:id="rId9"/>
    <p:sldId id="456" r:id="rId10"/>
    <p:sldId id="457" r:id="rId11"/>
    <p:sldId id="458" r:id="rId12"/>
    <p:sldId id="437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3"/>
            <p14:sldId id="437"/>
            <p14:sldId id="314"/>
            <p14:sldId id="456"/>
            <p14:sldId id="457"/>
            <p14:sldId id="45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1592" y="200"/>
      </p:cViewPr>
      <p:guideLst>
        <p:guide orient="horz" pos="1135"/>
        <p:guide pos="701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2022.6.4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整理汇报内容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OS</a:t>
            </a:r>
            <a:r>
              <a:rPr lang="zh-CN" altLang="en-US" dirty="0">
                <a:latin typeface="+mn-ea"/>
              </a:rPr>
              <a:t>做</a:t>
            </a:r>
            <a:r>
              <a:rPr lang="zh-CN" altLang="en-US">
                <a:latin typeface="+mn-ea"/>
              </a:rPr>
              <a:t>规划和准备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  <a:endParaRPr lang="zh-CN" altLang="en-US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完成了直接发中断逻辑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基本完成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跑通</a:t>
            </a:r>
            <a:r>
              <a:rPr lang="en-US" altLang="zh-CN" dirty="0">
                <a:latin typeface="+mn-ea"/>
              </a:rPr>
              <a:t>intel ipc-bench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完善</a:t>
            </a:r>
            <a:r>
              <a:rPr lang="en-US" altLang="zh-CN" dirty="0">
                <a:latin typeface="+mn-ea"/>
              </a:rPr>
              <a:t>work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log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现场演示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39334"/>
            <a:ext cx="7437120" cy="4296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md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文档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16" y="1964141"/>
            <a:ext cx="10637815" cy="35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跑通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uintr ipc benchmark</a:t>
            </a:r>
            <a:endParaRPr lang="en-US" alt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修复上周遗留的</a:t>
            </a:r>
            <a:r>
              <a:rPr lang="en-US" altLang="zh-CN" dirty="0">
                <a:latin typeface="+mn-ea"/>
              </a:rPr>
              <a:t> bug</a:t>
            </a:r>
            <a:r>
              <a:rPr lang="zh-CN" altLang="en-US" strike="sngStrike" dirty="0">
                <a:solidFill>
                  <a:schemeClr val="tx1"/>
                </a:solidFill>
                <a:uFillTx/>
                <a:latin typeface="+中文正文" charset="0"/>
              </a:rPr>
              <a:t>（</a:t>
            </a:r>
            <a:r>
              <a:rPr lang="zh-CN" strike="sngStrike" dirty="0">
                <a:solidFill>
                  <a:schemeClr val="tx1"/>
                </a:solidFill>
                <a:uFillTx/>
                <a:latin typeface="+中文正文" charset="0"/>
              </a:rPr>
              <a:t>灵活运用工具，调试体验极佳）</a:t>
            </a:r>
            <a:endParaRPr lang="zh-CN" strike="sngStrike" dirty="0">
              <a:solidFill>
                <a:schemeClr val="tx1"/>
              </a:solidFill>
              <a:uFillTx/>
              <a:latin typeface="+中文正文" charset="0"/>
            </a:endParaRPr>
          </a:p>
        </p:txBody>
      </p:sp>
      <p:pic>
        <p:nvPicPr>
          <p:cNvPr id="2" name="图片 1" descr="Screenshot_20220603_232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2264410"/>
            <a:ext cx="7849235" cy="4456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跑通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uintr ipc benchmark</a:t>
            </a:r>
            <a:endParaRPr lang="en-US" alt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取得了初步的性能测试结果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 descr="Screenshot_20220603_231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352040"/>
            <a:ext cx="5475605" cy="4057015"/>
          </a:xfrm>
          <a:prstGeom prst="rect">
            <a:avLst/>
          </a:prstGeom>
        </p:spPr>
      </p:pic>
      <p:pic>
        <p:nvPicPr>
          <p:cNvPr id="3" name="图片 2" descr="Screenshot_20220603_231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10" y="2766695"/>
            <a:ext cx="4680585" cy="312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查找性能瓶颈</a:t>
            </a:r>
            <a:endParaRPr 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 qemu </a:t>
            </a:r>
            <a:r>
              <a:rPr lang="zh-CN" altLang="en-US" dirty="0">
                <a:latin typeface="+mn-ea"/>
              </a:rPr>
              <a:t>中</a:t>
            </a:r>
            <a:r>
              <a:rPr lang="zh-CN" dirty="0">
                <a:latin typeface="+mn-ea"/>
              </a:rPr>
              <a:t>测量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发出中断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响应中断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的耗时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发现这是主要的性能瓶颈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60" y="2883535"/>
            <a:ext cx="5949950" cy="3554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查找性能瓶颈</a:t>
            </a:r>
            <a:endParaRPr lang="zh-CN" sz="4000" b="1" dirty="0" err="1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4" name="Picture 8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69776" y="175873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推测原因是“直接发中断”失效</a:t>
            </a:r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退化到</a:t>
            </a:r>
            <a:r>
              <a:rPr lang="en-US" altLang="zh-CN" dirty="0">
                <a:latin typeface="+mn-ea"/>
              </a:rPr>
              <a:t> os </a:t>
            </a:r>
            <a:r>
              <a:rPr lang="zh-CN" altLang="en-US" dirty="0">
                <a:latin typeface="+mn-ea"/>
              </a:rPr>
              <a:t>调度时才处理用户态中断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 kernel </a:t>
            </a:r>
            <a:r>
              <a:rPr lang="zh-CN" altLang="en-US" dirty="0">
                <a:latin typeface="+mn-ea"/>
              </a:rPr>
              <a:t>中插入</a:t>
            </a:r>
            <a:r>
              <a:rPr lang="en-US" altLang="zh-CN" dirty="0">
                <a:latin typeface="+mn-ea"/>
              </a:rPr>
              <a:t> printk </a:t>
            </a:r>
            <a:r>
              <a:rPr lang="zh-CN" altLang="en-US" dirty="0">
                <a:latin typeface="+mn-ea"/>
              </a:rPr>
              <a:t>语句验证猜想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可能是线程间竞争导致直接发中断失效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为后续优化提供了切入点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 descr="Screenshot_20220603_231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60" y="0"/>
            <a:ext cx="47650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1011</Words>
  <Application>WPS 演示</Application>
  <PresentationFormat>Widescreen</PresentationFormat>
  <Paragraphs>70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思源宋体 Heavy</vt:lpstr>
      <vt:lpstr>方正书宋_GBK</vt:lpstr>
      <vt:lpstr>思源宋体 Medium</vt:lpstr>
      <vt:lpstr>Calibri</vt:lpstr>
      <vt:lpstr>微软雅黑</vt:lpstr>
      <vt:lpstr>宋体</vt:lpstr>
      <vt:lpstr>Arial Unicode MS</vt:lpstr>
      <vt:lpstr>Calibri Light</vt:lpstr>
      <vt:lpstr>+中文正文</vt:lpstr>
      <vt:lpstr>C059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unidy</cp:lastModifiedBy>
  <cp:revision>2460</cp:revision>
  <cp:lastPrinted>2022-06-03T15:22:11Z</cp:lastPrinted>
  <dcterms:created xsi:type="dcterms:W3CDTF">2022-06-03T15:22:11Z</dcterms:created>
  <dcterms:modified xsi:type="dcterms:W3CDTF">2022-06-03T15:22:11Z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