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418A3-F23A-46AD-85D6-9B9D09B58DE0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17961-A626-468E-8FFC-A7B449252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3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17961-A626-468E-8FFC-A7B4492522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7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8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9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3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2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4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BC333-6274-48FA-89A0-5D9C3A3DED2E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E201-E7AA-441B-8E2F-5013B7B21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36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uIPC</a:t>
            </a:r>
            <a:r>
              <a:rPr lang="zh-CN" altLang="en-US" dirty="0" smtClean="0"/>
              <a:t>第一阶段设计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王之栋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5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NimbOS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https://github.com/rvm-rtos/nimbos</a:t>
            </a:r>
          </a:p>
          <a:p>
            <a:pPr lvl="1"/>
            <a:r>
              <a:rPr lang="zh-CN" altLang="en-US" dirty="0" smtClean="0"/>
              <a:t>贾越凯学长所写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代码简单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X86_64</a:t>
            </a:r>
          </a:p>
          <a:p>
            <a:pPr lvl="1"/>
            <a:r>
              <a:rPr lang="en-US" altLang="zh-CN" dirty="0" smtClean="0"/>
              <a:t>Rust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实现</a:t>
            </a:r>
            <a:r>
              <a:rPr lang="en-US" altLang="zh-CN" sz="2800" dirty="0" smtClean="0"/>
              <a:t>IPC</a:t>
            </a:r>
            <a:r>
              <a:rPr lang="zh-CN" altLang="en-US" sz="2800" dirty="0" smtClean="0"/>
              <a:t>框架设计的几个 </a:t>
            </a:r>
            <a:r>
              <a:rPr lang="en-US" altLang="zh-CN" sz="2800" dirty="0" err="1" smtClean="0"/>
              <a:t>syscall</a:t>
            </a:r>
            <a:endParaRPr lang="en-US" altLang="zh-CN" sz="2800" dirty="0" smtClean="0"/>
          </a:p>
          <a:p>
            <a:r>
              <a:rPr lang="zh-CN" altLang="en-US" dirty="0" smtClean="0"/>
              <a:t>实现内核对用户态中断硬件机制的模拟</a:t>
            </a:r>
            <a:endParaRPr lang="en-US" altLang="zh-CN" dirty="0" smtClean="0"/>
          </a:p>
          <a:p>
            <a:r>
              <a:rPr lang="zh-CN" altLang="en-US" dirty="0" smtClean="0"/>
              <a:t>简单编写一个线程间运用该机制通信的样例代码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样例代码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29" y="1750946"/>
            <a:ext cx="5326988" cy="1790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57" y="257173"/>
            <a:ext cx="4878203" cy="62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7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IPC</a:t>
            </a:r>
            <a:r>
              <a:rPr lang="zh-CN" altLang="en-US" dirty="0" smtClean="0"/>
              <a:t>框架实现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参考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设计的 </a:t>
            </a:r>
            <a:r>
              <a:rPr lang="en-US" altLang="zh-CN" dirty="0" err="1" smtClean="0"/>
              <a:t>syscall</a:t>
            </a:r>
            <a:endParaRPr lang="en-US" altLang="zh-CN" dirty="0" smtClean="0"/>
          </a:p>
          <a:p>
            <a:r>
              <a:rPr lang="en-US" altLang="zh-CN" dirty="0" smtClean="0"/>
              <a:t>IPC=</a:t>
            </a:r>
            <a:r>
              <a:rPr lang="zh-CN" altLang="en-US" dirty="0" smtClean="0"/>
              <a:t>同步（</a:t>
            </a:r>
            <a:r>
              <a:rPr lang="en-US" altLang="zh-CN" dirty="0" err="1" smtClean="0"/>
              <a:t>uintr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数据传递（</a:t>
            </a:r>
            <a:r>
              <a:rPr lang="en-US" altLang="zh-CN" dirty="0" err="1" smtClean="0"/>
              <a:t>shmem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yscall</a:t>
            </a:r>
            <a:r>
              <a:rPr lang="zh-CN" altLang="en-US" dirty="0" smtClean="0"/>
              <a:t>语义调整</a:t>
            </a:r>
            <a:endParaRPr lang="en-US" altLang="zh-CN" dirty="0" smtClean="0"/>
          </a:p>
          <a:p>
            <a:pPr lvl="1"/>
            <a:r>
              <a:rPr lang="zh-CN" altLang="en-US" dirty="0"/>
              <a:t>用户态</a:t>
            </a:r>
            <a:r>
              <a:rPr lang="zh-CN" altLang="en-US" dirty="0" smtClean="0"/>
              <a:t>中断提供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个编号，一个编号可以复用给多个发送方，用额外机制确认发送方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将共享内存与链接绑定</a:t>
            </a:r>
            <a:endParaRPr lang="en-US" altLang="zh-CN" dirty="0" smtClean="0"/>
          </a:p>
          <a:p>
            <a:r>
              <a:rPr lang="zh-CN" altLang="en-US" dirty="0" smtClean="0"/>
              <a:t>第一步先不考虑更多问题，包括是否要在调度、限制上做更多文章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先假设接收方永远在线，而不被换走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RFC</a:t>
            </a:r>
            <a:r>
              <a:rPr lang="zh-CN" altLang="en-US" dirty="0" smtClean="0"/>
              <a:t>讨论中，用户态中断不会影响调度优先级。可能是为了避免不可信任的用户程序滥用用户态中断导致停止工作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8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及应用程序设计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接收方注册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uintr_register_receiver</a:t>
            </a:r>
            <a:r>
              <a:rPr lang="en-US" altLang="zh-CN" dirty="0" smtClean="0"/>
              <a:t>(handler)-&gt;bool flag</a:t>
            </a:r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andler</a:t>
            </a:r>
            <a:r>
              <a:rPr lang="zh-CN" altLang="en-US" dirty="0" smtClean="0"/>
              <a:t>内容是接收方根据用户态中断编号，枚举对应的链接以及对应共享内存，查看共享内存中约束好的一个字段，判断是哪一个链接发来的消息，并转向对应的处理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该系统调用会使内核为接收方更新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，同时将 </a:t>
            </a:r>
            <a:r>
              <a:rPr lang="en-US" altLang="zh-CN" dirty="0" smtClean="0"/>
              <a:t>handler </a:t>
            </a:r>
            <a:r>
              <a:rPr lang="zh-CN" altLang="en-US" dirty="0" smtClean="0"/>
              <a:t>写入硬件状态中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9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及应用程序设计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接收方注册链接</a:t>
            </a:r>
            <a:endParaRPr lang="en-US" altLang="zh-CN" dirty="0" smtClean="0"/>
          </a:p>
          <a:p>
            <a:pPr lvl="1"/>
            <a:r>
              <a:rPr lang="sv-SE" altLang="zh-CN" dirty="0" smtClean="0"/>
              <a:t>uintr_register_link(int vector, int* shmem_id)-&gt;int link_id</a:t>
            </a:r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方使用一个用户态中断向量注册一段新的链接，内核帮忙创建新的共享内存段（大小可默认），并将链接与共享内存段、接收方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地址、用户态中断向量等绑定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返回共享内存标识符，以及链接编号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方可用另外的系统调用，根据共享内存标识符将共享内存映射到自己的页表里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2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及应用程序设计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发送方加入链接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uintr_register_sender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link_id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shmem_id</a:t>
            </a:r>
            <a:r>
              <a:rPr lang="en-US" altLang="zh-CN" dirty="0" smtClean="0"/>
              <a:t>)-&gt;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</a:t>
            </a:r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方和发送方通过某种方式分享链接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，发送方可用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建立起链接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该系统调用会使内核为发送方更新 </a:t>
            </a:r>
            <a:r>
              <a:rPr lang="en-US" altLang="zh-CN" dirty="0" smtClean="0"/>
              <a:t>UITT </a:t>
            </a:r>
          </a:p>
          <a:p>
            <a:pPr lvl="1"/>
            <a:r>
              <a:rPr lang="zh-CN" altLang="en-US" dirty="0" smtClean="0"/>
              <a:t>返回共享内存标识符，以及 </a:t>
            </a:r>
            <a:r>
              <a:rPr lang="en-US" altLang="zh-CN" dirty="0" smtClean="0"/>
              <a:t>UITT </a:t>
            </a:r>
            <a:r>
              <a:rPr lang="zh-CN" altLang="en-US" dirty="0" smtClean="0"/>
              <a:t>中的下标 </a:t>
            </a:r>
            <a:r>
              <a:rPr lang="en-US" altLang="zh-CN" dirty="0" smtClean="0"/>
              <a:t>index</a:t>
            </a:r>
          </a:p>
          <a:p>
            <a:pPr lvl="1"/>
            <a:r>
              <a:rPr lang="zh-CN" altLang="en-US" dirty="0"/>
              <a:t>发送</a:t>
            </a:r>
            <a:r>
              <a:rPr lang="zh-CN" altLang="en-US" dirty="0" smtClean="0"/>
              <a:t>方可用另外的系统调用，根据共享内存标识符将共享内存映射到自己的页表里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内核需要保证每个链接在该系统调用后，不能再被其他人使用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29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syscall</a:t>
            </a:r>
            <a:r>
              <a:rPr lang="zh-CN" altLang="en-US" dirty="0" smtClean="0"/>
              <a:t>及应用程序设计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发送方</a:t>
            </a:r>
            <a:endParaRPr lang="en-US" altLang="zh-CN" dirty="0" smtClean="0"/>
          </a:p>
          <a:p>
            <a:pPr lvl="1"/>
            <a:r>
              <a:rPr lang="zh-CN" altLang="en-US" dirty="0"/>
              <a:t>发送</a:t>
            </a:r>
            <a:r>
              <a:rPr lang="zh-CN" altLang="en-US" dirty="0" smtClean="0"/>
              <a:t>方自行维护 </a:t>
            </a:r>
            <a:r>
              <a:rPr lang="en-US" altLang="zh-CN" dirty="0" smtClean="0"/>
              <a:t>UITT index-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id-</a:t>
            </a:r>
            <a:r>
              <a:rPr lang="zh-CN" altLang="en-US" dirty="0" smtClean="0"/>
              <a:t>共享内存段的映射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需要发送消息时，更改对应共享内存，并将 </a:t>
            </a:r>
            <a:r>
              <a:rPr lang="en-US" altLang="zh-CN" dirty="0" smtClean="0"/>
              <a:t>UITT index </a:t>
            </a:r>
            <a:r>
              <a:rPr lang="zh-CN" altLang="en-US" dirty="0"/>
              <a:t>用</a:t>
            </a:r>
            <a:r>
              <a:rPr lang="zh-CN" altLang="en-US" dirty="0" smtClean="0"/>
              <a:t>在 </a:t>
            </a:r>
            <a:r>
              <a:rPr lang="en-US" altLang="zh-CN" dirty="0" err="1" smtClean="0"/>
              <a:t>senduipi</a:t>
            </a:r>
            <a:endParaRPr lang="en-US" altLang="zh-CN" dirty="0" smtClean="0"/>
          </a:p>
          <a:p>
            <a:r>
              <a:rPr lang="zh-CN" altLang="en-US" dirty="0" smtClean="0"/>
              <a:t>接收方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可以和 </a:t>
            </a:r>
            <a:r>
              <a:rPr lang="en-US" altLang="zh-CN" dirty="0" smtClean="0"/>
              <a:t>64*8=512 </a:t>
            </a:r>
            <a:r>
              <a:rPr lang="zh-CN" altLang="en-US" dirty="0" smtClean="0"/>
              <a:t>个发送方建立链接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每个用户态中断向量分发给最多 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个发送方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接收方自行维护中断向量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id-</a:t>
            </a:r>
            <a:r>
              <a:rPr lang="zh-CN" altLang="en-US" dirty="0" smtClean="0"/>
              <a:t>共享内存段的映射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当收到编号为 </a:t>
            </a:r>
            <a:r>
              <a:rPr lang="en-US" altLang="zh-CN" dirty="0" smtClean="0"/>
              <a:t>x </a:t>
            </a:r>
            <a:r>
              <a:rPr lang="zh-CN" altLang="en-US" dirty="0" smtClean="0"/>
              <a:t>的用户态中断时，枚举 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个链接，检查对应的共享内存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每个链接都需要由接收方单独注册并派发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12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内核模拟硬件机制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在任务控制块里维护 </a:t>
            </a:r>
            <a:r>
              <a:rPr lang="en-US" altLang="zh-CN" dirty="0" smtClean="0"/>
              <a:t>MSR </a:t>
            </a:r>
            <a:r>
              <a:rPr lang="zh-CN" altLang="en-US" dirty="0" smtClean="0"/>
              <a:t>寄存器（相较于硬件中）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MSR </a:t>
            </a:r>
            <a:r>
              <a:rPr lang="zh-CN" altLang="en-US" dirty="0" smtClean="0"/>
              <a:t>寄存器本身是 </a:t>
            </a:r>
            <a:r>
              <a:rPr lang="en-US" altLang="zh-CN" dirty="0" smtClean="0"/>
              <a:t>per task </a:t>
            </a:r>
            <a:r>
              <a:rPr lang="zh-CN" altLang="en-US" dirty="0" smtClean="0"/>
              <a:t>的，因此这样模拟可以省略上下文切换</a:t>
            </a:r>
            <a:endParaRPr lang="en-US" altLang="zh-CN" dirty="0" smtClean="0"/>
          </a:p>
          <a:p>
            <a:r>
              <a:rPr lang="zh-CN" altLang="en-US" dirty="0" smtClean="0"/>
              <a:t>将 </a:t>
            </a:r>
            <a:r>
              <a:rPr lang="en-US" altLang="zh-CN" dirty="0" err="1" smtClean="0"/>
              <a:t>senduipi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改为一条系统调用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uintr_notice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index)</a:t>
            </a:r>
          </a:p>
          <a:p>
            <a:pPr lvl="1"/>
            <a:r>
              <a:rPr lang="zh-CN" altLang="en-US" dirty="0" smtClean="0"/>
              <a:t>陷入内核，执行相应行为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597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590</Words>
  <Application>Microsoft Office PowerPoint</Application>
  <PresentationFormat>宽屏</PresentationFormat>
  <Paragraphs>58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uIPC第一阶段设计</vt:lpstr>
      <vt:lpstr>预期目标</vt:lpstr>
      <vt:lpstr>样例代码</vt:lpstr>
      <vt:lpstr>IPC框架实现</vt:lpstr>
      <vt:lpstr>syscall及应用程序设计</vt:lpstr>
      <vt:lpstr>syscall及应用程序设计</vt:lpstr>
      <vt:lpstr>syscall及应用程序设计</vt:lpstr>
      <vt:lpstr>syscall及应用程序设计</vt:lpstr>
      <vt:lpstr>内核模拟硬件机制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uIPC第一阶段设计</dc:title>
  <dc:creator>联想</dc:creator>
  <cp:lastModifiedBy>联想</cp:lastModifiedBy>
  <cp:revision>8</cp:revision>
  <dcterms:created xsi:type="dcterms:W3CDTF">2022-04-01T04:25:14Z</dcterms:created>
  <dcterms:modified xsi:type="dcterms:W3CDTF">2022-04-01T08:15:16Z</dcterms:modified>
</cp:coreProperties>
</file>