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57" r:id="rId3"/>
    <p:sldId id="280" r:id="rId4"/>
    <p:sldId id="300" r:id="rId5"/>
    <p:sldId id="301" r:id="rId6"/>
    <p:sldId id="284" r:id="rId7"/>
    <p:sldId id="285" r:id="rId8"/>
    <p:sldId id="286" r:id="rId9"/>
    <p:sldId id="287" r:id="rId10"/>
    <p:sldId id="288" r:id="rId11"/>
    <p:sldId id="281" r:id="rId12"/>
    <p:sldId id="291" r:id="rId13"/>
    <p:sldId id="289" r:id="rId14"/>
    <p:sldId id="290" r:id="rId15"/>
    <p:sldId id="292" r:id="rId16"/>
    <p:sldId id="283" r:id="rId17"/>
    <p:sldId id="293" r:id="rId18"/>
    <p:sldId id="295" r:id="rId19"/>
    <p:sldId id="296" r:id="rId20"/>
    <p:sldId id="298" r:id="rId21"/>
    <p:sldId id="299" r:id="rId22"/>
    <p:sldId id="278" r:id="rId23"/>
    <p:sldId id="30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9C17B-ADD2-4AB3-A9D7-15488B00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F9AFC6-9631-42F1-8C72-A278729A2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199EB-5B3F-4DB6-9EAD-8B5A43C3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58F-48F9-4F1C-B38A-986C4DC60952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B81EB-29C5-4E79-94FC-8AB0960A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5E7F3-C8AF-44C1-9B44-B7DE2D10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574-2F86-4E0E-ACC8-3AA8006E7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0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DD155-4E67-4A04-9F07-5F4EF87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39F1E7-4B87-4C97-8BAB-4EC91DF2F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0211B-66D1-4F7B-A2CD-50A25A92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58F-48F9-4F1C-B38A-986C4DC60952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97C1A-FDFB-415B-B860-E15F28C7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C2E5B-F504-48BC-BCB4-CFDB9534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574-2F86-4E0E-ACC8-3AA8006E7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3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85FC5B-4606-4CEF-958E-60B8E5A4B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2FF39-329F-4C75-B80E-A826BF631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78BE3-1BE9-4C7A-80E6-17E65E25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58F-48F9-4F1C-B38A-986C4DC60952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27578-0A0B-402E-AE3A-6E933012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1FD23-88A5-4844-AC14-83668F51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574-2F86-4E0E-ACC8-3AA8006E7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0BFA2-DA90-45B0-864A-6D232187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DA749-B3CB-4D2A-BBB8-56B84C92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78750-1DF5-4CA4-B8CA-6E4577B4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58F-48F9-4F1C-B38A-986C4DC60952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80492-05E7-4F10-BB0F-F9D254E0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2B06E-3416-4C0E-BD82-174942F0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574-2F86-4E0E-ACC8-3AA8006E7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8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E3CD0-2487-4343-87E7-E238BAA2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17091B-72EE-42E8-BC15-5F1FD2A69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9A15B-180D-448F-B38F-5A1FF9E1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58F-48F9-4F1C-B38A-986C4DC60952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A69EB-DA56-4BF9-B631-90E6A382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62F5D-490C-4C29-BFBA-C2123959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574-2F86-4E0E-ACC8-3AA8006E7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6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CB905-1B6D-44E3-A43F-A99777BD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98EAB-184D-45E5-8984-B89E9ACE1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07E15D-1DF9-428A-A0B6-F55B8569B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32961-D725-4FD6-9927-6CFB692C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58F-48F9-4F1C-B38A-986C4DC60952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AC536-F56B-412F-AC2E-123055D6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77DDEB-0729-4F5C-B09B-4C6D9057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574-2F86-4E0E-ACC8-3AA8006E7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6C63E-C245-41D7-8D87-04476358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3BD29-7A1E-4C74-8D5A-67AF4590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94BAA-9F3D-450D-9E4C-716AAED8F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933AAE-93AB-4B14-B708-CFA9F49C1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65454E-295C-4B45-8328-C17B89CBA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CB867C-721E-46F1-AC9E-EBAEB2CF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58F-48F9-4F1C-B38A-986C4DC60952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4F1257-53EA-4B16-AA37-9AA3D5D8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033AC1-D28C-4FD5-9753-0F528514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574-2F86-4E0E-ACC8-3AA8006E7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9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ECA89-D22E-4A9C-93E3-D54095D7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E179EE-3D20-4066-9682-5AE4B81D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58F-48F9-4F1C-B38A-986C4DC60952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9E5A11-A0FF-4246-A163-13B913CE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8108E4-A91E-4240-BDAE-F0CA2AE3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574-2F86-4E0E-ACC8-3AA8006E7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8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81F322-91F9-4406-A51D-3D4B84E7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58F-48F9-4F1C-B38A-986C4DC60952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4D5405-411B-4274-8BD5-C1BEE096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8B5A5-0E07-45E7-8BD7-401C09BF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574-2F86-4E0E-ACC8-3AA8006E7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47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B9D04-5FA4-4032-B9E4-2F5AB7E4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FFE2B-C17C-4E50-A08F-A8DBC6AD4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3BEB46-1593-4731-8A98-1C8836F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CBFF1-8A12-408C-A652-AD1479F6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58F-48F9-4F1C-B38A-986C4DC60952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E2824-6263-4D87-8AAA-3A77EE85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0189F9-702C-467C-9F3E-B9FEE841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574-2F86-4E0E-ACC8-3AA8006E7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4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6293D-51D9-4A65-BFE8-42D649EA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477A48-B0EC-4681-A225-F90844DF8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4FD698-6A02-4382-ACD5-83149CD21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134A5-DE67-41EE-A856-563A91BE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158F-48F9-4F1C-B38A-986C4DC60952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574C6-DC39-4AA5-A1E5-E2BA46E0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61B8C-DA8D-44B3-943B-1E14F099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F574-2F86-4E0E-ACC8-3AA8006E7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5D000E-B36B-4A6D-B88B-19E7AB6E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130B7-F777-407A-98EE-3E634A4AE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10694-CA3A-4077-8ABB-9659F3945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158F-48F9-4F1C-B38A-986C4DC60952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1226B-73F9-4E8A-8CF5-5BC87EAA8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6496A-986C-4802-8F30-9F7811A5C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F574-2F86-4E0E-ACC8-3AA8006E7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22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l/uintr-linux-kernel/tree/rfc-v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u</a:t>
            </a:r>
            <a:r>
              <a:rPr lang="en-US" altLang="zh-CN" dirty="0" err="1" smtClean="0"/>
              <a:t>intr</a:t>
            </a:r>
            <a:r>
              <a:rPr lang="en-US" altLang="zh-CN" dirty="0" smtClean="0"/>
              <a:t>-intel-</a:t>
            </a:r>
            <a:r>
              <a:rPr lang="en-US" altLang="zh-CN" dirty="0" err="1" smtClean="0"/>
              <a:t>linux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清华大学 王之栋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08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8CE32-442F-41F4-8E0B-E798CA9B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B7612-D034-4094-AA57-3507040F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注册和注销中断处理函数</a:t>
            </a:r>
            <a:endParaRPr lang="en-US" altLang="zh-CN" dirty="0"/>
          </a:p>
          <a:p>
            <a:pPr lvl="1"/>
            <a:r>
              <a:rPr lang="en-US" altLang="zh-CN" dirty="0" err="1"/>
              <a:t>uintr_register_handler</a:t>
            </a:r>
            <a:r>
              <a:rPr lang="en-US" altLang="zh-CN" dirty="0"/>
              <a:t>(handler, flags)</a:t>
            </a:r>
          </a:p>
          <a:p>
            <a:pPr lvl="1"/>
            <a:r>
              <a:rPr lang="en-US" altLang="zh-CN" dirty="0" err="1"/>
              <a:t>uintr_unregister_handler</a:t>
            </a:r>
            <a:r>
              <a:rPr lang="en-US" altLang="zh-CN" dirty="0"/>
              <a:t>(flags)</a:t>
            </a:r>
          </a:p>
          <a:p>
            <a:r>
              <a:rPr lang="zh-CN" altLang="en-US" dirty="0"/>
              <a:t>接收方通过用户态中断编号注册</a:t>
            </a:r>
            <a:r>
              <a:rPr lang="en-US" altLang="zh-CN" dirty="0" err="1"/>
              <a:t>uintr_fd</a:t>
            </a:r>
            <a:endParaRPr lang="en-US" altLang="zh-CN" dirty="0"/>
          </a:p>
          <a:p>
            <a:pPr lvl="1"/>
            <a:r>
              <a:rPr lang="en-US" altLang="zh-CN" dirty="0" err="1"/>
              <a:t>uintr_fd</a:t>
            </a:r>
            <a:r>
              <a:rPr lang="en-US" altLang="zh-CN" dirty="0"/>
              <a:t> = </a:t>
            </a:r>
            <a:r>
              <a:rPr lang="en-US" altLang="zh-CN" dirty="0" err="1"/>
              <a:t>uintr_create_fd</a:t>
            </a:r>
            <a:r>
              <a:rPr lang="en-US" altLang="zh-CN" dirty="0"/>
              <a:t>(vector, flags)</a:t>
            </a:r>
          </a:p>
          <a:p>
            <a:r>
              <a:rPr lang="zh-CN" altLang="en-US" dirty="0"/>
              <a:t>发送方使用</a:t>
            </a:r>
            <a:r>
              <a:rPr lang="en-US" altLang="zh-CN" dirty="0" err="1"/>
              <a:t>uintr_fd</a:t>
            </a:r>
            <a:r>
              <a:rPr lang="zh-CN" altLang="en-US" dirty="0"/>
              <a:t>获取</a:t>
            </a:r>
            <a:r>
              <a:rPr lang="en-US" altLang="zh-CN" dirty="0" err="1"/>
              <a:t>uipi_index</a:t>
            </a:r>
            <a:endParaRPr lang="en-US" altLang="zh-CN" dirty="0"/>
          </a:p>
          <a:p>
            <a:pPr lvl="1"/>
            <a:r>
              <a:rPr lang="en-US" altLang="zh-CN" dirty="0" err="1"/>
              <a:t>uipi_index</a:t>
            </a:r>
            <a:r>
              <a:rPr lang="en-US" altLang="zh-CN" dirty="0"/>
              <a:t> = </a:t>
            </a:r>
            <a:r>
              <a:rPr lang="en-US" altLang="zh-CN" dirty="0" err="1"/>
              <a:t>uintr_register_sender</a:t>
            </a:r>
            <a:r>
              <a:rPr lang="en-US" altLang="zh-CN" dirty="0"/>
              <a:t>(</a:t>
            </a:r>
            <a:r>
              <a:rPr lang="en-US" altLang="zh-CN" dirty="0" err="1"/>
              <a:t>uintr_fd</a:t>
            </a:r>
            <a:r>
              <a:rPr lang="en-US" altLang="zh-CN" dirty="0"/>
              <a:t>, flags)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75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用户态中断流程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UIHANDLER</a:t>
            </a:r>
            <a:r>
              <a:rPr lang="zh-CN" altLang="en-US" dirty="0"/>
              <a:t>：</a:t>
            </a:r>
            <a:r>
              <a:rPr lang="en-US" altLang="zh-CN" dirty="0"/>
              <a:t>User Interrupt Handler</a:t>
            </a:r>
          </a:p>
          <a:p>
            <a:r>
              <a:rPr lang="en-US" altLang="zh-CN" dirty="0"/>
              <a:t>UPIDADDR</a:t>
            </a:r>
            <a:r>
              <a:rPr lang="zh-CN" altLang="en-US" dirty="0"/>
              <a:t>：</a:t>
            </a:r>
            <a:r>
              <a:rPr lang="en-US" altLang="zh-CN" dirty="0"/>
              <a:t>User Posted Interrupt Descriptor Address</a:t>
            </a:r>
          </a:p>
          <a:p>
            <a:pPr lvl="1"/>
            <a:r>
              <a:rPr lang="en-US" altLang="zh-CN" dirty="0"/>
              <a:t>UPID</a:t>
            </a:r>
            <a:r>
              <a:rPr lang="zh-CN" altLang="en-US" dirty="0"/>
              <a:t>的地址，接收中断时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接收</a:t>
            </a:r>
            <a:r>
              <a:rPr lang="zh-CN" altLang="en-US" dirty="0"/>
              <a:t>方注册</a:t>
            </a:r>
            <a:r>
              <a:rPr lang="en-US" altLang="zh-CN" dirty="0"/>
              <a:t>handler</a:t>
            </a:r>
            <a:r>
              <a:rPr lang="zh-CN" altLang="en-US" dirty="0"/>
              <a:t>，硬件将</a:t>
            </a:r>
            <a:r>
              <a:rPr lang="en-US" altLang="zh-CN" dirty="0"/>
              <a:t>handler</a:t>
            </a:r>
            <a:r>
              <a:rPr lang="zh-CN" altLang="en-US" dirty="0"/>
              <a:t>记录在</a:t>
            </a:r>
            <a:r>
              <a:rPr lang="en-US" altLang="zh-CN" dirty="0"/>
              <a:t>UIHANDLER</a:t>
            </a:r>
            <a:r>
              <a:rPr lang="zh-CN" altLang="en-US" dirty="0"/>
              <a:t>中，内核为接收方创建</a:t>
            </a:r>
            <a:r>
              <a:rPr lang="en-US" altLang="zh-CN" dirty="0"/>
              <a:t>UPID</a:t>
            </a:r>
            <a:r>
              <a:rPr lang="zh-CN" altLang="en-US" dirty="0"/>
              <a:t>（在内存中保存控制状态、接收方信息与用户态中断等待情况），并记录在硬件的</a:t>
            </a:r>
            <a:r>
              <a:rPr lang="en-US" altLang="zh-CN" dirty="0"/>
              <a:t>UPIDADDR</a:t>
            </a:r>
            <a:r>
              <a:rPr lang="zh-CN" altLang="en-US" dirty="0"/>
              <a:t>中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12" y="3391685"/>
            <a:ext cx="4252944" cy="110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1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56CF9-FCA1-4332-8708-4E5AA1F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UPID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7127D73-1575-4AE5-8D26-E34127641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6228" cy="4440481"/>
          </a:xfrm>
        </p:spPr>
      </p:pic>
    </p:spTree>
    <p:extLst>
      <p:ext uri="{BB962C8B-B14F-4D97-AF65-F5344CB8AC3E}">
        <p14:creationId xmlns:p14="http://schemas.microsoft.com/office/powerpoint/2010/main" val="279797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用户态中断流程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接收方可以为某个编号（</a:t>
            </a:r>
            <a:r>
              <a:rPr lang="en-US" altLang="zh-CN" dirty="0"/>
              <a:t>0-63</a:t>
            </a:r>
            <a:r>
              <a:rPr lang="zh-CN" altLang="en-US" dirty="0"/>
              <a:t>）的用户态中断创建</a:t>
            </a:r>
            <a:r>
              <a:rPr lang="en-US" altLang="zh-CN" dirty="0" err="1"/>
              <a:t>fd</a:t>
            </a:r>
            <a:r>
              <a:rPr lang="zh-CN" altLang="en-US" dirty="0"/>
              <a:t>（对用户态中断编号和</a:t>
            </a:r>
            <a:r>
              <a:rPr lang="en-US" altLang="zh-CN" dirty="0"/>
              <a:t>UPID</a:t>
            </a:r>
            <a:r>
              <a:rPr lang="zh-CN" altLang="en-US" dirty="0"/>
              <a:t>的抽象），并通过</a:t>
            </a:r>
            <a:r>
              <a:rPr lang="en-US" altLang="zh-CN" dirty="0"/>
              <a:t>fork</a:t>
            </a:r>
            <a:r>
              <a:rPr lang="zh-CN" altLang="en-US" dirty="0"/>
              <a:t>、</a:t>
            </a:r>
            <a:r>
              <a:rPr lang="en-US" altLang="zh-CN" dirty="0"/>
              <a:t>domain sockets</a:t>
            </a:r>
            <a:r>
              <a:rPr lang="zh-CN" altLang="en-US" dirty="0"/>
              <a:t>等方式将</a:t>
            </a:r>
            <a:r>
              <a:rPr lang="en-US" altLang="zh-CN" dirty="0" err="1"/>
              <a:t>fd</a:t>
            </a:r>
            <a:r>
              <a:rPr lang="zh-CN" altLang="en-US" dirty="0"/>
              <a:t>共享给发送方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36" y="1900369"/>
            <a:ext cx="4333907" cy="2519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122" y="2433637"/>
            <a:ext cx="5159875" cy="14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1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用户态中断流程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发送方通过</a:t>
            </a:r>
            <a:r>
              <a:rPr lang="en-US" altLang="zh-CN" dirty="0" err="1"/>
              <a:t>fd</a:t>
            </a:r>
            <a:r>
              <a:rPr lang="zh-CN" altLang="en-US" dirty="0"/>
              <a:t>建立与接收方的“连接”，内核在发送方的</a:t>
            </a:r>
            <a:r>
              <a:rPr lang="en-US" altLang="zh-CN" dirty="0"/>
              <a:t>UITT</a:t>
            </a:r>
            <a:r>
              <a:rPr lang="zh-CN" altLang="en-US" dirty="0"/>
              <a:t>中添加一个</a:t>
            </a:r>
            <a:r>
              <a:rPr lang="en-US" altLang="zh-CN" dirty="0"/>
              <a:t>UITTE</a:t>
            </a:r>
            <a:r>
              <a:rPr lang="zh-CN" altLang="en-US" dirty="0"/>
              <a:t>（包括中断编号、</a:t>
            </a:r>
            <a:r>
              <a:rPr lang="en-US" altLang="zh-CN" dirty="0"/>
              <a:t>UPID</a:t>
            </a:r>
            <a:r>
              <a:rPr lang="zh-CN" altLang="en-US" dirty="0"/>
              <a:t>地址）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52" y="1629784"/>
            <a:ext cx="5924092" cy="26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7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5360C-8699-45C5-982A-1DC98F6E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UITT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739AC1-865C-4309-894A-BCB570F25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4034"/>
            <a:ext cx="10515600" cy="2665719"/>
          </a:xfrm>
        </p:spPr>
      </p:pic>
    </p:spTree>
    <p:extLst>
      <p:ext uri="{BB962C8B-B14F-4D97-AF65-F5344CB8AC3E}">
        <p14:creationId xmlns:p14="http://schemas.microsoft.com/office/powerpoint/2010/main" val="1817906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用户态中断流程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发送方用 </a:t>
            </a:r>
            <a:r>
              <a:rPr lang="en-US" altLang="zh-CN" dirty="0" err="1"/>
              <a:t>senduipi</a:t>
            </a:r>
            <a:r>
              <a:rPr lang="en-US" altLang="zh-CN" dirty="0"/>
              <a:t> </a:t>
            </a:r>
            <a:r>
              <a:rPr lang="zh-CN" altLang="en-US" dirty="0" smtClean="0"/>
              <a:t>指令</a:t>
            </a:r>
            <a:r>
              <a:rPr lang="zh-CN" altLang="en-US" dirty="0"/>
              <a:t>，按</a:t>
            </a:r>
            <a:r>
              <a:rPr lang="en-US" altLang="zh-CN" dirty="0"/>
              <a:t>UITT</a:t>
            </a:r>
            <a:r>
              <a:rPr lang="zh-CN" altLang="en-US" dirty="0"/>
              <a:t>中对应项的信息将目标</a:t>
            </a:r>
            <a:r>
              <a:rPr lang="en-US" altLang="zh-CN" dirty="0"/>
              <a:t>UPID</a:t>
            </a:r>
            <a:r>
              <a:rPr lang="zh-CN" altLang="en-US" dirty="0"/>
              <a:t>中的</a:t>
            </a:r>
            <a:r>
              <a:rPr lang="en-US" altLang="zh-CN" dirty="0"/>
              <a:t>PIR</a:t>
            </a:r>
            <a:r>
              <a:rPr lang="zh-CN" altLang="en-US" dirty="0"/>
              <a:t>位置</a:t>
            </a:r>
            <a:r>
              <a:rPr lang="en-US" altLang="zh-CN" dirty="0"/>
              <a:t>1</a:t>
            </a:r>
            <a:r>
              <a:rPr lang="zh-CN" altLang="en-US" dirty="0"/>
              <a:t>。若对应</a:t>
            </a:r>
            <a:r>
              <a:rPr lang="en-US" altLang="zh-CN" dirty="0"/>
              <a:t>UPID.SN=0</a:t>
            </a:r>
            <a:r>
              <a:rPr lang="zh-CN" altLang="en-US" dirty="0"/>
              <a:t>，给对应</a:t>
            </a:r>
            <a:r>
              <a:rPr lang="en-US" altLang="zh-CN" dirty="0"/>
              <a:t>APIC</a:t>
            </a:r>
            <a:r>
              <a:rPr lang="zh-CN" altLang="en-US" dirty="0"/>
              <a:t>发一个</a:t>
            </a:r>
            <a:r>
              <a:rPr lang="en-US" altLang="zh-CN" dirty="0"/>
              <a:t>IPI</a:t>
            </a:r>
            <a:r>
              <a:rPr lang="zh-CN" altLang="en-US" dirty="0"/>
              <a:t>进行通知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24" y="1494056"/>
            <a:ext cx="3868760" cy="26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36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8CFFC-7BDB-4534-888E-4AE34890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发送过程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89187A-42D8-4BEF-BAEE-9EBE28BFAC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用户程序执行</a:t>
            </a:r>
            <a:r>
              <a:rPr lang="en-US" altLang="zh-CN" dirty="0"/>
              <a:t>SENDUIPI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需要访问内存</a:t>
            </a:r>
            <a:endParaRPr lang="en-US" altLang="zh-CN" dirty="0"/>
          </a:p>
          <a:p>
            <a:r>
              <a:rPr lang="zh-CN" altLang="en-US" dirty="0"/>
              <a:t>不一定发送</a:t>
            </a:r>
            <a:r>
              <a:rPr lang="en-US" altLang="zh-CN" dirty="0" smtClean="0"/>
              <a:t>IPI</a:t>
            </a:r>
          </a:p>
          <a:p>
            <a:endParaRPr lang="en-US" altLang="zh-CN" dirty="0"/>
          </a:p>
          <a:p>
            <a:r>
              <a:rPr lang="en-US" altLang="zh-CN" dirty="0"/>
              <a:t>UITTADDR</a:t>
            </a:r>
            <a:r>
              <a:rPr lang="zh-CN" altLang="en-US" dirty="0"/>
              <a:t>：</a:t>
            </a:r>
            <a:r>
              <a:rPr lang="en-US" altLang="zh-CN" dirty="0"/>
              <a:t>User Interrupt Target Table Address</a:t>
            </a:r>
          </a:p>
          <a:p>
            <a:pPr lvl="1"/>
            <a:r>
              <a:rPr lang="en-US" altLang="zh-CN" dirty="0"/>
              <a:t>UITT</a:t>
            </a:r>
            <a:r>
              <a:rPr lang="zh-CN" altLang="en-US" dirty="0"/>
              <a:t>的地址，使用</a:t>
            </a:r>
            <a:r>
              <a:rPr lang="en-US" altLang="zh-CN" dirty="0"/>
              <a:t>SENDUIPI</a:t>
            </a:r>
            <a:r>
              <a:rPr lang="zh-CN" altLang="en-US" dirty="0"/>
              <a:t>发送中断时使用</a:t>
            </a:r>
            <a:endParaRPr lang="en-US" altLang="zh-CN" dirty="0"/>
          </a:p>
          <a:p>
            <a:r>
              <a:rPr lang="en-US" altLang="zh-CN" dirty="0"/>
              <a:t>UITTSZ</a:t>
            </a:r>
            <a:r>
              <a:rPr lang="zh-CN" altLang="en-US" dirty="0"/>
              <a:t>：</a:t>
            </a:r>
            <a:r>
              <a:rPr lang="en-US" altLang="zh-CN" dirty="0"/>
              <a:t>UITT Size</a:t>
            </a:r>
          </a:p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9FC5592-CF54-4709-BB96-7AFF1A8739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82" y="1825625"/>
            <a:ext cx="2220635" cy="4351338"/>
          </a:xfrm>
        </p:spPr>
      </p:pic>
    </p:spTree>
    <p:extLst>
      <p:ext uri="{BB962C8B-B14F-4D97-AF65-F5344CB8AC3E}">
        <p14:creationId xmlns:p14="http://schemas.microsoft.com/office/powerpoint/2010/main" val="53265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8CFFC-7BDB-4534-888E-4AE34890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用户态中断流程</a:t>
            </a:r>
            <a:r>
              <a:rPr lang="en-US" altLang="zh-CN" dirty="0" smtClean="0"/>
              <a:t>-5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89187A-42D8-4BEF-BAEE-9EBE28BFAC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/>
              <a:t>当收到一个中断编号等于 </a:t>
            </a:r>
            <a:r>
              <a:rPr lang="en-US" altLang="zh-CN" sz="2000" dirty="0"/>
              <a:t>UINV </a:t>
            </a:r>
            <a:r>
              <a:rPr lang="zh-CN" altLang="en-US" sz="2000" dirty="0"/>
              <a:t>的中断时，硬件将该中断识别为用户态中断通知，将</a:t>
            </a:r>
            <a:r>
              <a:rPr lang="en-US" altLang="zh-CN" sz="2000" dirty="0"/>
              <a:t>UPID</a:t>
            </a:r>
            <a:r>
              <a:rPr lang="zh-CN" altLang="en-US" sz="2000" dirty="0"/>
              <a:t>中的</a:t>
            </a:r>
            <a:r>
              <a:rPr lang="en-US" altLang="zh-CN" sz="2000" dirty="0"/>
              <a:t>PIR</a:t>
            </a:r>
            <a:r>
              <a:rPr lang="zh-CN" altLang="en-US" sz="2000" dirty="0"/>
              <a:t>写入</a:t>
            </a:r>
            <a:r>
              <a:rPr lang="en-US" altLang="zh-CN" sz="2000" dirty="0"/>
              <a:t>UIRR</a:t>
            </a:r>
            <a:r>
              <a:rPr lang="zh-CN" altLang="en-US" sz="2000" dirty="0"/>
              <a:t>，并清空</a:t>
            </a:r>
            <a:r>
              <a:rPr lang="en-US" altLang="zh-CN" sz="2000" dirty="0"/>
              <a:t>UPID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200" dirty="0"/>
              <a:t>UINV</a:t>
            </a:r>
            <a:r>
              <a:rPr lang="zh-CN" altLang="en-US" sz="2200" dirty="0"/>
              <a:t>：</a:t>
            </a:r>
            <a:r>
              <a:rPr lang="en-US" altLang="zh-CN" sz="2200" dirty="0"/>
              <a:t>User Interrupt Notification Vector</a:t>
            </a:r>
          </a:p>
          <a:p>
            <a:pPr lvl="1"/>
            <a:r>
              <a:rPr lang="zh-CN" altLang="en-US" sz="1900" dirty="0"/>
              <a:t>表示会被视作用户态中断进行处理的中断编号</a:t>
            </a:r>
            <a:endParaRPr lang="en-US" altLang="zh-CN" sz="19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需要</a:t>
            </a:r>
            <a:r>
              <a:rPr lang="zh-CN" altLang="en-US" sz="2000" dirty="0"/>
              <a:t>访问</a:t>
            </a:r>
            <a:r>
              <a:rPr lang="en-US" altLang="zh-CN" sz="2000" dirty="0"/>
              <a:t>APIC</a:t>
            </a:r>
            <a:r>
              <a:rPr lang="zh-CN" altLang="en-US" sz="2000" dirty="0"/>
              <a:t>和内存</a:t>
            </a:r>
            <a:endParaRPr lang="en-US" altLang="zh-CN" sz="2000" dirty="0"/>
          </a:p>
          <a:p>
            <a:r>
              <a:rPr lang="pt-BR" altLang="zh-CN" sz="2000" dirty="0"/>
              <a:t>CR4.UINTR = 1</a:t>
            </a:r>
            <a:endParaRPr lang="zh-CN" altLang="en-US" sz="20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672E1FB-11BC-41F2-AD20-7FDC626389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04" y="1825625"/>
            <a:ext cx="2358992" cy="4351338"/>
          </a:xfrm>
        </p:spPr>
      </p:pic>
    </p:spTree>
    <p:extLst>
      <p:ext uri="{BB962C8B-B14F-4D97-AF65-F5344CB8AC3E}">
        <p14:creationId xmlns:p14="http://schemas.microsoft.com/office/powerpoint/2010/main" val="189864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8CFFC-7BDB-4534-888E-4AE34890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用户态中断流程</a:t>
            </a:r>
            <a:r>
              <a:rPr lang="en-US" altLang="zh-CN" dirty="0" smtClean="0"/>
              <a:t>-6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C15AE6-2582-42A1-83EB-941936086A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83" y="1758156"/>
            <a:ext cx="2045213" cy="4486275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89187A-42D8-4BEF-BAEE-9EBE28BFAC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硬件感知到用户态中断时（</a:t>
            </a:r>
            <a:r>
              <a:rPr lang="en-US" altLang="zh-CN" sz="1800" dirty="0"/>
              <a:t>UIRR</a:t>
            </a:r>
            <a:r>
              <a:rPr lang="zh-CN" altLang="en-US" sz="1800" dirty="0"/>
              <a:t>不为</a:t>
            </a:r>
            <a:r>
              <a:rPr lang="en-US" altLang="zh-CN" sz="1800" dirty="0"/>
              <a:t>0</a:t>
            </a:r>
            <a:r>
              <a:rPr lang="zh-CN" altLang="en-US" sz="1800" dirty="0"/>
              <a:t>），处理用户态中断，保存上下文，控制流跳转到</a:t>
            </a:r>
            <a:r>
              <a:rPr lang="en-US" altLang="zh-CN" sz="1800" dirty="0"/>
              <a:t>UIHANDLER</a:t>
            </a:r>
            <a:r>
              <a:rPr lang="zh-CN" altLang="en-US" sz="1800" dirty="0"/>
              <a:t>进行处理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/>
              <a:t>UIF</a:t>
            </a:r>
            <a:r>
              <a:rPr lang="zh-CN" altLang="en-US" sz="1800" dirty="0"/>
              <a:t>：</a:t>
            </a:r>
            <a:r>
              <a:rPr lang="en-US" altLang="zh-CN" sz="1800" dirty="0"/>
              <a:t>User Interrupt Flag</a:t>
            </a:r>
          </a:p>
          <a:p>
            <a:pPr lvl="1"/>
            <a:r>
              <a:rPr lang="zh-CN" altLang="en-US" sz="1600" dirty="0"/>
              <a:t>为</a:t>
            </a:r>
            <a:r>
              <a:rPr lang="en-US" altLang="zh-CN" sz="1600" dirty="0"/>
              <a:t>0</a:t>
            </a:r>
            <a:r>
              <a:rPr lang="zh-CN" altLang="en-US" sz="1600" dirty="0"/>
              <a:t>时屏蔽用户态中断，为</a:t>
            </a:r>
            <a:r>
              <a:rPr lang="en-US" altLang="zh-CN" sz="1600" dirty="0"/>
              <a:t>1</a:t>
            </a:r>
            <a:r>
              <a:rPr lang="zh-CN" altLang="en-US" sz="1600" dirty="0"/>
              <a:t>时使</a:t>
            </a:r>
            <a:r>
              <a:rPr lang="zh-CN" altLang="en-US" sz="1600" dirty="0" smtClean="0"/>
              <a:t>能</a:t>
            </a:r>
            <a:endParaRPr lang="en-US" altLang="zh-CN" sz="1600" dirty="0"/>
          </a:p>
          <a:p>
            <a:r>
              <a:rPr lang="en-US" altLang="zh-CN" sz="1800" dirty="0"/>
              <a:t>UISTACKADJUST</a:t>
            </a:r>
            <a:r>
              <a:rPr lang="zh-CN" altLang="en-US" sz="1800" dirty="0"/>
              <a:t>：</a:t>
            </a:r>
            <a:r>
              <a:rPr lang="en-US" altLang="zh-CN" sz="1800" dirty="0"/>
              <a:t>User Interrupt Stack Adjustment</a:t>
            </a:r>
          </a:p>
          <a:p>
            <a:pPr lvl="1"/>
            <a:r>
              <a:rPr lang="zh-CN" altLang="en-US" sz="1600" dirty="0"/>
              <a:t>表示中断处理栈地址或栈偏移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 smtClean="0"/>
              <a:t>大部分</a:t>
            </a:r>
            <a:r>
              <a:rPr lang="zh-CN" altLang="en-US" sz="1800" dirty="0"/>
              <a:t>是寄存器级的行为</a:t>
            </a:r>
            <a:endParaRPr lang="en-US" altLang="zh-CN" sz="1800" dirty="0"/>
          </a:p>
          <a:p>
            <a:r>
              <a:rPr lang="en-US" altLang="zh-CN" sz="1800" dirty="0" smtClean="0"/>
              <a:t>UIF=1</a:t>
            </a:r>
            <a:r>
              <a:rPr lang="zh-CN" altLang="en-US" sz="1800" dirty="0"/>
              <a:t>，</a:t>
            </a:r>
            <a:r>
              <a:rPr lang="en-US" altLang="zh-CN" sz="1800" dirty="0"/>
              <a:t>CPL=3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4008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01D80-35B5-4653-82CC-5B64FCA2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94A38-CDD0-42D5-8A9F-1C81A6A3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用户态中断允许将中断直接发送到用户空间</a:t>
            </a:r>
            <a:endParaRPr lang="en-US" altLang="zh-CN" dirty="0"/>
          </a:p>
          <a:p>
            <a:r>
              <a:rPr lang="zh-CN" altLang="en-US" dirty="0"/>
              <a:t>低延迟，低</a:t>
            </a:r>
            <a:r>
              <a:rPr lang="en-US" altLang="zh-CN" dirty="0"/>
              <a:t>CPU</a:t>
            </a:r>
            <a:r>
              <a:rPr lang="zh-CN" altLang="en-US" dirty="0"/>
              <a:t>占用，不需要切换到</a:t>
            </a:r>
            <a:r>
              <a:rPr lang="zh-CN" altLang="en-US" dirty="0" smtClean="0"/>
              <a:t>内核</a:t>
            </a:r>
            <a:endParaRPr lang="en-US" altLang="zh-CN" dirty="0"/>
          </a:p>
          <a:p>
            <a:r>
              <a:rPr lang="zh-CN" altLang="en-US" dirty="0"/>
              <a:t>接收</a:t>
            </a:r>
            <a:r>
              <a:rPr lang="zh-CN" altLang="en-US" dirty="0" smtClean="0"/>
              <a:t>端和发送端都是用户</a:t>
            </a:r>
            <a:r>
              <a:rPr lang="zh-CN" altLang="en-US" dirty="0"/>
              <a:t>空间的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未来考虑扩展发送端为内核或硬件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42829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8CFFC-7BDB-4534-888E-4AE34890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用户态中断流程</a:t>
            </a:r>
            <a:r>
              <a:rPr lang="en-US" altLang="zh-CN" dirty="0" smtClean="0"/>
              <a:t>-7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927249"/>
            <a:ext cx="5181600" cy="373929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指令</a:t>
            </a:r>
            <a:r>
              <a:rPr lang="en-US" altLang="zh-CN" dirty="0"/>
              <a:t>UIRET</a:t>
            </a:r>
            <a:r>
              <a:rPr lang="zh-CN" altLang="en-US" dirty="0"/>
              <a:t>可以退出用户态中断处理，恢复上下文</a:t>
            </a:r>
          </a:p>
        </p:txBody>
      </p:sp>
    </p:spTree>
    <p:extLst>
      <p:ext uri="{BB962C8B-B14F-4D97-AF65-F5344CB8AC3E}">
        <p14:creationId xmlns:p14="http://schemas.microsoft.com/office/powerpoint/2010/main" val="203710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用户态中断流程</a:t>
            </a:r>
            <a:r>
              <a:rPr lang="en-US" altLang="zh-CN" dirty="0" smtClean="0"/>
              <a:t>-8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发送方可注销 </a:t>
            </a:r>
            <a:r>
              <a:rPr lang="en-US" altLang="zh-CN" dirty="0" smtClean="0"/>
              <a:t>sender </a:t>
            </a:r>
            <a:r>
              <a:rPr lang="zh-CN" altLang="en-US" dirty="0" smtClean="0"/>
              <a:t>，将 </a:t>
            </a:r>
            <a:r>
              <a:rPr lang="en-US" altLang="zh-CN" dirty="0" smtClean="0"/>
              <a:t>UITT </a:t>
            </a:r>
            <a:r>
              <a:rPr lang="zh-CN" altLang="en-US" dirty="0" smtClean="0"/>
              <a:t>的对应表项清除</a:t>
            </a:r>
            <a:endParaRPr lang="en-US" altLang="zh-CN" dirty="0" smtClean="0"/>
          </a:p>
          <a:p>
            <a:r>
              <a:rPr lang="zh-CN" altLang="en-US" dirty="0"/>
              <a:t>接收</a:t>
            </a:r>
            <a:r>
              <a:rPr lang="zh-CN" altLang="en-US" dirty="0" smtClean="0"/>
              <a:t>方可注销 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，将 </a:t>
            </a:r>
            <a:r>
              <a:rPr lang="en-US" altLang="zh-CN" dirty="0" smtClean="0"/>
              <a:t>UPID </a:t>
            </a:r>
            <a:r>
              <a:rPr lang="zh-CN" altLang="en-US" dirty="0" smtClean="0"/>
              <a:t>清除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783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D7292-55E5-4E0C-830D-05E7D8C4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67C2B-CD0A-4862-B0BF-55E4131C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被换出的任务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UPID.SN</a:t>
            </a:r>
            <a:r>
              <a:rPr lang="zh-CN" altLang="en-US" dirty="0"/>
              <a:t>置</a:t>
            </a:r>
            <a:r>
              <a:rPr lang="en-US" altLang="zh-CN" dirty="0"/>
              <a:t>1</a:t>
            </a:r>
            <a:r>
              <a:rPr lang="zh-CN" altLang="en-US" dirty="0"/>
              <a:t>，禁用通知</a:t>
            </a:r>
            <a:endParaRPr lang="en-US" altLang="zh-CN" dirty="0"/>
          </a:p>
          <a:p>
            <a:pPr lvl="1"/>
            <a:r>
              <a:rPr lang="zh-CN" altLang="en-US" dirty="0"/>
              <a:t>后续中断仅记录在内存中，不立刻产生硬件中断</a:t>
            </a:r>
            <a:endParaRPr lang="en-US" altLang="zh-CN" dirty="0"/>
          </a:p>
          <a:p>
            <a:r>
              <a:rPr lang="zh-CN" altLang="en-US" dirty="0"/>
              <a:t>换入的任务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UPID</a:t>
            </a:r>
            <a:r>
              <a:rPr lang="zh-CN" altLang="en-US" dirty="0"/>
              <a:t>中更新通知目标（</a:t>
            </a:r>
            <a:r>
              <a:rPr lang="en-US" altLang="zh-CN" dirty="0"/>
              <a:t>notification destination</a:t>
            </a:r>
            <a:r>
              <a:rPr lang="zh-CN" altLang="en-US" dirty="0"/>
              <a:t>）为当前核的</a:t>
            </a:r>
            <a:r>
              <a:rPr lang="en-US" altLang="zh-CN" dirty="0"/>
              <a:t>APIC ID</a:t>
            </a:r>
          </a:p>
          <a:p>
            <a:pPr lvl="1"/>
            <a:r>
              <a:rPr lang="zh-CN" altLang="en-US" dirty="0"/>
              <a:t>清除</a:t>
            </a:r>
            <a:r>
              <a:rPr lang="en-US" altLang="zh-CN" dirty="0"/>
              <a:t>UPID.SN</a:t>
            </a:r>
            <a:r>
              <a:rPr lang="zh-CN" altLang="en-US" dirty="0"/>
              <a:t>，启用通知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UPID.PIR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，给本核发送一个</a:t>
            </a:r>
            <a:r>
              <a:rPr lang="en-US" altLang="zh-CN" dirty="0"/>
              <a:t>IPI</a:t>
            </a:r>
            <a:r>
              <a:rPr lang="zh-CN" altLang="en-US" dirty="0"/>
              <a:t>进行通知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02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github.com/intel/uintr-linux-kernel/tree/rfc-v1</a:t>
            </a:r>
            <a:endParaRPr lang="en-US" altLang="zh-CN" dirty="0" smtClean="0"/>
          </a:p>
          <a:p>
            <a:r>
              <a:rPr lang="zh-CN" altLang="en-US" dirty="0"/>
              <a:t>扩展</a:t>
            </a:r>
            <a:r>
              <a:rPr lang="zh-CN" altLang="en-US" dirty="0" smtClean="0"/>
              <a:t>手册 </a:t>
            </a:r>
            <a:r>
              <a:rPr lang="en-US" altLang="zh-CN" dirty="0" smtClean="0"/>
              <a:t>architecture-instruction-set-extensions chapter 2&amp;11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参考了清华大学尤予阳学长的分享，感谢他整理出的内容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9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硬件：新增一系列状态、寄存器及指令</a:t>
            </a:r>
            <a:endParaRPr lang="en-US" altLang="zh-CN" dirty="0" smtClean="0"/>
          </a:p>
          <a:p>
            <a:r>
              <a:rPr lang="zh-CN" altLang="en-US" dirty="0" smtClean="0"/>
              <a:t>内核：新增两种数据结构，保存在内存中。为接收方维护 </a:t>
            </a:r>
            <a:r>
              <a:rPr lang="en-US" altLang="zh-CN" dirty="0" smtClean="0"/>
              <a:t>UPID </a:t>
            </a:r>
            <a:r>
              <a:rPr lang="zh-CN" altLang="en-US" dirty="0" smtClean="0"/>
              <a:t>，为发送方维护 </a:t>
            </a:r>
            <a:r>
              <a:rPr lang="en-US" altLang="zh-CN" dirty="0" smtClean="0"/>
              <a:t>UITT</a:t>
            </a:r>
            <a:r>
              <a:rPr lang="zh-CN" altLang="en-US" dirty="0" smtClean="0"/>
              <a:t>，新增系统调用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CEB96A51-81C0-42B1-85C3-D8883903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2" y="3501010"/>
            <a:ext cx="4196377" cy="28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3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</a:t>
            </a:r>
            <a:r>
              <a:rPr lang="zh-CN" altLang="en-US" dirty="0" smtClean="0"/>
              <a:t>方如何将中断发至接收方处理</a:t>
            </a:r>
            <a:endParaRPr lang="en-US" altLang="zh-CN" dirty="0" smtClean="0"/>
          </a:p>
          <a:p>
            <a:pPr lvl="1"/>
            <a:r>
              <a:rPr lang="zh-CN" altLang="en-US" dirty="0"/>
              <a:t>接收</a:t>
            </a:r>
            <a:r>
              <a:rPr lang="zh-CN" altLang="en-US" dirty="0" smtClean="0"/>
              <a:t>方需要注册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，将其写入硬件状态，然后根据用户态中断编号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注册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，并分享给发送方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注册信息被内核保存在 </a:t>
            </a:r>
            <a:r>
              <a:rPr lang="en-US" altLang="zh-CN" dirty="0" smtClean="0"/>
              <a:t>UPID </a:t>
            </a:r>
            <a:r>
              <a:rPr lang="zh-CN" altLang="en-US" dirty="0" smtClean="0"/>
              <a:t>中，硬件仅记录基址</a:t>
            </a:r>
            <a:endParaRPr lang="en-US" altLang="zh-CN" dirty="0" smtClean="0"/>
          </a:p>
          <a:p>
            <a:pPr lvl="1"/>
            <a:r>
              <a:rPr lang="zh-CN" altLang="en-US" dirty="0"/>
              <a:t>发送</a:t>
            </a:r>
            <a:r>
              <a:rPr lang="zh-CN" altLang="en-US" dirty="0" smtClean="0"/>
              <a:t>方根据得到的</a:t>
            </a:r>
            <a:r>
              <a:rPr lang="en-US" altLang="zh-CN" dirty="0" err="1" smtClean="0"/>
              <a:t>fd</a:t>
            </a:r>
            <a:r>
              <a:rPr lang="zh-CN" altLang="en-US" dirty="0" smtClean="0"/>
              <a:t>与接收方建立连接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连接信息被内核保存在 </a:t>
            </a:r>
            <a:r>
              <a:rPr lang="en-US" altLang="zh-CN" dirty="0" smtClean="0"/>
              <a:t>UITT </a:t>
            </a:r>
            <a:r>
              <a:rPr lang="zh-CN" altLang="en-US" dirty="0" smtClean="0"/>
              <a:t>中，硬件仅记录基址和表项个数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616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发送方使用指令 </a:t>
            </a:r>
            <a:r>
              <a:rPr lang="en-US" altLang="zh-CN" dirty="0" err="1"/>
              <a:t>senduipi</a:t>
            </a:r>
            <a:r>
              <a:rPr lang="en-US" altLang="zh-CN" dirty="0"/>
              <a:t> index </a:t>
            </a:r>
            <a:r>
              <a:rPr lang="zh-CN" altLang="en-US" dirty="0"/>
              <a:t>发送信息，读取 </a:t>
            </a:r>
            <a:r>
              <a:rPr lang="en-US" altLang="zh-CN" dirty="0"/>
              <a:t>UITT </a:t>
            </a:r>
            <a:r>
              <a:rPr lang="zh-CN" altLang="en-US" dirty="0"/>
              <a:t>下标为 </a:t>
            </a:r>
            <a:r>
              <a:rPr lang="en-US" altLang="zh-CN" dirty="0"/>
              <a:t>index </a:t>
            </a:r>
            <a:r>
              <a:rPr lang="zh-CN" altLang="en-US" dirty="0"/>
              <a:t>的连接信息，将中断记录在 </a:t>
            </a:r>
            <a:r>
              <a:rPr lang="en-US" altLang="zh-CN" dirty="0"/>
              <a:t>UPID 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接收方被调度时，会将 </a:t>
            </a:r>
            <a:r>
              <a:rPr lang="en-US" altLang="zh-CN" dirty="0"/>
              <a:t>UPID </a:t>
            </a:r>
            <a:r>
              <a:rPr lang="zh-CN" altLang="en-US" dirty="0"/>
              <a:t>记录的中断信息写入硬件的特定状态。当接收方是活跃时，</a:t>
            </a:r>
            <a:r>
              <a:rPr lang="en-US" altLang="zh-CN" dirty="0" err="1"/>
              <a:t>senduipi</a:t>
            </a:r>
            <a:r>
              <a:rPr lang="en-US" altLang="zh-CN" dirty="0"/>
              <a:t> </a:t>
            </a:r>
            <a:r>
              <a:rPr lang="zh-CN" altLang="en-US" dirty="0"/>
              <a:t>指令会立即发送一个特殊的中断通知（保证即时处理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硬件一旦感知到有在等待处理的用户态中断，则进入</a:t>
            </a:r>
            <a:r>
              <a:rPr lang="en-US" altLang="zh-CN" dirty="0" smtClean="0"/>
              <a:t>handler</a:t>
            </a:r>
            <a:r>
              <a:rPr lang="zh-CN" altLang="en-US" dirty="0" smtClean="0"/>
              <a:t>处理中断，使用指令 </a:t>
            </a:r>
            <a:r>
              <a:rPr lang="en-US" altLang="zh-CN" dirty="0" smtClean="0"/>
              <a:t>UIRET </a:t>
            </a:r>
            <a:r>
              <a:rPr lang="zh-CN" altLang="en-US" dirty="0"/>
              <a:t>退出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71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28D5F-E95E-447E-A2D9-8180E374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用户态中断状态 </a:t>
            </a:r>
            <a:r>
              <a:rPr lang="en-US" altLang="zh-CN" dirty="0"/>
              <a:t>- 1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ACE53-5D36-4D01-9961-2A241114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UIRR</a:t>
            </a:r>
            <a:r>
              <a:rPr lang="zh-CN" altLang="en-US" dirty="0"/>
              <a:t>：</a:t>
            </a:r>
            <a:r>
              <a:rPr lang="en-US" altLang="zh-CN" dirty="0"/>
              <a:t>User Interrupt Request Register</a:t>
            </a:r>
          </a:p>
          <a:p>
            <a:pPr lvl="1"/>
            <a:r>
              <a:rPr lang="en-US" altLang="zh-CN" dirty="0"/>
              <a:t>Bit-vector</a:t>
            </a:r>
            <a:r>
              <a:rPr lang="zh-CN" altLang="en-US" dirty="0"/>
              <a:t>，第</a:t>
            </a:r>
            <a:r>
              <a:rPr lang="en-US" altLang="zh-CN" dirty="0" err="1"/>
              <a:t>i</a:t>
            </a:r>
            <a:r>
              <a:rPr lang="zh-CN" altLang="en-US" dirty="0"/>
              <a:t>位为</a:t>
            </a:r>
            <a:r>
              <a:rPr lang="en-US" altLang="zh-CN" dirty="0"/>
              <a:t>1</a:t>
            </a:r>
            <a:r>
              <a:rPr lang="zh-CN" altLang="en-US" dirty="0"/>
              <a:t>时表示</a:t>
            </a:r>
            <a:r>
              <a:rPr lang="en-US" altLang="zh-CN" dirty="0" err="1"/>
              <a:t>i</a:t>
            </a:r>
            <a:r>
              <a:rPr lang="zh-CN" altLang="en-US" dirty="0"/>
              <a:t>号用户态中断待处理</a:t>
            </a:r>
            <a:endParaRPr lang="en-US" altLang="zh-CN" dirty="0"/>
          </a:p>
          <a:p>
            <a:r>
              <a:rPr lang="en-US" altLang="zh-CN" dirty="0"/>
              <a:t>UIF</a:t>
            </a:r>
            <a:r>
              <a:rPr lang="zh-CN" altLang="en-US" dirty="0"/>
              <a:t>：</a:t>
            </a:r>
            <a:r>
              <a:rPr lang="en-US" altLang="zh-CN" dirty="0"/>
              <a:t>User Interrupt Flag</a:t>
            </a:r>
          </a:p>
          <a:p>
            <a:pPr lvl="1"/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时屏蔽用户态中断，为</a:t>
            </a:r>
            <a:r>
              <a:rPr lang="en-US" altLang="zh-CN" dirty="0"/>
              <a:t>1</a:t>
            </a:r>
            <a:r>
              <a:rPr lang="zh-CN" altLang="en-US" dirty="0"/>
              <a:t>时使能</a:t>
            </a:r>
            <a:endParaRPr lang="en-US" altLang="zh-CN" dirty="0"/>
          </a:p>
          <a:p>
            <a:r>
              <a:rPr lang="en-US" altLang="zh-CN" dirty="0"/>
              <a:t>UIHANDLER</a:t>
            </a:r>
            <a:r>
              <a:rPr lang="zh-CN" altLang="en-US" dirty="0"/>
              <a:t>：</a:t>
            </a:r>
            <a:r>
              <a:rPr lang="en-US" altLang="zh-CN" dirty="0"/>
              <a:t>User Interrupt Handler</a:t>
            </a:r>
          </a:p>
          <a:p>
            <a:r>
              <a:rPr lang="en-US" altLang="zh-CN" dirty="0"/>
              <a:t>UISTACKADJUST</a:t>
            </a:r>
            <a:r>
              <a:rPr lang="zh-CN" altLang="en-US" dirty="0"/>
              <a:t>：</a:t>
            </a:r>
            <a:r>
              <a:rPr lang="en-US" altLang="zh-CN" dirty="0"/>
              <a:t>User Interrupt Stack Adjustment</a:t>
            </a:r>
          </a:p>
          <a:p>
            <a:pPr lvl="1"/>
            <a:r>
              <a:rPr lang="zh-CN" altLang="en-US" dirty="0"/>
              <a:t>表示中断处理栈地址或栈偏移</a:t>
            </a:r>
            <a:endParaRPr lang="en-US" altLang="zh-CN" dirty="0"/>
          </a:p>
          <a:p>
            <a:r>
              <a:rPr lang="en-US" altLang="zh-CN" dirty="0"/>
              <a:t>UINV</a:t>
            </a:r>
            <a:r>
              <a:rPr lang="zh-CN" altLang="en-US" dirty="0"/>
              <a:t>：</a:t>
            </a:r>
            <a:r>
              <a:rPr lang="en-US" altLang="zh-CN" dirty="0"/>
              <a:t>User Interrupt Notification Vector</a:t>
            </a:r>
          </a:p>
          <a:p>
            <a:pPr lvl="1"/>
            <a:r>
              <a:rPr lang="zh-CN" altLang="en-US" dirty="0"/>
              <a:t>表示会被视作用户态中断进行处理的中断编号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26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C7A85-CC0E-45E0-BF80-5DE8E716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用户态中断状态 </a:t>
            </a:r>
            <a:r>
              <a:rPr lang="en-US" altLang="zh-CN" dirty="0"/>
              <a:t>- 2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8662C-269E-43D7-8BE0-20654E12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UPIDADDR</a:t>
            </a:r>
            <a:r>
              <a:rPr lang="zh-CN" altLang="en-US" dirty="0"/>
              <a:t>：</a:t>
            </a:r>
            <a:r>
              <a:rPr lang="en-US" altLang="zh-CN" dirty="0"/>
              <a:t>User Posted Interrupt Descriptor Address</a:t>
            </a:r>
          </a:p>
          <a:p>
            <a:pPr lvl="1"/>
            <a:r>
              <a:rPr lang="en-US" altLang="zh-CN" dirty="0"/>
              <a:t>UPID</a:t>
            </a:r>
            <a:r>
              <a:rPr lang="zh-CN" altLang="en-US" dirty="0"/>
              <a:t>的地址，接收中断时使用</a:t>
            </a:r>
            <a:endParaRPr lang="en-US" altLang="zh-CN" dirty="0"/>
          </a:p>
          <a:p>
            <a:r>
              <a:rPr lang="en-US" altLang="zh-CN" dirty="0"/>
              <a:t>UITTADDR</a:t>
            </a:r>
            <a:r>
              <a:rPr lang="zh-CN" altLang="en-US" dirty="0"/>
              <a:t>：</a:t>
            </a:r>
            <a:r>
              <a:rPr lang="en-US" altLang="zh-CN" dirty="0"/>
              <a:t>User Interrupt Target Table Address</a:t>
            </a:r>
          </a:p>
          <a:p>
            <a:pPr lvl="1"/>
            <a:r>
              <a:rPr lang="en-US" altLang="zh-CN" dirty="0"/>
              <a:t>UITT</a:t>
            </a:r>
            <a:r>
              <a:rPr lang="zh-CN" altLang="en-US" dirty="0"/>
              <a:t>的地址，使用</a:t>
            </a:r>
            <a:r>
              <a:rPr lang="en-US" altLang="zh-CN" dirty="0"/>
              <a:t>SENDUIPI</a:t>
            </a:r>
            <a:r>
              <a:rPr lang="zh-CN" altLang="en-US" dirty="0"/>
              <a:t>发送中断时使用</a:t>
            </a:r>
            <a:endParaRPr lang="en-US" altLang="zh-CN" dirty="0"/>
          </a:p>
          <a:p>
            <a:r>
              <a:rPr lang="en-US" altLang="zh-CN" dirty="0"/>
              <a:t>UITTSZ</a:t>
            </a:r>
            <a:r>
              <a:rPr lang="zh-CN" altLang="en-US" dirty="0"/>
              <a:t>：</a:t>
            </a:r>
            <a:r>
              <a:rPr lang="en-US" altLang="zh-CN" dirty="0"/>
              <a:t>UITT Size</a:t>
            </a:r>
          </a:p>
        </p:txBody>
      </p:sp>
    </p:spTree>
    <p:extLst>
      <p:ext uri="{BB962C8B-B14F-4D97-AF65-F5344CB8AC3E}">
        <p14:creationId xmlns:p14="http://schemas.microsoft.com/office/powerpoint/2010/main" val="132982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E90B4-AA1D-4983-AC65-3EB6B5F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</a:t>
            </a:r>
            <a:r>
              <a:rPr lang="en-US" altLang="zh-CN" dirty="0"/>
              <a:t>MSR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3E4B1-6EAD-44F4-8195-E383B4E8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IA32_UINTR_RR</a:t>
            </a:r>
            <a:r>
              <a:rPr lang="zh-CN" altLang="en-US" dirty="0"/>
              <a:t>：</a:t>
            </a:r>
            <a:r>
              <a:rPr lang="en-US" altLang="zh-CN" dirty="0"/>
              <a:t>UIRR</a:t>
            </a:r>
          </a:p>
          <a:p>
            <a:r>
              <a:rPr lang="en-US" altLang="zh-CN" dirty="0"/>
              <a:t>IA32_UINTR_HANDLER</a:t>
            </a:r>
            <a:r>
              <a:rPr lang="zh-CN" altLang="en-US" dirty="0"/>
              <a:t>：</a:t>
            </a:r>
            <a:r>
              <a:rPr lang="en-US" altLang="zh-CN" dirty="0"/>
              <a:t>UIHANDLER</a:t>
            </a:r>
          </a:p>
          <a:p>
            <a:r>
              <a:rPr lang="en-US" altLang="zh-CN" dirty="0"/>
              <a:t>IA32_UINTR_STACKADJUST</a:t>
            </a:r>
            <a:r>
              <a:rPr lang="zh-CN" altLang="en-US" dirty="0"/>
              <a:t>：</a:t>
            </a:r>
            <a:r>
              <a:rPr lang="en-US" altLang="zh-CN" dirty="0"/>
              <a:t>UISTACKADJUST</a:t>
            </a:r>
          </a:p>
          <a:p>
            <a:r>
              <a:rPr lang="en-US" altLang="zh-CN" dirty="0"/>
              <a:t>IA32_UINTR_MISC</a:t>
            </a:r>
            <a:r>
              <a:rPr lang="zh-CN" altLang="en-US" dirty="0"/>
              <a:t>：</a:t>
            </a:r>
            <a:r>
              <a:rPr lang="en-US" altLang="zh-CN" dirty="0"/>
              <a:t>UITTSZ</a:t>
            </a:r>
            <a:r>
              <a:rPr lang="zh-CN" altLang="en-US" dirty="0"/>
              <a:t>、</a:t>
            </a:r>
            <a:r>
              <a:rPr lang="en-US" altLang="zh-CN" dirty="0"/>
              <a:t>UINV</a:t>
            </a:r>
          </a:p>
          <a:p>
            <a:r>
              <a:rPr lang="en-US" altLang="zh-CN" dirty="0"/>
              <a:t>IA32_UINTR_PD</a:t>
            </a:r>
            <a:r>
              <a:rPr lang="zh-CN" altLang="en-US" dirty="0"/>
              <a:t>：</a:t>
            </a:r>
            <a:r>
              <a:rPr lang="en-US" altLang="zh-CN" dirty="0"/>
              <a:t>UPIDADDR</a:t>
            </a:r>
          </a:p>
          <a:p>
            <a:r>
              <a:rPr lang="en-US" altLang="zh-CN" dirty="0"/>
              <a:t>IA32_UINTR_TT</a:t>
            </a:r>
            <a:r>
              <a:rPr lang="zh-CN" altLang="en-US" dirty="0"/>
              <a:t>：</a:t>
            </a:r>
            <a:r>
              <a:rPr lang="en-US" altLang="zh-CN" dirty="0"/>
              <a:t>UITTADDR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03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A3302-E431-4295-95A5-C6CE3A2A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E7E97-1540-46B8-B694-20E8D2ECA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CLUI</a:t>
            </a:r>
            <a:r>
              <a:rPr lang="zh-CN" altLang="en-US" dirty="0"/>
              <a:t>：</a:t>
            </a:r>
            <a:r>
              <a:rPr lang="en-US" altLang="zh-CN" dirty="0"/>
              <a:t>Clear User Interrupt Flag</a:t>
            </a:r>
          </a:p>
          <a:p>
            <a:r>
              <a:rPr lang="en-US" altLang="zh-CN" dirty="0"/>
              <a:t>STUI</a:t>
            </a:r>
            <a:r>
              <a:rPr lang="zh-CN" altLang="en-US" dirty="0"/>
              <a:t>：</a:t>
            </a:r>
            <a:r>
              <a:rPr lang="en-US" altLang="zh-CN" dirty="0"/>
              <a:t>Set User Interrupt Flag</a:t>
            </a:r>
          </a:p>
          <a:p>
            <a:r>
              <a:rPr lang="en-US" altLang="zh-CN" dirty="0"/>
              <a:t>TESTUI</a:t>
            </a:r>
            <a:r>
              <a:rPr lang="zh-CN" altLang="en-US" dirty="0"/>
              <a:t>：</a:t>
            </a:r>
            <a:r>
              <a:rPr lang="en-US" altLang="zh-CN" dirty="0"/>
              <a:t>Determine User Interrupt Flag</a:t>
            </a:r>
          </a:p>
          <a:p>
            <a:r>
              <a:rPr lang="en-US" altLang="zh-CN" dirty="0"/>
              <a:t>SENDUIPI</a:t>
            </a:r>
            <a:r>
              <a:rPr lang="zh-CN" altLang="en-US" dirty="0"/>
              <a:t>：</a:t>
            </a:r>
            <a:r>
              <a:rPr lang="en-US" altLang="zh-CN" dirty="0"/>
              <a:t>Send User </a:t>
            </a:r>
            <a:r>
              <a:rPr lang="en-US" altLang="zh-CN" dirty="0" err="1"/>
              <a:t>Interprocessor</a:t>
            </a:r>
            <a:r>
              <a:rPr lang="en-US" altLang="zh-CN" dirty="0"/>
              <a:t> Interrupts</a:t>
            </a:r>
          </a:p>
          <a:p>
            <a:pPr lvl="1"/>
            <a:r>
              <a:rPr lang="zh-CN" altLang="en-US" dirty="0"/>
              <a:t>发送跨核的用户态中断</a:t>
            </a:r>
            <a:endParaRPr lang="en-US" altLang="zh-CN" dirty="0"/>
          </a:p>
          <a:p>
            <a:r>
              <a:rPr lang="en-US" altLang="zh-CN" dirty="0"/>
              <a:t>UIRET</a:t>
            </a:r>
            <a:r>
              <a:rPr lang="zh-CN" altLang="en-US" dirty="0"/>
              <a:t>：</a:t>
            </a:r>
            <a:r>
              <a:rPr lang="en-US" altLang="zh-CN" dirty="0"/>
              <a:t>User Interrupt Return</a:t>
            </a:r>
          </a:p>
          <a:p>
            <a:pPr lvl="1"/>
            <a:r>
              <a:rPr lang="zh-CN" altLang="en-US" dirty="0"/>
              <a:t>用于从中断处理函数返回</a:t>
            </a:r>
          </a:p>
        </p:txBody>
      </p:sp>
    </p:spTree>
    <p:extLst>
      <p:ext uri="{BB962C8B-B14F-4D97-AF65-F5344CB8AC3E}">
        <p14:creationId xmlns:p14="http://schemas.microsoft.com/office/powerpoint/2010/main" val="62843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996</Words>
  <Application>Microsoft Office PowerPoint</Application>
  <PresentationFormat>宽屏</PresentationFormat>
  <Paragraphs>138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uintr-intel-linux</vt:lpstr>
      <vt:lpstr>背景</vt:lpstr>
      <vt:lpstr>简介-1</vt:lpstr>
      <vt:lpstr>简介-2</vt:lpstr>
      <vt:lpstr>简介-3</vt:lpstr>
      <vt:lpstr>用户态中断状态 - 1</vt:lpstr>
      <vt:lpstr>用户态中断状态 - 2</vt:lpstr>
      <vt:lpstr>新增MSR</vt:lpstr>
      <vt:lpstr>新增指令</vt:lpstr>
      <vt:lpstr>新增系统调用</vt:lpstr>
      <vt:lpstr>用户态中断流程-1</vt:lpstr>
      <vt:lpstr>UPID</vt:lpstr>
      <vt:lpstr>用户态中断流程-2</vt:lpstr>
      <vt:lpstr>用户态中断流程-3</vt:lpstr>
      <vt:lpstr>UITT</vt:lpstr>
      <vt:lpstr>用户态中断流程-4</vt:lpstr>
      <vt:lpstr>发送过程</vt:lpstr>
      <vt:lpstr>用户态中断流程-5</vt:lpstr>
      <vt:lpstr>用户态中断流程-6</vt:lpstr>
      <vt:lpstr>用户态中断流程-7</vt:lpstr>
      <vt:lpstr>用户态中断流程-8</vt:lpstr>
      <vt:lpstr>上下文切换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Kali Yttri</dc:creator>
  <cp:lastModifiedBy>联想</cp:lastModifiedBy>
  <cp:revision>11</cp:revision>
  <dcterms:created xsi:type="dcterms:W3CDTF">2021-09-16T01:51:23Z</dcterms:created>
  <dcterms:modified xsi:type="dcterms:W3CDTF">2022-03-10T11:34:18Z</dcterms:modified>
</cp:coreProperties>
</file>