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5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3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6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4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2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6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5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12CA-76C1-4535-8B55-96A741FBFD6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79DE-3D20-432D-A524-EE89B73A4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/>
              <a:t>u</a:t>
            </a:r>
            <a:r>
              <a:rPr lang="en-US" altLang="zh-CN" sz="4400" dirty="0" err="1" smtClean="0"/>
              <a:t>intr</a:t>
            </a:r>
            <a:r>
              <a:rPr lang="en-US" altLang="zh-CN" sz="4400" dirty="0" smtClean="0"/>
              <a:t>-</a:t>
            </a:r>
            <a:r>
              <a:rPr lang="en-US" altLang="zh-CN" sz="4400" dirty="0" err="1" smtClean="0"/>
              <a:t>linux</a:t>
            </a:r>
            <a:r>
              <a:rPr lang="en-US" altLang="zh-CN" sz="4400" dirty="0" smtClean="0"/>
              <a:t>-kernel commit summary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王之栋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53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内核对支持用户态中断机制的新增实现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fork/exit</a:t>
            </a:r>
          </a:p>
          <a:p>
            <a:pPr lvl="1"/>
            <a:r>
              <a:rPr lang="zh-CN" altLang="en-US" dirty="0" smtClean="0"/>
              <a:t>用户态中断的</a:t>
            </a:r>
            <a:r>
              <a:rPr lang="en-US" altLang="zh-CN" dirty="0" smtClean="0"/>
              <a:t>MSR</a:t>
            </a:r>
            <a:r>
              <a:rPr lang="zh-CN" altLang="en-US" dirty="0" smtClean="0"/>
              <a:t>和状态（</a:t>
            </a:r>
            <a:r>
              <a:rPr lang="en-US" altLang="zh-CN" dirty="0" smtClean="0"/>
              <a:t>UINV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UIHANDLER……</a:t>
            </a:r>
            <a:r>
              <a:rPr lang="zh-CN" altLang="en-US" dirty="0" smtClean="0"/>
              <a:t>）是特定于任务的，因此在目前的设计里，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的时候会将产生的这些</a:t>
            </a:r>
            <a:r>
              <a:rPr lang="zh-CN" altLang="en-US" b="1" dirty="0" smtClean="0"/>
              <a:t>状态</a:t>
            </a:r>
            <a:r>
              <a:rPr lang="zh-CN" altLang="en-US" dirty="0" smtClean="0"/>
              <a:t>清空。但是一些内存资源并不会被清空（如 </a:t>
            </a:r>
            <a:r>
              <a:rPr lang="en-US" altLang="zh-CN" dirty="0" smtClean="0"/>
              <a:t>UPID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76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按照之前的介绍，如果接受方是活跃的，发送方会发送</a:t>
            </a:r>
            <a:r>
              <a:rPr lang="en-US" altLang="zh-CN" sz="2000" dirty="0" smtClean="0"/>
              <a:t>IPI</a:t>
            </a:r>
            <a:r>
              <a:rPr lang="zh-CN" altLang="en-US" sz="2000" dirty="0" smtClean="0"/>
              <a:t>通知接收方立即处理用户态中断</a:t>
            </a:r>
            <a:endParaRPr lang="en-US" altLang="zh-CN" sz="2000" dirty="0" smtClean="0"/>
          </a:p>
          <a:p>
            <a:r>
              <a:rPr lang="zh-CN" altLang="en-US" sz="2000" dirty="0" smtClean="0"/>
              <a:t>如果接收方不活跃，则用户态中断</a:t>
            </a:r>
            <a:r>
              <a:rPr lang="en-US" altLang="zh-CN" sz="2000" dirty="0" smtClean="0"/>
              <a:t>pending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UPID</a:t>
            </a:r>
            <a:r>
              <a:rPr lang="zh-CN" altLang="en-US" sz="2000" dirty="0" smtClean="0"/>
              <a:t>里</a:t>
            </a:r>
            <a:endParaRPr lang="en-US" altLang="zh-CN" sz="2000" dirty="0" smtClean="0"/>
          </a:p>
          <a:p>
            <a:r>
              <a:rPr lang="zh-CN" altLang="en-US" sz="2000" dirty="0" smtClean="0"/>
              <a:t>等到内核重新换入任务，内核检查到</a:t>
            </a:r>
            <a:r>
              <a:rPr lang="en-US" altLang="zh-CN" sz="2000" dirty="0" err="1" smtClean="0"/>
              <a:t>upid.pir</a:t>
            </a:r>
            <a:r>
              <a:rPr lang="zh-CN" altLang="en-US" sz="2000" dirty="0" smtClean="0"/>
              <a:t>不为空时，会给自己发送一个</a:t>
            </a:r>
            <a:r>
              <a:rPr lang="en-US" altLang="zh-CN" sz="2000" dirty="0" smtClean="0"/>
              <a:t>IPI</a:t>
            </a:r>
            <a:r>
              <a:rPr lang="zh-CN" altLang="en-US" sz="2000" dirty="0" smtClean="0"/>
              <a:t>进行通知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有一种临界情况：接收方原本是活跃的，发送方依据</a:t>
            </a:r>
            <a:r>
              <a:rPr lang="en-US" altLang="zh-CN" sz="2000" dirty="0" smtClean="0"/>
              <a:t>UPID.SN</a:t>
            </a:r>
            <a:r>
              <a:rPr lang="zh-CN" altLang="en-US" sz="2000" dirty="0" smtClean="0"/>
              <a:t>发送</a:t>
            </a:r>
            <a:r>
              <a:rPr lang="en-US" altLang="zh-CN" sz="2000" dirty="0" smtClean="0"/>
              <a:t>IPI</a:t>
            </a:r>
            <a:r>
              <a:rPr lang="zh-CN" altLang="en-US" sz="2000" dirty="0" smtClean="0"/>
              <a:t>，但是在</a:t>
            </a:r>
            <a:r>
              <a:rPr lang="en-US" altLang="zh-CN" sz="2000" dirty="0" smtClean="0"/>
              <a:t>IPI</a:t>
            </a:r>
            <a:r>
              <a:rPr lang="zh-CN" altLang="en-US" sz="2000" dirty="0" smtClean="0"/>
              <a:t>抵达前，接收方被换出。这种情况下内核会感知到用户态中断通知中断</a:t>
            </a:r>
            <a:endParaRPr lang="en-US" altLang="zh-CN" sz="2000" dirty="0" smtClean="0"/>
          </a:p>
          <a:p>
            <a:r>
              <a:rPr lang="zh-CN" altLang="en-US" sz="2000" dirty="0" smtClean="0"/>
              <a:t>在给出的内核实现里，内核仍然只需清空</a:t>
            </a:r>
            <a:r>
              <a:rPr lang="en-US" altLang="zh-CN" sz="2000" dirty="0" smtClean="0"/>
              <a:t>APIC</a:t>
            </a:r>
            <a:r>
              <a:rPr lang="zh-CN" altLang="en-US" sz="2000" dirty="0" smtClean="0"/>
              <a:t>中的中断，不需要干其他事，因为用户态中断仍然是</a:t>
            </a:r>
            <a:r>
              <a:rPr lang="en-US" altLang="zh-CN" sz="2000" dirty="0" smtClean="0"/>
              <a:t>pending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UPID</a:t>
            </a:r>
            <a:r>
              <a:rPr lang="zh-CN" altLang="en-US" sz="2000" smtClean="0"/>
              <a:t>里，等待任务再次换入即可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946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ommit</a:t>
            </a:r>
            <a:r>
              <a:rPr lang="zh-CN" altLang="en-US" dirty="0" smtClean="0"/>
              <a:t>一览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83" y="1769527"/>
            <a:ext cx="3440418" cy="43513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96" y="2556917"/>
            <a:ext cx="4271994" cy="27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5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ommit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传说明文档</a:t>
            </a:r>
            <a:endParaRPr lang="en-US" altLang="zh-CN" dirty="0" smtClean="0"/>
          </a:p>
          <a:p>
            <a:r>
              <a:rPr lang="zh-CN" altLang="en-US" dirty="0" smtClean="0"/>
              <a:t>基本支持（使能用户态中断、按硬件规范定义</a:t>
            </a:r>
            <a:r>
              <a:rPr lang="en-US" altLang="zh-CN" dirty="0" smtClean="0"/>
              <a:t>MSR state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内核新增系统调用</a:t>
            </a:r>
            <a:endParaRPr lang="en-US" altLang="zh-CN" dirty="0" smtClean="0"/>
          </a:p>
          <a:p>
            <a:r>
              <a:rPr lang="zh-CN" altLang="en-US" dirty="0" smtClean="0"/>
              <a:t>内核对支持用户态中断机制的新增实现</a:t>
            </a:r>
            <a:endParaRPr lang="en-US" altLang="zh-CN" dirty="0" smtClean="0"/>
          </a:p>
          <a:p>
            <a:r>
              <a:rPr lang="zh-CN" altLang="en-US" dirty="0" smtClean="0"/>
              <a:t>简单测试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37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内核新增系统调用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uintr_register_handler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接收方任务进行注册，成为一个用户态中断的接收方；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如果当前任务已经是接收方，返回退出</a:t>
            </a:r>
            <a:endParaRPr lang="en-US" altLang="zh-CN" dirty="0" smtClean="0"/>
          </a:p>
          <a:p>
            <a:pPr lvl="1"/>
            <a:r>
              <a:rPr lang="en-US" altLang="zh-CN" dirty="0" err="1"/>
              <a:t>a</a:t>
            </a:r>
            <a:r>
              <a:rPr lang="en-US" altLang="zh-CN" dirty="0" err="1" smtClean="0"/>
              <a:t>lloc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UPID </a:t>
            </a:r>
            <a:r>
              <a:rPr lang="zh-CN" altLang="en-US" dirty="0" smtClean="0"/>
              <a:t>，建立任务对 </a:t>
            </a:r>
            <a:r>
              <a:rPr lang="en-US" altLang="zh-CN" dirty="0" smtClean="0"/>
              <a:t>UPID </a:t>
            </a:r>
            <a:r>
              <a:rPr lang="zh-CN" altLang="en-US" dirty="0" smtClean="0"/>
              <a:t>的引用，并初始化 </a:t>
            </a:r>
            <a:r>
              <a:rPr lang="en-US" altLang="zh-CN" dirty="0" smtClean="0"/>
              <a:t>UPID.NV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UPID.NDST</a:t>
            </a:r>
            <a:r>
              <a:rPr lang="zh-CN" altLang="en-US" dirty="0" smtClean="0"/>
              <a:t>（通过当前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APIC 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 </a:t>
            </a:r>
            <a:r>
              <a:rPr lang="en-US" altLang="zh-CN" dirty="0" smtClean="0"/>
              <a:t>UIHANDLER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UPIDADDR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UISTACKADJUST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UINV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15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内核新增系统调用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uintr_unregister_handler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接收方任务进行注销，取消成为一个用户态中断的接收方；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如果当前任务不是接收方，返回退出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清空设置 </a:t>
            </a:r>
            <a:r>
              <a:rPr lang="en-US" altLang="zh-CN" dirty="0" smtClean="0"/>
              <a:t>UIHANDLER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UPIDADDR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UISTACKADJUST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UINV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UIRR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/>
              <a:t> </a:t>
            </a:r>
            <a:r>
              <a:rPr lang="en-US" altLang="zh-CN" dirty="0" smtClean="0"/>
              <a:t>UPID.SN </a:t>
            </a:r>
            <a:r>
              <a:rPr lang="zh-CN" altLang="en-US" dirty="0" smtClean="0"/>
              <a:t>置</a:t>
            </a: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，禁用通知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解除当前任务对 </a:t>
            </a:r>
            <a:r>
              <a:rPr lang="en-US" altLang="zh-CN" dirty="0" smtClean="0"/>
              <a:t>UPID 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060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内核新增系统调用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uintr_create_fd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注册后的接收方根据用户态中断编号（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）创建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5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内核新增系统调用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uintr_register_sender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发送方通过接收方共享的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</a:t>
            </a:r>
            <a:r>
              <a:rPr lang="zh-CN" altLang="en-US" dirty="0" smtClean="0"/>
              <a:t>建立与接收方的连接，将接收方信息配置在 </a:t>
            </a:r>
            <a:r>
              <a:rPr lang="en-US" altLang="zh-CN" dirty="0" smtClean="0"/>
              <a:t>UITT 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获得 </a:t>
            </a:r>
            <a:r>
              <a:rPr lang="en-US" altLang="zh-CN" dirty="0" err="1" smtClean="0"/>
              <a:t>uvec</a:t>
            </a:r>
            <a:r>
              <a:rPr lang="zh-CN" altLang="en-US" dirty="0" smtClean="0"/>
              <a:t>（用户态中断编号）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upid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93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内核新增系统调用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intr_wait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交出调度权，等待用户态中断；</a:t>
            </a:r>
            <a:endParaRPr lang="en-US" altLang="zh-CN" dirty="0" smtClean="0"/>
          </a:p>
          <a:p>
            <a:pPr lvl="1"/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waiting_list</a:t>
            </a:r>
            <a:r>
              <a:rPr lang="zh-CN" altLang="en-US" dirty="0" smtClean="0"/>
              <a:t>，每当调用该系统调用时，会将对应任务加入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中（未来考虑把</a:t>
            </a:r>
            <a:r>
              <a:rPr lang="en-US" altLang="zh-CN" dirty="0" err="1" smtClean="0"/>
              <a:t>waiting_list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per 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当中断发生时，扫描</a:t>
            </a:r>
            <a:r>
              <a:rPr lang="en-US" altLang="zh-CN" dirty="0" err="1" smtClean="0"/>
              <a:t>waiting_list</a:t>
            </a:r>
            <a:r>
              <a:rPr lang="zh-CN" altLang="en-US" dirty="0" smtClean="0"/>
              <a:t>，检查每个 </a:t>
            </a:r>
            <a:r>
              <a:rPr lang="en-US" altLang="zh-CN" dirty="0" smtClean="0"/>
              <a:t>UPID.ON </a:t>
            </a:r>
            <a:r>
              <a:rPr lang="zh-CN" altLang="en-US" dirty="0" smtClean="0"/>
              <a:t>，以判断是否有用户态中断，若有则唤醒进程，并移除出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86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内核对支持用户态中断机制的新增实现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任务上下文切换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切换的时候禁用用户态中断通知（将</a:t>
            </a:r>
            <a:r>
              <a:rPr lang="en-US" altLang="zh-CN" dirty="0" smtClean="0"/>
              <a:t>UINV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任务换出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UPID.SN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（禁止通知）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任务换入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UINV</a:t>
            </a:r>
            <a:r>
              <a:rPr lang="zh-CN" altLang="en-US" dirty="0" smtClean="0"/>
              <a:t>没有被正确设置，内核需要设置（内核在任务做上下文切换时，用</a:t>
            </a:r>
            <a:r>
              <a:rPr lang="en-US" altLang="zh-CN" dirty="0" smtClean="0"/>
              <a:t>XSAVES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XRSTORS</a:t>
            </a:r>
            <a:r>
              <a:rPr lang="zh-CN" altLang="en-US" dirty="0" smtClean="0"/>
              <a:t>保存与恢复</a:t>
            </a:r>
            <a:r>
              <a:rPr lang="en-US" altLang="zh-CN" dirty="0" smtClean="0"/>
              <a:t>MSR</a:t>
            </a:r>
            <a:r>
              <a:rPr lang="zh-CN" altLang="en-US" dirty="0" smtClean="0"/>
              <a:t>状态；特别地，</a:t>
            </a:r>
            <a:r>
              <a:rPr lang="en-US" altLang="zh-CN" dirty="0" smtClean="0"/>
              <a:t>XSAVES</a:t>
            </a:r>
            <a:r>
              <a:rPr lang="zh-CN" altLang="en-US" dirty="0" smtClean="0"/>
              <a:t>会清除</a:t>
            </a:r>
            <a:r>
              <a:rPr lang="en-US" altLang="zh-CN" dirty="0" smtClean="0"/>
              <a:t>UINV</a:t>
            </a:r>
            <a:r>
              <a:rPr lang="zh-CN" altLang="en-US" dirty="0" smtClean="0"/>
              <a:t>，以防止切换期间识别出用户态中断。</a:t>
            </a:r>
            <a:r>
              <a:rPr lang="en-US" altLang="zh-CN" dirty="0" smtClean="0"/>
              <a:t>XRSTORS</a:t>
            </a:r>
            <a:r>
              <a:rPr lang="zh-CN" altLang="en-US" dirty="0" smtClean="0"/>
              <a:t>会恢复</a:t>
            </a:r>
            <a:r>
              <a:rPr lang="en-US" altLang="zh-CN" dirty="0" smtClean="0"/>
              <a:t>UINV</a:t>
            </a:r>
            <a:r>
              <a:rPr lang="zh-CN" altLang="en-US" dirty="0" smtClean="0"/>
              <a:t>。由于内核的惰性恢复，如果调度的相同的用户任务，</a:t>
            </a:r>
            <a:r>
              <a:rPr lang="en-US" altLang="zh-CN" dirty="0" smtClean="0"/>
              <a:t>XRSTORS</a:t>
            </a:r>
            <a:r>
              <a:rPr lang="zh-CN" altLang="en-US" dirty="0" smtClean="0"/>
              <a:t>将被跳过，会导致</a:t>
            </a:r>
            <a:r>
              <a:rPr lang="en-US" altLang="zh-CN" dirty="0" smtClean="0"/>
              <a:t>UINV</a:t>
            </a:r>
            <a:r>
              <a:rPr lang="zh-CN" altLang="en-US" dirty="0" smtClean="0"/>
              <a:t>没有被恢复）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UPID.SN</a:t>
            </a:r>
            <a:r>
              <a:rPr lang="zh-CN" altLang="en-US" dirty="0" smtClean="0"/>
              <a:t>清空为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（启用通知）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给自己发一个通知</a:t>
            </a:r>
            <a:r>
              <a:rPr lang="en-US" altLang="zh-CN" dirty="0" smtClean="0"/>
              <a:t>IPI</a:t>
            </a:r>
          </a:p>
        </p:txBody>
      </p:sp>
    </p:spTree>
    <p:extLst>
      <p:ext uri="{BB962C8B-B14F-4D97-AF65-F5344CB8AC3E}">
        <p14:creationId xmlns:p14="http://schemas.microsoft.com/office/powerpoint/2010/main" val="50222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662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uintr-linux-kernel commit summary</vt:lpstr>
      <vt:lpstr>commit一览</vt:lpstr>
      <vt:lpstr>commit分类</vt:lpstr>
      <vt:lpstr>内核新增系统调用</vt:lpstr>
      <vt:lpstr>内核新增系统调用</vt:lpstr>
      <vt:lpstr>内核新增系统调用</vt:lpstr>
      <vt:lpstr>内核新增系统调用</vt:lpstr>
      <vt:lpstr>内核新增系统调用</vt:lpstr>
      <vt:lpstr>内核对支持用户态中断机制的新增实现</vt:lpstr>
      <vt:lpstr>内核对支持用户态中断机制的新增实现</vt:lpstr>
      <vt:lpstr>其他讨论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uintr-linux-kernel commit summary</dc:title>
  <dc:creator>联想</dc:creator>
  <cp:lastModifiedBy>联想</cp:lastModifiedBy>
  <cp:revision>6</cp:revision>
  <dcterms:created xsi:type="dcterms:W3CDTF">2022-03-25T06:23:07Z</dcterms:created>
  <dcterms:modified xsi:type="dcterms:W3CDTF">2022-03-25T07:10:01Z</dcterms:modified>
</cp:coreProperties>
</file>