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27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836A-685C-43B3-8CFC-4AAFEE30B25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A2D1-244D-4298-BC24-4EFC652A8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81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836A-685C-43B3-8CFC-4AAFEE30B25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A2D1-244D-4298-BC24-4EFC652A8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60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836A-685C-43B3-8CFC-4AAFEE30B25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A2D1-244D-4298-BC24-4EFC652A8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57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836A-685C-43B3-8CFC-4AAFEE30B25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A2D1-244D-4298-BC24-4EFC652A8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96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836A-685C-43B3-8CFC-4AAFEE30B25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A2D1-244D-4298-BC24-4EFC652A8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77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836A-685C-43B3-8CFC-4AAFEE30B25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A2D1-244D-4298-BC24-4EFC652A8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17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836A-685C-43B3-8CFC-4AAFEE30B25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A2D1-244D-4298-BC24-4EFC652A8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5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836A-685C-43B3-8CFC-4AAFEE30B25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A2D1-244D-4298-BC24-4EFC652A8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88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836A-685C-43B3-8CFC-4AAFEE30B25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A2D1-244D-4298-BC24-4EFC652A8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33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836A-685C-43B3-8CFC-4AAFEE30B25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A2D1-244D-4298-BC24-4EFC652A8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83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836A-685C-43B3-8CFC-4AAFEE30B25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A2D1-244D-4298-BC24-4EFC652A8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92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836A-685C-43B3-8CFC-4AAFEE30B259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2A2D1-244D-4298-BC24-4EFC652A8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72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smtClean="0"/>
              <a:t>用户态中断简介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计</a:t>
            </a:r>
            <a:r>
              <a:rPr lang="en-US" altLang="zh-CN" dirty="0" smtClean="0"/>
              <a:t>91 </a:t>
            </a:r>
            <a:r>
              <a:rPr lang="zh-CN" altLang="en-US" dirty="0" smtClean="0"/>
              <a:t>王之栋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218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uintr</a:t>
            </a:r>
            <a:r>
              <a:rPr lang="zh-CN" altLang="en-US" dirty="0" smtClean="0"/>
              <a:t>简介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发送</a:t>
            </a:r>
            <a:r>
              <a:rPr lang="zh-CN" altLang="en-US" dirty="0" smtClean="0"/>
              <a:t>方如何将中断发至接收方处理</a:t>
            </a:r>
            <a:endParaRPr lang="en-US" altLang="zh-CN" dirty="0" smtClean="0"/>
          </a:p>
          <a:p>
            <a:pPr lvl="1"/>
            <a:r>
              <a:rPr lang="zh-CN" altLang="en-US" dirty="0"/>
              <a:t>接收</a:t>
            </a:r>
            <a:r>
              <a:rPr lang="zh-CN" altLang="en-US" dirty="0" smtClean="0"/>
              <a:t>方需要注册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，将其写入硬件状态，然后根据用户态中断编号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注册</a:t>
            </a:r>
            <a:r>
              <a:rPr lang="en-US" altLang="zh-CN" dirty="0" err="1" smtClean="0"/>
              <a:t>fd</a:t>
            </a:r>
            <a:r>
              <a:rPr lang="zh-CN" altLang="en-US" dirty="0" smtClean="0"/>
              <a:t>，并分享给发送方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注册信息被内核保存在 </a:t>
            </a:r>
            <a:r>
              <a:rPr lang="en-US" altLang="zh-CN" dirty="0" smtClean="0"/>
              <a:t>UPID </a:t>
            </a:r>
            <a:r>
              <a:rPr lang="zh-CN" altLang="en-US" dirty="0" smtClean="0"/>
              <a:t>中，硬件仅记录基址</a:t>
            </a:r>
            <a:endParaRPr lang="en-US" altLang="zh-CN" dirty="0" smtClean="0"/>
          </a:p>
          <a:p>
            <a:pPr lvl="1"/>
            <a:r>
              <a:rPr lang="zh-CN" altLang="en-US" dirty="0"/>
              <a:t>发送</a:t>
            </a:r>
            <a:r>
              <a:rPr lang="zh-CN" altLang="en-US" dirty="0" smtClean="0"/>
              <a:t>方根据得到的</a:t>
            </a:r>
            <a:r>
              <a:rPr lang="en-US" altLang="zh-CN" dirty="0" err="1" smtClean="0"/>
              <a:t>fd</a:t>
            </a:r>
            <a:r>
              <a:rPr lang="zh-CN" altLang="en-US" dirty="0" smtClean="0"/>
              <a:t>与接收方建立连接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连接信息被内核保存在 </a:t>
            </a:r>
            <a:r>
              <a:rPr lang="en-US" altLang="zh-CN" dirty="0" smtClean="0"/>
              <a:t>UITT </a:t>
            </a:r>
            <a:r>
              <a:rPr lang="zh-CN" altLang="en-US" dirty="0" smtClean="0"/>
              <a:t>中，硬件仅记录基址和表项个数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2268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uintr</a:t>
            </a:r>
            <a:r>
              <a:rPr lang="zh-CN" altLang="en-US" dirty="0" smtClean="0"/>
              <a:t>简介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发送方使用指令 </a:t>
            </a:r>
            <a:r>
              <a:rPr lang="en-US" altLang="zh-CN" dirty="0" err="1"/>
              <a:t>senduipi</a:t>
            </a:r>
            <a:r>
              <a:rPr lang="en-US" altLang="zh-CN" dirty="0"/>
              <a:t> index </a:t>
            </a:r>
            <a:r>
              <a:rPr lang="zh-CN" altLang="en-US" dirty="0"/>
              <a:t>发送信息，读取 </a:t>
            </a:r>
            <a:r>
              <a:rPr lang="en-US" altLang="zh-CN" dirty="0"/>
              <a:t>UITT </a:t>
            </a:r>
            <a:r>
              <a:rPr lang="zh-CN" altLang="en-US" dirty="0"/>
              <a:t>下标为 </a:t>
            </a:r>
            <a:r>
              <a:rPr lang="en-US" altLang="zh-CN" dirty="0"/>
              <a:t>index </a:t>
            </a:r>
            <a:r>
              <a:rPr lang="zh-CN" altLang="en-US" dirty="0"/>
              <a:t>的连接信息，将中断记录在 </a:t>
            </a:r>
            <a:r>
              <a:rPr lang="en-US" altLang="zh-CN" dirty="0"/>
              <a:t>UPID 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接收方被调度时，会将 </a:t>
            </a:r>
            <a:r>
              <a:rPr lang="en-US" altLang="zh-CN" dirty="0"/>
              <a:t>UPID </a:t>
            </a:r>
            <a:r>
              <a:rPr lang="zh-CN" altLang="en-US" dirty="0"/>
              <a:t>记录的中断信息写入硬件的特定状态。当接收方是活跃时，</a:t>
            </a:r>
            <a:r>
              <a:rPr lang="en-US" altLang="zh-CN" dirty="0" err="1"/>
              <a:t>senduipi</a:t>
            </a:r>
            <a:r>
              <a:rPr lang="en-US" altLang="zh-CN" dirty="0"/>
              <a:t> </a:t>
            </a:r>
            <a:r>
              <a:rPr lang="zh-CN" altLang="en-US" dirty="0"/>
              <a:t>指令会立即发送一个特殊的中断通知（保证即时处理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硬件一旦感知到有在等待处理的用户态中断，则进入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处理中断，使用指令 </a:t>
            </a:r>
            <a:r>
              <a:rPr lang="en-US" altLang="zh-CN" dirty="0" smtClean="0"/>
              <a:t>UIRET </a:t>
            </a:r>
            <a:r>
              <a:rPr lang="zh-CN" altLang="en-US" dirty="0"/>
              <a:t>退出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59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uintr</a:t>
            </a:r>
            <a:r>
              <a:rPr lang="zh-CN" altLang="en-US" dirty="0" smtClean="0"/>
              <a:t>的操作系统简单设计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IPC=</a:t>
            </a:r>
            <a:r>
              <a:rPr lang="zh-CN" altLang="en-US" dirty="0" smtClean="0"/>
              <a:t>同步机制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数据传递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同步机制：</a:t>
            </a:r>
            <a:r>
              <a:rPr lang="en-US" altLang="zh-CN" dirty="0" err="1" smtClean="0"/>
              <a:t>uintr</a:t>
            </a:r>
            <a:r>
              <a:rPr lang="zh-CN" altLang="en-US" dirty="0" smtClean="0"/>
              <a:t>，用中断编号来分辨发送方来源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数据传递：</a:t>
            </a:r>
            <a:r>
              <a:rPr lang="en-US" altLang="zh-CN" dirty="0" err="1" smtClean="0"/>
              <a:t>shmem</a:t>
            </a:r>
            <a:r>
              <a:rPr lang="zh-CN" altLang="en-US" dirty="0" smtClean="0"/>
              <a:t>，减少数据拷贝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注册时，默认注册</a:t>
            </a:r>
            <a:r>
              <a:rPr lang="en-US" altLang="zh-CN" dirty="0" smtClean="0"/>
              <a:t>64</a:t>
            </a:r>
            <a:r>
              <a:rPr lang="zh-CN" altLang="en-US" dirty="0" smtClean="0"/>
              <a:t>个内存文件（作为信道）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默认大小多大？如何调整大小</a:t>
            </a:r>
            <a:endParaRPr lang="en-US" altLang="zh-CN" dirty="0" smtClean="0"/>
          </a:p>
          <a:p>
            <a:r>
              <a:rPr lang="en-US" altLang="zh-CN" dirty="0" smtClean="0"/>
              <a:t>client</a:t>
            </a:r>
            <a:r>
              <a:rPr lang="zh-CN" altLang="en-US" dirty="0" smtClean="0"/>
              <a:t>建立链接（</a:t>
            </a:r>
            <a:r>
              <a:rPr lang="en-US" altLang="zh-CN" dirty="0" err="1" smtClean="0"/>
              <a:t>uitt</a:t>
            </a:r>
            <a:r>
              <a:rPr lang="zh-CN" altLang="en-US" dirty="0" smtClean="0"/>
              <a:t>）时：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获取内存文件</a:t>
            </a:r>
            <a:r>
              <a:rPr lang="en-US" altLang="zh-CN" dirty="0" err="1" smtClean="0"/>
              <a:t>fd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mmap</a:t>
            </a:r>
            <a:r>
              <a:rPr lang="zh-CN" altLang="en-US" dirty="0" smtClean="0"/>
              <a:t>打开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特殊报文可以进行文件属性修改（如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基于报文传递信息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73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链接数量：</a:t>
            </a:r>
            <a:r>
              <a:rPr lang="en-US" altLang="zh-CN" dirty="0" smtClean="0"/>
              <a:t>64</a:t>
            </a:r>
            <a:r>
              <a:rPr lang="zh-CN" altLang="en-US" dirty="0" smtClean="0"/>
              <a:t>太少</a:t>
            </a:r>
            <a:endParaRPr lang="en-US" altLang="zh-CN" dirty="0" smtClean="0"/>
          </a:p>
          <a:p>
            <a:r>
              <a:rPr lang="zh-CN" altLang="en-US" dirty="0" smtClean="0"/>
              <a:t>时延：还没测</a:t>
            </a:r>
            <a:endParaRPr lang="en-US" altLang="zh-CN" dirty="0" smtClean="0"/>
          </a:p>
          <a:p>
            <a:r>
              <a:rPr lang="zh-CN" altLang="en-US" dirty="0" smtClean="0"/>
              <a:t>异步：</a:t>
            </a:r>
            <a:r>
              <a:rPr lang="en-US" altLang="zh-CN" dirty="0" err="1" smtClean="0"/>
              <a:t>uintr_wait</a:t>
            </a:r>
            <a:endParaRPr lang="en-US" altLang="zh-CN" dirty="0" smtClean="0"/>
          </a:p>
          <a:p>
            <a:r>
              <a:rPr lang="zh-CN" altLang="en-US" dirty="0" smtClean="0"/>
              <a:t>建立成本</a:t>
            </a:r>
            <a:endParaRPr lang="en-US" altLang="zh-CN" dirty="0" smtClean="0"/>
          </a:p>
          <a:p>
            <a:r>
              <a:rPr lang="zh-CN" altLang="en-US" dirty="0" smtClean="0"/>
              <a:t>共享内存的安全问题：</a:t>
            </a:r>
            <a:r>
              <a:rPr lang="en-US" altLang="zh-CN" dirty="0" smtClean="0"/>
              <a:t>TOCTTOU</a:t>
            </a:r>
            <a:r>
              <a:rPr lang="zh-CN" altLang="en-US" dirty="0" smtClean="0"/>
              <a:t>攻击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0328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微内核 </a:t>
            </a:r>
            <a:r>
              <a:rPr lang="en-US" altLang="zh-CN" sz="2400" dirty="0" smtClean="0"/>
              <a:t>vs </a:t>
            </a:r>
            <a:r>
              <a:rPr lang="zh-CN" altLang="en-US" sz="2400" dirty="0" smtClean="0"/>
              <a:t>宏内核</a:t>
            </a:r>
            <a:endParaRPr lang="en-US" altLang="zh-CN" sz="2400" dirty="0" smtClean="0"/>
          </a:p>
          <a:p>
            <a:r>
              <a:rPr lang="zh-CN" altLang="en-US" sz="2400" dirty="0" smtClean="0"/>
              <a:t>将内核与系统服务层分离出来，如文件系统、网络、</a:t>
            </a:r>
            <a:r>
              <a:rPr lang="en-US" altLang="zh-CN" sz="2400" dirty="0" smtClean="0"/>
              <a:t>GUI</a:t>
            </a:r>
            <a:r>
              <a:rPr lang="zh-CN" altLang="en-US" sz="2400" dirty="0" smtClean="0"/>
              <a:t>等都变成用户态进程，内核只保留最重要的进程管理、内存管理、进程间通信等功能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安全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容错性好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模块化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可定制化</a:t>
            </a:r>
            <a:endParaRPr lang="en-US" altLang="zh-CN" sz="2000" dirty="0" smtClean="0"/>
          </a:p>
          <a:p>
            <a:r>
              <a:rPr lang="zh-CN" altLang="en-US" sz="2400" dirty="0" smtClean="0"/>
              <a:t>学术界与工业界引发了一些成果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seL4</a:t>
            </a:r>
          </a:p>
          <a:p>
            <a:pPr lvl="1"/>
            <a:r>
              <a:rPr lang="en-US" altLang="zh-CN" sz="2000" dirty="0" smtClean="0"/>
              <a:t>QNX</a:t>
            </a:r>
          </a:p>
          <a:p>
            <a:pPr lvl="1"/>
            <a:r>
              <a:rPr lang="en-US" altLang="zh-CN" sz="2000" dirty="0" smtClean="0"/>
              <a:t>Google’s Fuchsia OS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884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微内核的性能关键</a:t>
            </a:r>
            <a:r>
              <a:rPr lang="en-US" altLang="zh-CN" dirty="0" smtClean="0"/>
              <a:t>-IPC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宏内核中各个模块在一个进程中，可以以函数调用的方式进行互相通信</a:t>
            </a:r>
            <a:endParaRPr lang="en-US" altLang="zh-CN" dirty="0" smtClean="0"/>
          </a:p>
          <a:p>
            <a:r>
              <a:rPr lang="zh-CN" altLang="en-US" dirty="0" smtClean="0"/>
              <a:t>微内核的各个模块都是独立进程，需要进行进程间通信（</a:t>
            </a:r>
            <a:r>
              <a:rPr lang="en-US" altLang="zh-CN" dirty="0" smtClean="0"/>
              <a:t>IPC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Inter-Process Communication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IPC=RPC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remote procedure call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</a:t>
            </a:r>
            <a:r>
              <a:rPr lang="zh-CN" altLang="en-US" dirty="0" smtClean="0"/>
              <a:t>指定处理函数</a:t>
            </a:r>
            <a:r>
              <a:rPr lang="en-US" altLang="zh-CN" dirty="0" smtClean="0"/>
              <a:t>+</a:t>
            </a:r>
            <a:r>
              <a:rPr lang="zh-CN" altLang="en-US" dirty="0" smtClean="0"/>
              <a:t>参数传递</a:t>
            </a:r>
            <a:r>
              <a:rPr lang="en-US" altLang="zh-CN" dirty="0" smtClean="0"/>
              <a:t>=</a:t>
            </a:r>
            <a:r>
              <a:rPr lang="zh-CN" altLang="en-US" dirty="0" smtClean="0"/>
              <a:t>同步机制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数据传递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01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传统的</a:t>
            </a:r>
            <a:r>
              <a:rPr lang="en-US" altLang="zh-CN" dirty="0" smtClean="0"/>
              <a:t>IPC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建立链接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Receiver</a:t>
            </a:r>
            <a:r>
              <a:rPr lang="zh-CN" altLang="en-US" dirty="0" smtClean="0"/>
              <a:t>注册，</a:t>
            </a:r>
            <a:r>
              <a:rPr lang="en-US" altLang="zh-CN" dirty="0" smtClean="0"/>
              <a:t>sender</a:t>
            </a:r>
            <a:r>
              <a:rPr lang="zh-CN" altLang="en-US" dirty="0" smtClean="0"/>
              <a:t>连接，无法绕过内核</a:t>
            </a:r>
            <a:endParaRPr lang="en-US" altLang="zh-CN" dirty="0" smtClean="0"/>
          </a:p>
          <a:p>
            <a:r>
              <a:rPr lang="zh-CN" altLang="en-US" dirty="0" smtClean="0"/>
              <a:t>发出请求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调用某一个系统调用，将请求</a:t>
            </a:r>
            <a:r>
              <a:rPr lang="en-US" altLang="zh-CN" dirty="0" smtClean="0"/>
              <a:t>pend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的请求队列（内存）中，用一些方式通知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（信号量等）</a:t>
            </a:r>
            <a:endParaRPr lang="en-US" altLang="zh-CN" dirty="0" smtClean="0"/>
          </a:p>
          <a:p>
            <a:r>
              <a:rPr lang="zh-CN" altLang="en-US" dirty="0" smtClean="0"/>
              <a:t>响应请求</a:t>
            </a:r>
            <a:endParaRPr lang="en-US" altLang="zh-CN" dirty="0" smtClean="0"/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erver</a:t>
            </a:r>
            <a:r>
              <a:rPr lang="zh-CN" altLang="en-US" dirty="0" smtClean="0"/>
              <a:t>进程被唤醒，调用某一个系统调用（查看对应的内存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），响应请求。接下来等待或是休眠</a:t>
            </a:r>
            <a:endParaRPr lang="en-US" altLang="zh-CN" dirty="0" smtClean="0"/>
          </a:p>
          <a:p>
            <a:r>
              <a:rPr lang="zh-CN" altLang="en-US" dirty="0" smtClean="0"/>
              <a:t>断开链接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157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传统的</a:t>
            </a:r>
            <a:r>
              <a:rPr lang="en-US" altLang="zh-CN" dirty="0" smtClean="0"/>
              <a:t>IPC</a:t>
            </a:r>
            <a:r>
              <a:rPr lang="zh-CN" altLang="en-US" dirty="0" smtClean="0"/>
              <a:t>开销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同步机制：陷入内核需要很多的切换开销</a:t>
            </a:r>
            <a:endParaRPr lang="en-US" altLang="zh-CN" dirty="0" smtClean="0"/>
          </a:p>
          <a:p>
            <a:r>
              <a:rPr lang="zh-CN" altLang="en-US" dirty="0" smtClean="0"/>
              <a:t>数据传递：在不同用户空间传递数据需要拷贝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827" y="2956413"/>
            <a:ext cx="5963235" cy="37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3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一种解决方案：</a:t>
            </a:r>
            <a:r>
              <a:rPr lang="en-US" altLang="zh-CN" dirty="0" smtClean="0"/>
              <a:t>XPC</a:t>
            </a:r>
            <a:r>
              <a:rPr lang="zh-CN" altLang="en-US" dirty="0" smtClean="0"/>
              <a:t>（</a:t>
            </a:r>
            <a:r>
              <a:rPr lang="en-US" altLang="zh-CN" dirty="0"/>
              <a:t>Cross Process Call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目标：一种同步</a:t>
            </a:r>
            <a:r>
              <a:rPr lang="en-US" altLang="zh-CN" dirty="0" smtClean="0"/>
              <a:t>/</a:t>
            </a:r>
            <a:r>
              <a:rPr lang="zh-CN" altLang="en-US" dirty="0" smtClean="0"/>
              <a:t>高效</a:t>
            </a:r>
            <a:r>
              <a:rPr lang="en-US" altLang="zh-CN" dirty="0" smtClean="0"/>
              <a:t>/</a:t>
            </a:r>
            <a:r>
              <a:rPr lang="zh-CN" altLang="en-US" dirty="0" smtClean="0"/>
              <a:t>安全</a:t>
            </a:r>
            <a:r>
              <a:rPr lang="en-US" altLang="zh-CN" dirty="0" smtClean="0"/>
              <a:t>/</a:t>
            </a:r>
            <a:r>
              <a:rPr lang="zh-CN" altLang="en-US" dirty="0" smtClean="0"/>
              <a:t>易用的</a:t>
            </a:r>
            <a:r>
              <a:rPr lang="en-US" altLang="zh-CN" dirty="0" smtClean="0"/>
              <a:t>IPC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r>
              <a:rPr lang="en-US" altLang="zh-CN" dirty="0" smtClean="0"/>
              <a:t>XPC=</a:t>
            </a:r>
            <a:r>
              <a:rPr lang="zh-CN" altLang="en-US" dirty="0" smtClean="0"/>
              <a:t>用户态进程切换</a:t>
            </a:r>
            <a:r>
              <a:rPr lang="en-US" altLang="zh-CN" dirty="0" smtClean="0"/>
              <a:t>+</a:t>
            </a:r>
            <a:r>
              <a:rPr lang="zh-CN" altLang="en-US" dirty="0" smtClean="0"/>
              <a:t>特殊映射传递数据</a:t>
            </a:r>
            <a:r>
              <a:rPr lang="en-US" altLang="zh-CN" dirty="0" smtClean="0"/>
              <a:t>=</a:t>
            </a:r>
            <a:r>
              <a:rPr lang="zh-CN" altLang="en-US" dirty="0" smtClean="0"/>
              <a:t>高效</a:t>
            </a:r>
            <a:r>
              <a:rPr lang="en-US" altLang="zh-CN" dirty="0" smtClean="0"/>
              <a:t>RPC</a:t>
            </a:r>
          </a:p>
          <a:p>
            <a:pPr lvl="1"/>
            <a:r>
              <a:rPr lang="zh-CN" altLang="en-US" dirty="0" smtClean="0"/>
              <a:t>同步：使用新增指令（</a:t>
            </a:r>
            <a:r>
              <a:rPr lang="en-US" altLang="zh-CN" dirty="0" err="1" smtClean="0"/>
              <a:t>xcall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xret</a:t>
            </a:r>
            <a:r>
              <a:rPr lang="zh-CN" altLang="en-US" dirty="0" smtClean="0"/>
              <a:t>），硬件直接完成进程切换，无需陷入到内核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高效：</a:t>
            </a:r>
            <a:r>
              <a:rPr lang="en-US" altLang="zh-CN" dirty="0" smtClean="0"/>
              <a:t>bypass kernel + no memory copy</a:t>
            </a:r>
          </a:p>
          <a:p>
            <a:pPr lvl="1"/>
            <a:r>
              <a:rPr lang="zh-CN" altLang="en-US" dirty="0" smtClean="0"/>
              <a:t>安全：用新增的内存映射机制</a:t>
            </a:r>
            <a:r>
              <a:rPr lang="en-US" altLang="zh-CN" dirty="0" smtClean="0"/>
              <a:t>relay-</a:t>
            </a:r>
            <a:r>
              <a:rPr lang="en-US" altLang="zh-CN" dirty="0" err="1" smtClean="0"/>
              <a:t>seg</a:t>
            </a:r>
            <a:r>
              <a:rPr lang="zh-CN" altLang="en-US" dirty="0" smtClean="0"/>
              <a:t>传递内存，非共享内存，通过所有权机制防止</a:t>
            </a:r>
            <a:r>
              <a:rPr lang="en-US" altLang="zh-CN" dirty="0" smtClean="0"/>
              <a:t>TOCTTOU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time-of-check-to-time-of-use</a:t>
            </a:r>
            <a:r>
              <a:rPr lang="zh-CN" altLang="en-US" dirty="0" smtClean="0"/>
              <a:t>）等攻击</a:t>
            </a:r>
            <a:endParaRPr lang="en-US" altLang="zh-CN" dirty="0" smtClean="0"/>
          </a:p>
          <a:p>
            <a:pPr lvl="1"/>
            <a:r>
              <a:rPr lang="zh-CN" altLang="en-US" dirty="0"/>
              <a:t>易</a:t>
            </a:r>
            <a:r>
              <a:rPr lang="zh-CN" altLang="en-US" dirty="0" smtClean="0"/>
              <a:t>用：兼容同步接口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34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XPC</a:t>
            </a:r>
            <a:r>
              <a:rPr lang="zh-CN" altLang="en-US" dirty="0" smtClean="0"/>
              <a:t>的问题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修改成本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硬件成本：增加了 </a:t>
            </a:r>
            <a:r>
              <a:rPr lang="en-US" altLang="zh-CN" dirty="0" smtClean="0"/>
              <a:t>XPC </a:t>
            </a:r>
            <a:r>
              <a:rPr lang="zh-CN" altLang="en-US" dirty="0" smtClean="0"/>
              <a:t>引擎，新的硬件原语 </a:t>
            </a:r>
            <a:r>
              <a:rPr lang="en-US" altLang="zh-CN" dirty="0" smtClean="0"/>
              <a:t>x-entry </a:t>
            </a:r>
            <a:r>
              <a:rPr lang="zh-CN" altLang="en-US" dirty="0" smtClean="0"/>
              <a:t>与 </a:t>
            </a:r>
            <a:r>
              <a:rPr lang="en-US" altLang="zh-CN" dirty="0" err="1" smtClean="0"/>
              <a:t>xcall</a:t>
            </a:r>
            <a:r>
              <a:rPr lang="en-US" altLang="zh-CN" dirty="0" smtClean="0"/>
              <a:t>-cap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实际上其他部件也需要修改，如</a:t>
            </a:r>
            <a:r>
              <a:rPr lang="en-US" altLang="zh-CN" dirty="0" smtClean="0"/>
              <a:t>MMU</a:t>
            </a:r>
            <a:r>
              <a:rPr lang="zh-CN" altLang="en-US" dirty="0" smtClean="0"/>
              <a:t>在翻译地址时，需要优先处理</a:t>
            </a:r>
            <a:r>
              <a:rPr lang="en-US" altLang="zh-CN" dirty="0" smtClean="0"/>
              <a:t>relay-</a:t>
            </a:r>
            <a:r>
              <a:rPr lang="en-US" altLang="zh-CN" dirty="0" err="1" smtClean="0"/>
              <a:t>seg</a:t>
            </a:r>
            <a:r>
              <a:rPr lang="zh-CN" altLang="en-US" dirty="0" smtClean="0"/>
              <a:t>的地址映射</a:t>
            </a:r>
            <a:endParaRPr lang="en-US" altLang="zh-CN" dirty="0" smtClean="0"/>
          </a:p>
          <a:p>
            <a:r>
              <a:rPr lang="zh-CN" altLang="en-US" dirty="0" smtClean="0"/>
              <a:t>软件成本：内核无法感知到进程切换，需要大量地修改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45" y="2382363"/>
            <a:ext cx="4217287" cy="178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5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另一种可能的解决方案：</a:t>
            </a:r>
            <a:r>
              <a:rPr lang="en-US" altLang="zh-CN" sz="4000" dirty="0" err="1" smtClean="0"/>
              <a:t>uintr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user interrupt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Intel </a:t>
            </a:r>
            <a:r>
              <a:rPr lang="zh-CN" altLang="en-US" dirty="0" smtClean="0"/>
              <a:t>推出的新硬件特性</a:t>
            </a:r>
            <a:endParaRPr lang="en-US" altLang="zh-CN" dirty="0" smtClean="0"/>
          </a:p>
          <a:p>
            <a:r>
              <a:rPr lang="zh-CN" altLang="en-US" dirty="0" smtClean="0"/>
              <a:t>用户态中断允许将中断直接发送到用户空间</a:t>
            </a:r>
            <a:endParaRPr lang="en-US" altLang="zh-CN" dirty="0" smtClean="0"/>
          </a:p>
          <a:p>
            <a:r>
              <a:rPr lang="zh-CN" altLang="en-US" dirty="0" smtClean="0"/>
              <a:t>低延迟，低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占用，不需要切换到内核</a:t>
            </a:r>
            <a:endParaRPr lang="en-US" altLang="zh-CN" dirty="0" smtClean="0"/>
          </a:p>
          <a:p>
            <a:r>
              <a:rPr lang="zh-CN" altLang="en-US" dirty="0" smtClean="0"/>
              <a:t>接收端和发送端都是用户空间的任务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未来考虑扩展发送端为内核或硬件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XPC</a:t>
            </a:r>
            <a:r>
              <a:rPr lang="zh-CN" altLang="en-US" dirty="0" smtClean="0"/>
              <a:t>不同，硬件是已有的，软件的修改都是简单的增量修改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65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uintr</a:t>
            </a:r>
            <a:r>
              <a:rPr lang="zh-CN" altLang="en-US" dirty="0" smtClean="0"/>
              <a:t>简介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硬件：新增一系列状态、寄存器及指令</a:t>
            </a:r>
            <a:endParaRPr lang="en-US" altLang="zh-CN" dirty="0" smtClean="0"/>
          </a:p>
          <a:p>
            <a:r>
              <a:rPr lang="zh-CN" altLang="en-US" dirty="0" smtClean="0"/>
              <a:t>内核：新增两种数据结构，保存在内存中。为接收方维护 </a:t>
            </a:r>
            <a:r>
              <a:rPr lang="en-US" altLang="zh-CN" dirty="0" smtClean="0"/>
              <a:t>UPID</a:t>
            </a:r>
            <a:r>
              <a:rPr lang="zh-CN" altLang="en-US" dirty="0" smtClean="0"/>
              <a:t>（</a:t>
            </a:r>
            <a:r>
              <a:rPr lang="en-US" altLang="zh-CN" dirty="0"/>
              <a:t> User Posted Interrupt Descriptor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，为发送方维护 </a:t>
            </a:r>
            <a:r>
              <a:rPr lang="en-US" altLang="zh-CN" dirty="0" smtClean="0"/>
              <a:t>UITT</a:t>
            </a:r>
            <a:r>
              <a:rPr lang="zh-CN" altLang="en-US" dirty="0" smtClean="0"/>
              <a:t>（</a:t>
            </a:r>
            <a:r>
              <a:rPr lang="en-US" altLang="zh-CN" dirty="0"/>
              <a:t> User Interrupt Target 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），</a:t>
            </a:r>
            <a:r>
              <a:rPr lang="zh-CN" altLang="en-US" dirty="0" smtClean="0"/>
              <a:t>新增系统调用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内容占位符 6">
            <a:extLst>
              <a:ext uri="{FF2B5EF4-FFF2-40B4-BE49-F238E27FC236}">
                <a16:creationId xmlns:a16="http://schemas.microsoft.com/office/drawing/2014/main" id="{CEB96A51-81C0-42B1-85C3-D8883903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352" y="3753452"/>
            <a:ext cx="4196377" cy="28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0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798</Words>
  <Application>Microsoft Office PowerPoint</Application>
  <PresentationFormat>宽屏</PresentationFormat>
  <Paragraphs>81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用户态中断简介</vt:lpstr>
      <vt:lpstr>背景</vt:lpstr>
      <vt:lpstr>微内核的性能关键-IPC</vt:lpstr>
      <vt:lpstr>传统的IPC过程</vt:lpstr>
      <vt:lpstr>传统的IPC开销</vt:lpstr>
      <vt:lpstr>一种解决方案：XPC（Cross Process Call）</vt:lpstr>
      <vt:lpstr>XPC的问题-修改成本</vt:lpstr>
      <vt:lpstr>另一种可能的解决方案：uintr（user interrupt）</vt:lpstr>
      <vt:lpstr>uintr简介-1</vt:lpstr>
      <vt:lpstr>uintr简介-2</vt:lpstr>
      <vt:lpstr>uintr简介-3</vt:lpstr>
      <vt:lpstr>基于uintr的操作系统简单设计</vt:lpstr>
      <vt:lpstr>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基于用户态中断的操作系统设计简介</dc:title>
  <dc:creator>联想</dc:creator>
  <cp:lastModifiedBy>联想</cp:lastModifiedBy>
  <cp:revision>14</cp:revision>
  <dcterms:created xsi:type="dcterms:W3CDTF">2022-03-12T00:06:54Z</dcterms:created>
  <dcterms:modified xsi:type="dcterms:W3CDTF">2022-03-12T02:23:34Z</dcterms:modified>
</cp:coreProperties>
</file>