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1066-F85B-4264-8F6C-4BB2D03AA9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F68E-EF7E-4E8C-A60D-A3E56036C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1066-F85B-4264-8F6C-4BB2D03AA9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F68E-EF7E-4E8C-A60D-A3E56036C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1066-F85B-4264-8F6C-4BB2D03AA9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F68E-EF7E-4E8C-A60D-A3E56036C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1066-F85B-4264-8F6C-4BB2D03AA9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F68E-EF7E-4E8C-A60D-A3E56036C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1066-F85B-4264-8F6C-4BB2D03AA9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F68E-EF7E-4E8C-A60D-A3E56036C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1066-F85B-4264-8F6C-4BB2D03AA9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F68E-EF7E-4E8C-A60D-A3E56036C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1066-F85B-4264-8F6C-4BB2D03AA9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F68E-EF7E-4E8C-A60D-A3E56036C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1066-F85B-4264-8F6C-4BB2D03AA9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F68E-EF7E-4E8C-A60D-A3E56036C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1066-F85B-4264-8F6C-4BB2D03AA9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F68E-EF7E-4E8C-A60D-A3E56036C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1066-F85B-4264-8F6C-4BB2D03AA9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F68E-EF7E-4E8C-A60D-A3E56036C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1066-F85B-4264-8F6C-4BB2D03AA9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F68E-EF7E-4E8C-A60D-A3E56036C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31066-F85B-4264-8F6C-4BB2D03AA9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4F68E-EF7E-4E8C-A60D-A3E56036C8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800"/>
              <a:t>利用uintr</a:t>
            </a:r>
            <a:br>
              <a:rPr lang="zh-CN" altLang="en-US" sz="4800"/>
            </a:br>
            <a:r>
              <a:rPr lang="zh-CN" altLang="en-US" sz="4800"/>
              <a:t>优化网络服务性能</a:t>
            </a:r>
            <a:endParaRPr lang="zh-CN" altLang="en-US" sz="2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（持续画饼中）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从网络外设中断的产生到应用程序的响应需要经过系统内核</a:t>
            </a:r>
            <a:endParaRPr lang="zh-CN" altLang="en-US"/>
          </a:p>
          <a:p>
            <a:r>
              <a:rPr lang="zh-CN" altLang="en-US"/>
              <a:t>这部分如果能用上</a:t>
            </a:r>
            <a:r>
              <a:rPr lang="en-US" altLang="zh-CN"/>
              <a:t>uintr</a:t>
            </a:r>
            <a:r>
              <a:rPr lang="zh-CN" altLang="en-US"/>
              <a:t>，将会有明显的性能提升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</a:t>
            </a:r>
            <a:r>
              <a:rPr lang="en-US" altLang="zh-CN"/>
              <a:t>Nginx</a:t>
            </a:r>
            <a:r>
              <a:rPr lang="zh-CN" altLang="en-US"/>
              <a:t>为例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Nginx</a:t>
            </a:r>
            <a:r>
              <a:rPr lang="zh-CN" altLang="en-US"/>
              <a:t>通过</a:t>
            </a:r>
            <a:r>
              <a:rPr lang="en-US" altLang="zh-CN"/>
              <a:t>epoll</a:t>
            </a:r>
            <a:r>
              <a:rPr lang="zh-CN" altLang="en-US"/>
              <a:t>实现高性能地监听多个</a:t>
            </a:r>
            <a:r>
              <a:rPr lang="en-US" altLang="zh-CN"/>
              <a:t>socket</a:t>
            </a:r>
            <a:endParaRPr lang="en-US" altLang="zh-CN"/>
          </a:p>
          <a:p>
            <a:r>
              <a:rPr lang="zh-CN" altLang="en-US"/>
              <a:t>一切皆文件，</a:t>
            </a:r>
            <a:r>
              <a:rPr lang="en-US" altLang="zh-CN"/>
              <a:t>socket</a:t>
            </a:r>
            <a:r>
              <a:rPr lang="zh-CN" altLang="en-US"/>
              <a:t>就是个</a:t>
            </a:r>
            <a:r>
              <a:rPr lang="en-US" altLang="zh-CN"/>
              <a:t>fd</a:t>
            </a:r>
            <a:endParaRPr lang="en-US" altLang="zh-CN"/>
          </a:p>
          <a:p>
            <a:r>
              <a:rPr lang="zh-CN" altLang="en-US"/>
              <a:t>归根结底是优化</a:t>
            </a:r>
            <a:r>
              <a:rPr lang="en-US" altLang="zh-CN"/>
              <a:t>socket</a:t>
            </a:r>
            <a:r>
              <a:rPr lang="zh-CN" altLang="en-US"/>
              <a:t>响应网络请求的性能</a:t>
            </a:r>
            <a:endParaRPr lang="zh-CN" altLang="en-US"/>
          </a:p>
          <a:p>
            <a:r>
              <a:rPr lang="zh-CN" altLang="en-US"/>
              <a:t>需要从</a:t>
            </a:r>
            <a:r>
              <a:rPr lang="en-US" altLang="zh-CN"/>
              <a:t>Linux</a:t>
            </a:r>
            <a:r>
              <a:rPr lang="zh-CN" altLang="en-US"/>
              <a:t>内核入手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19545" y="3186430"/>
            <a:ext cx="4486275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</a:t>
            </a:r>
            <a:r>
              <a:rPr lang="en-US" altLang="zh-CN"/>
              <a:t>Nginx</a:t>
            </a:r>
            <a:r>
              <a:rPr lang="zh-CN" altLang="en-US"/>
              <a:t>为例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Nginx</a:t>
            </a:r>
            <a:r>
              <a:rPr lang="zh-CN" altLang="en-US"/>
              <a:t>进行端口绑定，并将其存入监听列表中</a:t>
            </a:r>
            <a:r>
              <a:rPr lang="en-US" altLang="zh-CN"/>
              <a:t> (src/core/ngx_connection.c)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0" y="2395855"/>
            <a:ext cx="6324600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</a:t>
            </a:r>
            <a:r>
              <a:rPr lang="en-US" altLang="zh-CN"/>
              <a:t>Nginx</a:t>
            </a:r>
            <a:r>
              <a:rPr lang="zh-CN" altLang="en-US"/>
              <a:t>为例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Nginx</a:t>
            </a:r>
            <a:r>
              <a:rPr lang="zh-CN" altLang="en-US"/>
              <a:t>将</a:t>
            </a:r>
            <a:r>
              <a:rPr lang="en-US" altLang="zh-CN"/>
              <a:t>socket</a:t>
            </a:r>
            <a:r>
              <a:rPr lang="zh-CN" altLang="en-US"/>
              <a:t>的</a:t>
            </a:r>
            <a:r>
              <a:rPr lang="en-US" altLang="zh-CN"/>
              <a:t>fd</a:t>
            </a:r>
            <a:r>
              <a:rPr lang="zh-CN" altLang="en-US"/>
              <a:t>添加到</a:t>
            </a:r>
            <a:r>
              <a:rPr lang="en-US" altLang="zh-CN"/>
              <a:t>epoll</a:t>
            </a:r>
            <a:r>
              <a:rPr lang="zh-CN" altLang="en-US"/>
              <a:t>事件列表中</a:t>
            </a:r>
            <a:r>
              <a:rPr lang="en-US" altLang="zh-CN"/>
              <a:t> (src/event/modules/ngx_epoll_module.c)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1580" y="3021330"/>
            <a:ext cx="722947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</a:t>
            </a:r>
            <a:r>
              <a:rPr lang="en-US" altLang="zh-CN"/>
              <a:t>Nginx</a:t>
            </a:r>
            <a:r>
              <a:rPr lang="zh-CN" altLang="en-US"/>
              <a:t>为例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Nginx</a:t>
            </a:r>
            <a:r>
              <a:rPr lang="zh-CN"/>
              <a:t>等待</a:t>
            </a:r>
            <a:r>
              <a:rPr lang="en-US" altLang="zh-CN"/>
              <a:t>epoll</a:t>
            </a:r>
            <a:r>
              <a:rPr lang="zh-CN" altLang="en-US"/>
              <a:t>事件</a:t>
            </a:r>
            <a:r>
              <a:rPr lang="en-US" altLang="zh-CN"/>
              <a:t> (src/event/modules/ngx_epoll_module.c)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060" y="2480310"/>
            <a:ext cx="6405245" cy="3865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WPS 演示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等线</vt:lpstr>
      <vt:lpstr>微软雅黑</vt:lpstr>
      <vt:lpstr>宋体</vt:lpstr>
      <vt:lpstr>方正书宋_GBK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以Nginx为例</vt:lpstr>
      <vt:lpstr>以Nginx为例</vt:lpstr>
      <vt:lpstr>以Nginx为例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2002 UNIDY</dc:creator>
  <cp:lastModifiedBy>unidy</cp:lastModifiedBy>
  <cp:revision>56</cp:revision>
  <dcterms:created xsi:type="dcterms:W3CDTF">2022-07-08T17:21:52Z</dcterms:created>
  <dcterms:modified xsi:type="dcterms:W3CDTF">2022-07-08T17:21:52Z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