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79" r:id="rId2"/>
    <p:sldId id="340" r:id="rId3"/>
    <p:sldId id="419" r:id="rId4"/>
    <p:sldId id="441" r:id="rId5"/>
    <p:sldId id="449" r:id="rId6"/>
    <p:sldId id="453" r:id="rId7"/>
    <p:sldId id="437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53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4">
          <p15:clr>
            <a:srgbClr val="A4A3A4"/>
          </p15:clr>
        </p15:guide>
        <p15:guide id="2" pos="702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1592" y="200"/>
      </p:cViewPr>
      <p:guideLst>
        <p:guide orient="horz" pos="1134"/>
        <p:guide pos="702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完成了直接发中断逻辑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基本完成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</a:p>
          <a:p>
            <a:r>
              <a:rPr lang="zh-CN" altLang="en-US" dirty="0">
                <a:latin typeface="+mn-ea"/>
              </a:rPr>
              <a:t>完善</a:t>
            </a:r>
            <a:r>
              <a:rPr lang="en-US" altLang="zh-CN" dirty="0">
                <a:latin typeface="+mn-ea"/>
              </a:rPr>
              <a:t>work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现场演示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7C911-570D-5541-BB49-7A44D910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1839334"/>
            <a:ext cx="7437120" cy="4296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md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文档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982E5-6E39-114B-9012-03856ECC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964141"/>
            <a:ext cx="10637815" cy="35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运行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Intel </a:t>
            </a:r>
            <a:r>
              <a:rPr lang="zh-CN" altLang="en-US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uintr ipc benchmark</a:t>
            </a: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代码地址：https://github.com/OS-F-4/ipc-bench/tree/linux-rfc-v1</a:t>
            </a:r>
          </a:p>
          <a:p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主要工作：</a:t>
            </a:r>
          </a:p>
          <a:p>
            <a:r>
              <a:rPr lang="zh-CN" dirty="0">
                <a:latin typeface="+mn-ea"/>
              </a:rPr>
              <a:t>需要使用一个更接近实际的文件系统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整理汇报内容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OS</a:t>
            </a:r>
            <a:r>
              <a:rPr lang="zh-CN" altLang="en-US" dirty="0">
                <a:latin typeface="+mn-ea"/>
              </a:rPr>
              <a:t>做</a:t>
            </a:r>
            <a:r>
              <a:rPr lang="zh-CN" altLang="en-US">
                <a:latin typeface="+mn-ea"/>
              </a:rPr>
              <a:t>规划和准备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111</Words>
  <Application>Microsoft Macintosh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2453</cp:revision>
  <cp:lastPrinted>2022-05-27T16:44:22Z</cp:lastPrinted>
  <dcterms:created xsi:type="dcterms:W3CDTF">2022-05-27T16:44:22Z</dcterms:created>
  <dcterms:modified xsi:type="dcterms:W3CDTF">2022-06-03T14:53:31Z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