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3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74AF-9E85-46F6-BC90-5AEEE2D4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1A4AA-2578-4DA0-9394-9BA5DE16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1F213-0512-42FB-B32B-BC70F2A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B234-1835-44F8-B068-439DE2F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4A95C-AE8D-4E62-899E-AF4A1AB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9676-7790-49B1-89E6-F994676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DF541-04EE-48EA-AF8D-A39F88C8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87DA2-BE48-4B5B-B72D-D4EB8187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E9E98-715B-4C3E-9641-1F9DE73A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617DD-6F47-46BC-A9B9-DA72EE6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C30AF-EFFA-47DC-8844-99856AD40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4A941-6B1C-424B-95C6-744AEEF1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221C3-5AF6-490E-8CC2-EA8652C0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28AD7-8098-4A9C-8B7F-DCAB39FC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937FF-6E29-4C17-8978-02E14062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E69A-E3CB-4432-A319-8AD50237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509DE-53F3-4F05-80E9-18DC2C07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66D3B-9EF8-4F38-BBA9-043EA8D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FF0DC-B775-4E06-94FA-DF17F0E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633F2-B0D3-41C4-AB07-5B6D216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742A-CAC1-4FD7-9129-BBFBD33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7ED43-BAFD-4701-AA71-CB3007CF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4F30-4312-4E3A-923B-170E2315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425F1-81E4-4429-A723-E80BBB37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9AEB4-2D55-45FB-976A-6AB2A0F7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2C63-B1C9-4902-9A3C-374186E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C317-EA9B-41E7-8556-19E8DD4F8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B6682-85E7-465B-B213-50ED5625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912CE-097F-4FC2-9EA6-974496DA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0AD81-3828-44CB-9D0C-25748AB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B865B-E26B-4B57-9DD5-6D236028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04A0-F92A-4BC2-B9B5-E2556194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2DAA8-60B6-46BF-9F95-897F2EA6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9877F-C72B-482B-96A0-DEA1396E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84715-4906-4C0A-A7CB-B1D5FAD0D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9578F-B986-45B6-8575-5B203992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23008-316B-4CE7-91D7-B82F7FA0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C10770-EB24-492C-96AD-BF7FFA4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1B978-5C45-4630-BF10-BE18FDD5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27BA-3708-43B9-A0D4-DBE86AE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A7D17-9FB7-4406-B573-6FE4AB0B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5BB99-FD77-42AF-8553-3D4EC39F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0121E-37A7-43A7-81EA-CF46FA23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13E24E-4FAE-4B26-B109-258708F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87842-170D-413E-AC36-56DA3B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FA0B2-7B45-4E27-A432-01BA8BB8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85DC-B3D8-441A-AF7F-C304307C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CCB14-2674-4185-89A2-D4AD641C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85470-23AD-44C2-91F0-9E365BB4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40788-2DB6-41BC-B45E-FF6D098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F536F-AC56-4A40-963F-AAAA441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EE038-031A-46C8-B733-0A35BE0E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24B0-2ECB-42AD-B4DF-70C47584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CEE63-6EC9-42D9-A2EF-E6C5C171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27DF0-1B27-4198-AB65-E498CE70C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0A4C0-B128-41CA-A99C-BFE7E62D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C7A5E-962E-4673-BBE1-CD935DE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09493-553C-42A7-8898-C7290FF0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5BFDF-8F1D-4763-8356-84B19928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8233C-67D9-42DF-87B7-D53BAA7A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2883E-532A-4E92-86D1-1FA954E8E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69D4-8DFF-42B8-8CC6-76D65BFD86C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D74B8-EC05-4859-9468-F3CC6004E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BD40F-3200-4747-91FB-2432A884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4B7E-FF63-496E-8CAB-93CB5400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Uintr</a:t>
            </a:r>
            <a:r>
              <a:rPr lang="en-US" altLang="zh-CN" dirty="0"/>
              <a:t> 2022-4-16</a:t>
            </a:r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8D500-9E48-4F8F-A0C3-8DA42542D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4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E1E4-6FCE-47FA-A81B-799DC5A9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Qemu</a:t>
            </a:r>
            <a:r>
              <a:rPr lang="zh-CN" altLang="en-US" dirty="0"/>
              <a:t>的</a:t>
            </a:r>
            <a:r>
              <a:rPr lang="en-US" altLang="zh-CN" dirty="0" err="1"/>
              <a:t>uintr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74B74-3ACA-40B2-B4A6-037BC929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新硬件指令的支持</a:t>
            </a:r>
            <a:endParaRPr lang="en-US" altLang="zh-CN" dirty="0"/>
          </a:p>
          <a:p>
            <a:pPr lvl="1"/>
            <a:r>
              <a:rPr lang="zh-CN" altLang="en-US" dirty="0"/>
              <a:t>第一步，让指令被定义</a:t>
            </a:r>
            <a:endParaRPr lang="en-US" altLang="zh-CN" dirty="0"/>
          </a:p>
          <a:p>
            <a:pPr lvl="1"/>
            <a:r>
              <a:rPr lang="zh-CN" altLang="en-US" dirty="0"/>
              <a:t>第二步，实现相应语义</a:t>
            </a:r>
            <a:endParaRPr lang="en-US" altLang="zh-CN" dirty="0"/>
          </a:p>
          <a:p>
            <a:pPr lvl="2"/>
            <a:r>
              <a:rPr lang="en-US" altLang="zh-CN" dirty="0" err="1"/>
              <a:t>stui</a:t>
            </a:r>
            <a:r>
              <a:rPr lang="zh-CN" altLang="en-US" dirty="0"/>
              <a:t>、</a:t>
            </a:r>
            <a:r>
              <a:rPr lang="en-US" altLang="zh-CN" dirty="0" err="1"/>
              <a:t>clui</a:t>
            </a:r>
            <a:r>
              <a:rPr lang="zh-CN" altLang="en-US" dirty="0"/>
              <a:t>较简单，只需要更改</a:t>
            </a:r>
            <a:r>
              <a:rPr lang="en-US" altLang="zh-CN" dirty="0"/>
              <a:t>UIF</a:t>
            </a:r>
          </a:p>
          <a:p>
            <a:pPr lvl="2"/>
            <a:r>
              <a:rPr lang="en-US" altLang="zh-CN" dirty="0" err="1"/>
              <a:t>senduipi</a:t>
            </a:r>
            <a:r>
              <a:rPr lang="zh-CN" altLang="en-US" dirty="0"/>
              <a:t>、</a:t>
            </a:r>
            <a:r>
              <a:rPr lang="en-US" altLang="zh-CN" dirty="0" err="1"/>
              <a:t>uiret</a:t>
            </a:r>
            <a:r>
              <a:rPr lang="zh-CN" altLang="en-US" dirty="0"/>
              <a:t>会较麻烦</a:t>
            </a:r>
            <a:endParaRPr lang="en-US" altLang="zh-CN" dirty="0"/>
          </a:p>
          <a:p>
            <a:r>
              <a:rPr lang="zh-CN" altLang="en-US" dirty="0"/>
              <a:t>新 </a:t>
            </a:r>
            <a:r>
              <a:rPr lang="en-US" altLang="zh-CN" dirty="0"/>
              <a:t>MSR </a:t>
            </a:r>
            <a:r>
              <a:rPr lang="zh-CN" altLang="en-US" dirty="0"/>
              <a:t>寄存器的定义</a:t>
            </a:r>
            <a:endParaRPr lang="en-US" altLang="zh-CN" dirty="0"/>
          </a:p>
          <a:p>
            <a:pPr lvl="1"/>
            <a:r>
              <a:rPr lang="zh-CN" altLang="en-US" dirty="0"/>
              <a:t>可让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的系统调用正常工作</a:t>
            </a:r>
            <a:endParaRPr lang="en-US" altLang="zh-CN" dirty="0"/>
          </a:p>
          <a:p>
            <a:r>
              <a:rPr lang="zh-CN" altLang="en-US" dirty="0"/>
              <a:t>中断处理器增加用户态中断流程的支持</a:t>
            </a:r>
            <a:endParaRPr lang="en-US" altLang="zh-CN" dirty="0"/>
          </a:p>
          <a:p>
            <a:pPr lvl="1"/>
            <a:r>
              <a:rPr lang="zh-CN" altLang="en-US" dirty="0"/>
              <a:t>收到指定编号（</a:t>
            </a:r>
            <a:r>
              <a:rPr lang="en-US" altLang="zh-CN" dirty="0"/>
              <a:t>=UINV</a:t>
            </a:r>
            <a:r>
              <a:rPr lang="zh-CN" altLang="en-US" dirty="0"/>
              <a:t>）的</a:t>
            </a:r>
            <a:r>
              <a:rPr lang="en-US" altLang="zh-CN" dirty="0"/>
              <a:t>IPI</a:t>
            </a:r>
            <a:r>
              <a:rPr lang="zh-CN" altLang="en-US" dirty="0"/>
              <a:t>时，不进行</a:t>
            </a:r>
            <a:r>
              <a:rPr lang="en-US" altLang="zh-CN" dirty="0"/>
              <a:t>IDT</a:t>
            </a:r>
            <a:r>
              <a:rPr lang="zh-CN" altLang="en-US" dirty="0"/>
              <a:t>，而转到特定的用户态中断处理流程，保存上下文跳转到 </a:t>
            </a:r>
            <a:r>
              <a:rPr lang="en-US" altLang="zh-CN" dirty="0"/>
              <a:t>UIHANDLER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BC77-1321-46B2-9436-B86CE656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1E47-519F-4B77-976D-736C127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 </a:t>
            </a:r>
            <a:r>
              <a:rPr lang="zh-CN" altLang="en-US" sz="2000" dirty="0"/>
              <a:t>中跑起 </a:t>
            </a:r>
            <a:r>
              <a:rPr lang="en-US" altLang="zh-CN" sz="2000" dirty="0" err="1"/>
              <a:t>uintr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-kernel </a:t>
            </a:r>
            <a:r>
              <a:rPr lang="zh-CN" altLang="en-US" sz="2000" dirty="0"/>
              <a:t>，使用其编写的测例 </a:t>
            </a:r>
            <a:r>
              <a:rPr lang="en-US" altLang="zh-CN" sz="2000"/>
              <a:t>uipi_sample</a:t>
            </a:r>
            <a:r>
              <a:rPr lang="zh-CN" altLang="en-US" sz="2000"/>
              <a:t>（</a:t>
            </a:r>
            <a:r>
              <a:rPr lang="zh-CN" altLang="en-US" sz="2000" dirty="0"/>
              <a:t>由于硬件支持不完备，内核或用户程序会报错）</a:t>
            </a:r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 </a:t>
            </a:r>
            <a:r>
              <a:rPr lang="zh-CN" altLang="en-US" sz="2000" dirty="0"/>
              <a:t>中定位二进制翻译代码并新增硬件指令（语义行为未完成）</a:t>
            </a:r>
            <a:endParaRPr lang="en-US" altLang="zh-CN" sz="2000" dirty="0"/>
          </a:p>
          <a:p>
            <a:r>
              <a:rPr lang="zh-CN" altLang="en-US" sz="2000" dirty="0"/>
              <a:t>各种操作可看 </a:t>
            </a:r>
            <a:r>
              <a:rPr lang="en-US" altLang="zh-CN" sz="2000" dirty="0"/>
              <a:t>ppt/qemu-workinglog.md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BFE54-0361-4781-9757-24745533E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5" y="4823481"/>
            <a:ext cx="5374488" cy="12813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CC68FB-6FDC-47C0-B1BD-9D3E75B84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48" y="3162476"/>
            <a:ext cx="5397251" cy="252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3B901B-0A87-47D9-B7D8-06E9994F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41" y="3336951"/>
            <a:ext cx="4650396" cy="13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CD798-C25D-486F-8DF8-4FE23FC3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BA402-6DEB-4803-9E12-BF7CA9A7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MSR</a:t>
            </a:r>
            <a:r>
              <a:rPr lang="zh-CN" altLang="en-US" dirty="0"/>
              <a:t>部分的写法有五层宏展开</a:t>
            </a:r>
            <a:r>
              <a:rPr lang="en-US" altLang="zh-CN" dirty="0"/>
              <a:t>(</a:t>
            </a:r>
            <a:r>
              <a:rPr lang="en-US" altLang="zh-CN" dirty="0" err="1"/>
              <a:t>tcg_gen_call</a:t>
            </a:r>
            <a:r>
              <a:rPr lang="en-US" altLang="zh-CN" dirty="0"/>
              <a:t>)</a:t>
            </a:r>
            <a:r>
              <a:rPr lang="zh-CN" altLang="en-US" dirty="0"/>
              <a:t>，还不知道具体调用方式</a:t>
            </a:r>
            <a:endParaRPr lang="en-US" altLang="zh-CN" dirty="0"/>
          </a:p>
          <a:p>
            <a:pPr lvl="1"/>
            <a:r>
              <a:rPr lang="zh-CN" altLang="en-US" dirty="0"/>
              <a:t>尝试用工具帮忙展开，最后发现它用了 </a:t>
            </a:r>
            <a:r>
              <a:rPr lang="en-US" altLang="zh-CN" dirty="0"/>
              <a:t>ninja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190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Uintr 2022-4-16进展汇报</vt:lpstr>
      <vt:lpstr>Qemu的uintr支持</vt:lpstr>
      <vt:lpstr>当前完成</vt:lpstr>
      <vt:lpstr>当前问题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2022-4-16进展汇报</dc:title>
  <dc:creator>王 之栋</dc:creator>
  <cp:lastModifiedBy>王 之栋</cp:lastModifiedBy>
  <cp:revision>7</cp:revision>
  <dcterms:created xsi:type="dcterms:W3CDTF">2022-04-16T01:07:57Z</dcterms:created>
  <dcterms:modified xsi:type="dcterms:W3CDTF">2022-04-16T02:46:14Z</dcterms:modified>
</cp:coreProperties>
</file>