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58" r:id="rId6"/>
    <p:sldId id="438" r:id="rId7"/>
    <p:sldId id="419" r:id="rId8"/>
    <p:sldId id="436" r:id="rId9"/>
    <p:sldId id="432" r:id="rId10"/>
    <p:sldId id="433" r:id="rId11"/>
    <p:sldId id="434" r:id="rId12"/>
    <p:sldId id="435" r:id="rId13"/>
    <p:sldId id="43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EA60-F7BA-410E-A514-E65025424CD6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97D9-A69F-453F-9B35-E862EEB22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5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74AF-9E85-46F6-BC90-5AEEE2D4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1A4AA-2578-4DA0-9394-9BA5DE16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1F213-0512-42FB-B32B-BC70F2AA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0B234-1835-44F8-B068-439DE2F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4A95C-AE8D-4E62-899E-AF4A1AB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F9676-7790-49B1-89E6-F9946767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DF541-04EE-48EA-AF8D-A39F88C8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87DA2-BE48-4B5B-B72D-D4EB8187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E9E98-715B-4C3E-9641-1F9DE73A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617DD-6F47-46BC-A9B9-DA72EE6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6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BC30AF-EFFA-47DC-8844-99856AD40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04A941-6B1C-424B-95C6-744AEEF1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221C3-5AF6-490E-8CC2-EA8652C0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28AD7-8098-4A9C-8B7F-DCAB39FC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937FF-6E29-4C17-8978-02E14062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8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76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E69A-E3CB-4432-A319-8AD50237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509DE-53F3-4F05-80E9-18DC2C07E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66D3B-9EF8-4F38-BBA9-043EA8DC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FF0DC-B775-4E06-94FA-DF17F0E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633F2-B0D3-41C4-AB07-5B6D2165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6742A-CAC1-4FD7-9129-BBFBD333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7ED43-BAFD-4701-AA71-CB3007CF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C4F30-4312-4E3A-923B-170E2315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425F1-81E4-4429-A723-E80BBB37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9AEB4-2D55-45FB-976A-6AB2A0F7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62C63-B1C9-4902-9A3C-374186E3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EC317-EA9B-41E7-8556-19E8DD4F8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B6682-85E7-465B-B213-50ED56251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912CE-097F-4FC2-9EA6-974496DA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0AD81-3828-44CB-9D0C-25748AB6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B865B-E26B-4B57-9DD5-6D236028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C04A0-F92A-4BC2-B9B5-E2556194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2DAA8-60B6-46BF-9F95-897F2EA6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9877F-C72B-482B-96A0-DEA1396E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284715-4906-4C0A-A7CB-B1D5FAD0D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39578F-B986-45B6-8575-5B203992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023008-316B-4CE7-91D7-B82F7FA0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C10770-EB24-492C-96AD-BF7FFA4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1B978-5C45-4630-BF10-BE18FDD5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727BA-3708-43B9-A0D4-DBE86AEB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8A7D17-9FB7-4406-B573-6FE4AB0B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25BB99-FD77-42AF-8553-3D4EC39F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0121E-37A7-43A7-81EA-CF46FA23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13E24E-4FAE-4B26-B109-258708F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87842-170D-413E-AC36-56DA3B2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2FA0B2-7B45-4E27-A432-01BA8BB8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1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D85DC-B3D8-441A-AF7F-C304307C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CCB14-2674-4185-89A2-D4AD641C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85470-23AD-44C2-91F0-9E365BB4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40788-2DB6-41BC-B45E-FF6D0985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F536F-AC56-4A40-963F-AAAA441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EE038-031A-46C8-B733-0A35BE0E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5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24B0-2ECB-42AD-B4DF-70C47584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CEE63-6EC9-42D9-A2EF-E6C5C171D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27DF0-1B27-4198-AB65-E498CE70C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0A4C0-B128-41CA-A99C-BFE7E62D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C7A5E-962E-4673-BBE1-CD935DE1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A09493-553C-42A7-8898-C7290FF0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8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C5BFDF-8F1D-4763-8356-84B19928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8233C-67D9-42DF-87B7-D53BAA7A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2883E-532A-4E92-86D1-1FA954E8E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69D4-8DFF-42B8-8CC6-76D65BFD86CA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D74B8-EC05-4859-9468-F3CC6004E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BD40F-3200-4747-91FB-2432A8844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330D-9EDC-426F-B2C7-6D2C8915C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-F-4/ipc-ben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14B7E-FF63-496E-8CAB-93CB54001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Uintr</a:t>
            </a:r>
            <a:r>
              <a:rPr lang="en-US" altLang="zh-CN" dirty="0"/>
              <a:t> 2022-4-23</a:t>
            </a:r>
            <a:r>
              <a:rPr lang="zh-CN" altLang="en-US" dirty="0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8D500-9E48-4F8F-A0C3-8DA42542D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40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8356" y="276294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323048" y="243715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A688EE-AC5E-BA48-A36E-7FF9A5F5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13" y="1167045"/>
            <a:ext cx="82296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8356" y="276294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323048" y="243715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F462ED-1413-EC40-B7DD-5F5831379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2" y="1167045"/>
            <a:ext cx="75438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8356" y="276294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323048" y="243715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4F55B9-56F8-8047-AFE9-07016942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56" y="1270255"/>
            <a:ext cx="6705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4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未来的困难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指令实现涉及中断控制器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需要了解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中断控制逻辑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跨越更多的文件层级组织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指令翻译，中断接收也可能存在问题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指令实现需要软件无感访存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访存指令过多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无感访问似乎没有案例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依旧是宏展开问题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90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E1E4-6FCE-47FA-A81B-799DC5A9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74B74-3ACA-40B2-B4A6-037BC929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zh-CN" altLang="en-US" dirty="0"/>
              <a:t>上的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zh-CN" altLang="en-US" dirty="0"/>
              <a:t>对传统 </a:t>
            </a:r>
            <a:r>
              <a:rPr lang="en-US" altLang="zh-CN" dirty="0"/>
              <a:t>IPC </a:t>
            </a:r>
            <a:r>
              <a:rPr lang="zh-CN" altLang="en-US" dirty="0"/>
              <a:t>方式的初步性能分析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两条线的交汇：复现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成果，对</a:t>
            </a:r>
            <a:r>
              <a:rPr lang="en-US" altLang="zh-CN" dirty="0"/>
              <a:t> </a:t>
            </a:r>
            <a:r>
              <a:rPr lang="en-US" altLang="zh-CN" dirty="0" err="1"/>
              <a:t>uintr</a:t>
            </a:r>
            <a:r>
              <a:rPr lang="en-US" altLang="zh-CN" dirty="0"/>
              <a:t> </a:t>
            </a:r>
            <a:r>
              <a:rPr lang="zh-CN" altLang="en-US" dirty="0"/>
              <a:t>进行性能分析并先与传统 </a:t>
            </a:r>
            <a:r>
              <a:rPr lang="en-US" altLang="zh-CN" dirty="0"/>
              <a:t>IPC </a:t>
            </a:r>
            <a:r>
              <a:rPr lang="zh-CN" altLang="en-US" dirty="0"/>
              <a:t>方式比较</a:t>
            </a:r>
            <a:endParaRPr lang="en-US" altLang="zh-CN" dirty="0"/>
          </a:p>
          <a:p>
            <a:r>
              <a:rPr lang="zh-CN" altLang="en-US" dirty="0"/>
              <a:t>延长线：与 </a:t>
            </a:r>
            <a:r>
              <a:rPr lang="en-US" altLang="zh-CN" dirty="0"/>
              <a:t>XPC</a:t>
            </a:r>
            <a:r>
              <a:rPr lang="zh-CN" altLang="en-US" dirty="0"/>
              <a:t>、</a:t>
            </a:r>
            <a:r>
              <a:rPr lang="en-US" altLang="zh-CN" dirty="0"/>
              <a:t>skybridge </a:t>
            </a:r>
            <a:r>
              <a:rPr lang="zh-CN" altLang="en-US" dirty="0"/>
              <a:t>等方式比较</a:t>
            </a:r>
          </a:p>
        </p:txBody>
      </p:sp>
    </p:spTree>
    <p:extLst>
      <p:ext uri="{BB962C8B-B14F-4D97-AF65-F5344CB8AC3E}">
        <p14:creationId xmlns:p14="http://schemas.microsoft.com/office/powerpoint/2010/main" val="419840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性能分析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工作内容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测量</a:t>
            </a:r>
            <a:r>
              <a:rPr lang="en-US" altLang="zh-CN"/>
              <a:t> signal+pipe</a:t>
            </a:r>
            <a:r>
              <a:rPr lang="zh-CN" altLang="en-US"/>
              <a:t>、</a:t>
            </a:r>
            <a:r>
              <a:rPr lang="en-US" altLang="zh-CN"/>
              <a:t>shmem </a:t>
            </a:r>
            <a:r>
              <a:rPr lang="zh-CN" altLang="en-US"/>
              <a:t>等传统</a:t>
            </a:r>
            <a:r>
              <a:rPr lang="en-US" altLang="zh-CN"/>
              <a:t> IPC </a:t>
            </a:r>
            <a:r>
              <a:rPr lang="zh-CN" altLang="en-US"/>
              <a:t>的性能指标</a:t>
            </a:r>
          </a:p>
          <a:p>
            <a:r>
              <a:rPr lang="zh-CN" altLang="en-US"/>
              <a:t>使用</a:t>
            </a:r>
            <a:r>
              <a:rPr lang="en-US" altLang="zh-CN"/>
              <a:t> perf </a:t>
            </a:r>
            <a:r>
              <a:rPr lang="zh-CN" altLang="en-US"/>
              <a:t>对传统</a:t>
            </a:r>
            <a:r>
              <a:rPr lang="en-US" altLang="zh-CN"/>
              <a:t> IPC </a:t>
            </a:r>
            <a:r>
              <a:rPr lang="zh-CN" altLang="en-US"/>
              <a:t>的系统调用情况进行分析</a:t>
            </a:r>
          </a:p>
          <a:p>
            <a:r>
              <a:rPr lang="zh-CN" altLang="en-US"/>
              <a:t>为今后</a:t>
            </a:r>
            <a:r>
              <a:rPr lang="en-US" altLang="zh-CN"/>
              <a:t> uintr </a:t>
            </a:r>
            <a:r>
              <a:rPr lang="zh-CN" altLang="en-US"/>
              <a:t>的性能测量做准备</a:t>
            </a:r>
          </a:p>
          <a:p>
            <a:r>
              <a:rPr lang="zh-CN" altLang="en-US"/>
              <a:t>测例代码仓库：</a:t>
            </a:r>
            <a:r>
              <a:rPr lang="zh-CN" altLang="en-US">
                <a:hlinkClick r:id="rId2" action="ppaction://hlinkfile"/>
              </a:rPr>
              <a:t>https://github.com/OS-F-4/ipc-bench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两类代表性机制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管道</a:t>
            </a:r>
            <a:r>
              <a:rPr lang="en-US" altLang="zh-CN"/>
              <a:t>+</a:t>
            </a:r>
            <a:r>
              <a:rPr lang="zh-CN" altLang="en-US"/>
              <a:t>信号</a:t>
            </a:r>
            <a:endParaRPr lang="en-US" altLang="zh-CN"/>
          </a:p>
          <a:p>
            <a:r>
              <a:rPr lang="en-US" altLang="zh-CN"/>
              <a:t>pipe</a:t>
            </a:r>
            <a:r>
              <a:rPr lang="zh-CN" altLang="en-US"/>
              <a:t>：匿名管道，通知机制为</a:t>
            </a:r>
            <a:r>
              <a:rPr lang="en-US" altLang="zh-CN"/>
              <a:t> signal</a:t>
            </a:r>
          </a:p>
          <a:p>
            <a:r>
              <a:rPr lang="en-US" altLang="zh-CN"/>
              <a:t>fifo</a:t>
            </a:r>
            <a:r>
              <a:rPr lang="zh-CN" altLang="en-US"/>
              <a:t>：具名管道，通知机制为</a:t>
            </a:r>
            <a:r>
              <a:rPr lang="en-US" altLang="zh-CN"/>
              <a:t> signal</a:t>
            </a:r>
          </a:p>
          <a:p>
            <a:endParaRPr lang="en-US" altLang="zh-CN"/>
          </a:p>
          <a:p>
            <a:r>
              <a:rPr lang="zh-CN" altLang="en-US"/>
              <a:t>共享内存</a:t>
            </a:r>
            <a:r>
              <a:rPr lang="en-US" altLang="zh-CN"/>
              <a:t>+</a:t>
            </a:r>
            <a:r>
              <a:rPr lang="zh-CN" altLang="en-US"/>
              <a:t>忙等待</a:t>
            </a:r>
            <a:endParaRPr lang="en-US" altLang="zh-CN"/>
          </a:p>
          <a:p>
            <a:r>
              <a:rPr lang="en-US" altLang="zh-CN"/>
              <a:t>shm</a:t>
            </a:r>
            <a:r>
              <a:rPr lang="zh-CN" altLang="en-US"/>
              <a:t>：共享内存，通知机制为忙等待</a:t>
            </a:r>
          </a:p>
          <a:p>
            <a:r>
              <a:rPr lang="en-US" altLang="zh-CN"/>
              <a:t>mmap</a:t>
            </a:r>
            <a:r>
              <a:rPr lang="zh-CN" altLang="en-US"/>
              <a:t>：共享内存映射文件，通知机制为忙等待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现有结果</a:t>
            </a:r>
          </a:p>
        </p:txBody>
      </p:sp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327785"/>
            <a:ext cx="4678680" cy="25431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85" y="1327785"/>
            <a:ext cx="4873625" cy="25431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139565"/>
            <a:ext cx="4679315" cy="22815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085" y="4139565"/>
            <a:ext cx="487299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现有结果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 perf </a:t>
            </a:r>
            <a:r>
              <a:rPr lang="zh-CN" altLang="en-US"/>
              <a:t>对系统调用情况进行分析</a:t>
            </a:r>
            <a:endParaRPr lang="en-US" altLang="zh-CN"/>
          </a:p>
          <a:p>
            <a:r>
              <a:rPr lang="en-US" altLang="zh-CN"/>
              <a:t>Message size: 4096</a:t>
            </a:r>
          </a:p>
          <a:p>
            <a:r>
              <a:rPr lang="en-US" altLang="zh-CN"/>
              <a:t>Message count: 200000</a:t>
            </a:r>
          </a:p>
        </p:txBody>
      </p:sp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4177985284"/>
              </p:ext>
            </p:extLst>
          </p:nvPr>
        </p:nvGraphicFramePr>
        <p:xfrm>
          <a:off x="669602" y="3429000"/>
          <a:ext cx="10515600" cy="267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signal+pipe</a:t>
                      </a:r>
                      <a:r>
                        <a:rPr lang="zh-CN" altLang="en-US"/>
                        <a:t>（约</a:t>
                      </a:r>
                      <a:r>
                        <a:rPr lang="en-US" altLang="zh-CN"/>
                        <a:t> 200,000 </a:t>
                      </a:r>
                      <a:r>
                        <a:rPr lang="zh-CN" altLang="en-US"/>
                        <a:t>条消息）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shmem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200,000 </a:t>
                      </a:r>
                      <a:r>
                        <a:rPr lang="zh-CN" altLang="en-US" dirty="0"/>
                        <a:t>条消息）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系统调用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次数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rt_sigtimedwait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345,338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345,338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mprotect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rt_sigreturn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345,322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newfstatat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172,768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pread64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172,750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完成寄存器定义和访问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完成所有指令的捕捉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向操作系统返回硬件状态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发现即使定义寄存器，依然没有正常访问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添加定义新的</a:t>
            </a:r>
            <a:r>
              <a:rPr lang="en-US" altLang="zh-CN" dirty="0">
                <a:latin typeface="+mn-ea"/>
              </a:rPr>
              <a:t>CPUID</a:t>
            </a:r>
            <a:r>
              <a:rPr lang="zh-CN" altLang="en-US" dirty="0">
                <a:latin typeface="+mn-ea"/>
              </a:rPr>
              <a:t>，向软件提供硬件状态访问支持（涉及硬件组织）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 用户态中断的启用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发现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会检查硬件状态，不使能直接系统调用失败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发现</a:t>
            </a:r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有用户态中断特性的开关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config</a:t>
            </a:r>
            <a:r>
              <a:rPr lang="zh-CN" altLang="en-US" dirty="0">
                <a:latin typeface="+mn-ea"/>
              </a:rPr>
              <a:t>重新编译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menu</a:t>
            </a:r>
            <a:r>
              <a:rPr lang="zh-CN" altLang="en-US" dirty="0">
                <a:latin typeface="+mn-ea"/>
              </a:rPr>
              <a:t>选项重新编译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097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中途遇到困难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定位寄存器访问函数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宏展开找不到，</a:t>
            </a:r>
            <a:r>
              <a:rPr lang="en-US" altLang="zh-CN" dirty="0" err="1">
                <a:latin typeface="+mn-ea"/>
              </a:rPr>
              <a:t>printf</a:t>
            </a:r>
            <a:r>
              <a:rPr lang="zh-CN" altLang="en-US" dirty="0">
                <a:latin typeface="+mn-ea"/>
              </a:rPr>
              <a:t>大法</a:t>
            </a:r>
            <a:r>
              <a:rPr lang="en-US" altLang="zh-CN" dirty="0">
                <a:latin typeface="+mn-ea"/>
              </a:rPr>
              <a:t>)</a:t>
            </a:r>
          </a:p>
          <a:p>
            <a:r>
              <a:rPr lang="zh-CN" altLang="en-US" dirty="0">
                <a:latin typeface="+mn-ea"/>
              </a:rPr>
              <a:t>向操作系统返回硬件状态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不熟悉硬件状态机制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输出被</a:t>
            </a:r>
            <a:r>
              <a:rPr lang="en-US" altLang="zh-CN" dirty="0" err="1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启动隐藏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重定向）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特性体系复杂，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中定义和整理也比较复杂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 用户态中断的启用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为了硬件特性的检查一步步调</a:t>
            </a:r>
            <a:r>
              <a:rPr lang="en-US" altLang="zh-CN" dirty="0" err="1">
                <a:latin typeface="+mn-ea"/>
              </a:rPr>
              <a:t>linux</a:t>
            </a:r>
            <a:r>
              <a:rPr lang="zh-CN" altLang="en-US" dirty="0">
                <a:latin typeface="+mn-ea"/>
              </a:rPr>
              <a:t>内核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查文档和</a:t>
            </a:r>
            <a:r>
              <a:rPr lang="en-US" altLang="zh-CN" dirty="0">
                <a:latin typeface="+mn-ea"/>
              </a:rPr>
              <a:t>commits</a:t>
            </a:r>
            <a:r>
              <a:rPr lang="zh-CN" altLang="en-US" dirty="0">
                <a:latin typeface="+mn-ea"/>
              </a:rPr>
              <a:t>，发现需要重新编译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单修改</a:t>
            </a:r>
            <a:r>
              <a:rPr lang="en-US" altLang="zh-CN" dirty="0">
                <a:latin typeface="+mn-ea"/>
              </a:rPr>
              <a:t>config</a:t>
            </a:r>
            <a:r>
              <a:rPr lang="zh-CN" altLang="en-US" dirty="0">
                <a:latin typeface="+mn-ea"/>
              </a:rPr>
              <a:t>的宏不行</a:t>
            </a:r>
            <a:r>
              <a:rPr lang="en-US" altLang="zh-CN" dirty="0">
                <a:latin typeface="+mn-ea"/>
              </a:rPr>
              <a:t>(CONFIG_X86_USER_INTERRUPTS=y)</a:t>
            </a:r>
          </a:p>
          <a:p>
            <a:pPr lvl="1"/>
            <a:r>
              <a:rPr lang="zh-CN" altLang="en-US" dirty="0">
                <a:latin typeface="+mn-ea"/>
              </a:rPr>
              <a:t>仔细检查</a:t>
            </a:r>
            <a:r>
              <a:rPr lang="en-US" altLang="zh-CN" dirty="0">
                <a:latin typeface="+mn-ea"/>
              </a:rPr>
              <a:t>menu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217377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688356" y="276294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323048" y="243715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ln/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ln/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>
            <a:spLocks/>
          </p:cNvSpPr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94796-1955-2247-93A3-D612F721D809}"/>
              </a:ext>
            </a:extLst>
          </p:cNvPr>
          <p:cNvSpPr txBox="1">
            <a:spLocks/>
          </p:cNvSpPr>
          <p:nvPr/>
        </p:nvSpPr>
        <p:spPr>
          <a:xfrm>
            <a:off x="688356" y="11670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+mn-ea"/>
              </a:rPr>
              <a:t>Workinglog</a:t>
            </a:r>
            <a:r>
              <a:rPr lang="zh-CN" altLang="en-US" dirty="0">
                <a:latin typeface="+mn-ea"/>
              </a:rPr>
              <a:t>：内容增加到</a:t>
            </a:r>
            <a:r>
              <a:rPr lang="en-US" altLang="zh-CN" dirty="0">
                <a:latin typeface="+mn-ea"/>
              </a:rPr>
              <a:t>4700</a:t>
            </a:r>
            <a:r>
              <a:rPr lang="zh-CN" altLang="en-US" dirty="0">
                <a:latin typeface="+mn-ea"/>
              </a:rPr>
              <a:t>字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58AE65-B5E3-664D-8F3E-FD02AECC1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62" y="1742235"/>
            <a:ext cx="9055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6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495</Words>
  <Application>Microsoft Office PowerPoint</Application>
  <PresentationFormat>宽屏</PresentationFormat>
  <Paragraphs>101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思源宋体 Medium</vt:lpstr>
      <vt:lpstr>Arial</vt:lpstr>
      <vt:lpstr>Office 主题​​</vt:lpstr>
      <vt:lpstr>Uintr 2022-4-23进展汇报</vt:lpstr>
      <vt:lpstr>工作计划</vt:lpstr>
      <vt:lpstr>性能分析-工作内容</vt:lpstr>
      <vt:lpstr>两类代表性机制</vt:lpstr>
      <vt:lpstr>现有结果</vt:lpstr>
      <vt:lpstr>现有结果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2022-4-16进展汇报</dc:title>
  <dc:creator>王 之栋</dc:creator>
  <cp:lastModifiedBy>王 之栋</cp:lastModifiedBy>
  <cp:revision>8</cp:revision>
  <dcterms:created xsi:type="dcterms:W3CDTF">2022-04-16T01:07:57Z</dcterms:created>
  <dcterms:modified xsi:type="dcterms:W3CDTF">2022-04-23T00:34:10Z</dcterms:modified>
</cp:coreProperties>
</file>