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9" r:id="rId3"/>
    <p:sldId id="340" r:id="rId5"/>
    <p:sldId id="419" r:id="rId6"/>
    <p:sldId id="441" r:id="rId7"/>
    <p:sldId id="449" r:id="rId8"/>
    <p:sldId id="453" r:id="rId9"/>
    <p:sldId id="454" r:id="rId10"/>
    <p:sldId id="455" r:id="rId11"/>
    <p:sldId id="456" r:id="rId12"/>
    <p:sldId id="437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41"/>
            <p14:sldId id="449"/>
            <p14:sldId id="454"/>
            <p14:sldId id="455"/>
            <p14:sldId id="456"/>
            <p14:sldId id="437"/>
            <p14:sldId id="314"/>
            <p14:sldId id="45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81491" autoAdjust="0"/>
  </p:normalViewPr>
  <p:slideViewPr>
    <p:cSldViewPr snapToGrid="0" snapToObjects="1">
      <p:cViewPr varScale="1">
        <p:scale>
          <a:sx n="105" d="100"/>
          <a:sy n="105" d="100"/>
        </p:scale>
        <p:origin x="384" y="200"/>
      </p:cViewPr>
      <p:guideLst>
        <p:guide orient="horz" pos="1134"/>
        <p:guide pos="702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2022.5.28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尝试直接发中断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尝试跑通</a:t>
            </a:r>
            <a:r>
              <a:rPr lang="en-US" altLang="zh-CN" dirty="0">
                <a:latin typeface="+mn-ea"/>
              </a:rPr>
              <a:t> intel 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 uintr ipc benchmark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整理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文档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787831" y="2024290"/>
            <a:ext cx="8456364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交流时间</a:t>
            </a:r>
            <a:endParaRPr kumimoji="1"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  <a:endParaRPr lang="zh-CN" altLang="en-US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Qemu</a:t>
            </a:r>
            <a:r>
              <a:rPr lang="zh-CN" altLang="en-US" sz="3200" dirty="0"/>
              <a:t> 完成情况</a:t>
            </a:r>
            <a:endParaRPr lang="en-US" altLang="zh-CN" sz="3200" dirty="0"/>
          </a:p>
          <a:p>
            <a:r>
              <a:rPr lang="zh-CN" altLang="en-US" sz="3200" dirty="0"/>
              <a:t>遇到的困难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解决调度问题，程序可以正常多次执行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探索了一部分直接发中断逻辑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现场演示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758689"/>
            <a:ext cx="7416800" cy="4893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解决问题方式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见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md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文档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69" y="1720636"/>
            <a:ext cx="9428612" cy="3753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运行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Intel </a:t>
            </a:r>
            <a:r>
              <a:rPr lang="zh-CN" altLang="en-US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uintr ipc benchmark</a:t>
            </a:r>
            <a:endParaRPr lang="en-US" altLang="zh-CN" sz="4000" b="1" dirty="0" err="1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代码地址：https://github.com/OS-F-4/ipc-bench/tree/linux-rfc-v1</a:t>
            </a:r>
            <a:endParaRPr lang="zh-CN" dirty="0">
              <a:latin typeface="+mn-ea"/>
            </a:endParaRPr>
          </a:p>
          <a:p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主要工作：</a:t>
            </a:r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需要使用一个更接近实际的文件系统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构建文件系统</a:t>
            </a:r>
            <a:endParaRPr lang="zh-CN" sz="4000" b="1" dirty="0" err="1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采用</a:t>
            </a:r>
            <a:r>
              <a:rPr lang="en-US" altLang="zh-CN" dirty="0">
                <a:latin typeface="+mn-ea"/>
              </a:rPr>
              <a:t> debootstrap </a:t>
            </a:r>
            <a:r>
              <a:rPr lang="zh-CN" altLang="en-US" dirty="0">
                <a:latin typeface="+mn-ea"/>
              </a:rPr>
              <a:t>工具创建一个</a:t>
            </a:r>
            <a:r>
              <a:rPr lang="en-US" altLang="zh-CN" dirty="0">
                <a:latin typeface="+mn-ea"/>
              </a:rPr>
              <a:t> ubuntu </a:t>
            </a:r>
            <a:r>
              <a:rPr lang="zh-CN" altLang="en-US" dirty="0">
                <a:latin typeface="+mn-ea"/>
              </a:rPr>
              <a:t>文件系统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在该文件系统中预装一些软件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（不能在</a:t>
            </a:r>
            <a:r>
              <a:rPr lang="en-US" altLang="zh-CN" dirty="0">
                <a:latin typeface="+mn-ea"/>
              </a:rPr>
              <a:t> qemu </a:t>
            </a:r>
            <a:r>
              <a:rPr lang="zh-CN" altLang="en-US" dirty="0">
                <a:latin typeface="+mn-ea"/>
              </a:rPr>
              <a:t>运行时装，否则会非常慢）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具体操作见</a:t>
            </a:r>
            <a:r>
              <a:rPr lang="en-US" altLang="zh-CN" dirty="0">
                <a:latin typeface="+mn-ea"/>
              </a:rPr>
              <a:t> ppt/how-to-build-a-ubuntu-rootfs.md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05" y="2207260"/>
            <a:ext cx="98774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构建文件系统</a:t>
            </a:r>
            <a:endParaRPr lang="zh-CN" sz="4000" b="1" dirty="0" err="1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其他改动：</a:t>
            </a:r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重新编译</a:t>
            </a:r>
            <a:r>
              <a:rPr lang="en-US" altLang="zh-CN" dirty="0">
                <a:latin typeface="+mn-ea"/>
              </a:rPr>
              <a:t> linux kernel</a:t>
            </a:r>
            <a:r>
              <a:rPr lang="zh-CN" altLang="en-US" dirty="0">
                <a:latin typeface="+mn-ea"/>
              </a:rPr>
              <a:t>，将</a:t>
            </a:r>
            <a:r>
              <a:rPr lang="en-US" altLang="zh-CN" dirty="0">
                <a:latin typeface="+mn-ea"/>
              </a:rPr>
              <a:t> ramdisk size </a:t>
            </a:r>
            <a:r>
              <a:rPr lang="zh-CN" altLang="en-US" dirty="0">
                <a:latin typeface="+mn-ea"/>
              </a:rPr>
              <a:t>调大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启动</a:t>
            </a:r>
            <a:r>
              <a:rPr lang="en-US" altLang="zh-CN" dirty="0">
                <a:latin typeface="+mn-ea"/>
              </a:rPr>
              <a:t> qemu </a:t>
            </a:r>
            <a:r>
              <a:rPr lang="zh-CN" altLang="en-US" dirty="0">
                <a:latin typeface="+mn-ea"/>
              </a:rPr>
              <a:t>时，将内存上限调大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sym typeface="+mn-ea"/>
              </a:rPr>
              <a:t>运行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sym typeface="+mn-ea"/>
              </a:rPr>
              <a:t> Intel </a:t>
            </a:r>
            <a:r>
              <a:rPr lang="zh-CN" altLang="en-US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sym typeface="+mn-ea"/>
              </a:rPr>
              <a:t>的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sym typeface="+mn-ea"/>
              </a:rPr>
              <a:t> uintr ipc benchmark</a:t>
            </a:r>
            <a:endParaRPr lang="zh-CN" sz="4000" b="1" dirty="0" err="1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当前现象：</a:t>
            </a:r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无法顺利执行</a:t>
            </a:r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原因有待排查</a:t>
            </a:r>
            <a:endParaRPr 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0" y="1720850"/>
            <a:ext cx="7262495" cy="4908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1128</Words>
  <Application>WPS 演示</Application>
  <PresentationFormat>Widescreen</PresentationFormat>
  <Paragraphs>76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思源宋体 Heavy</vt:lpstr>
      <vt:lpstr>方正书宋_GBK</vt:lpstr>
      <vt:lpstr>思源宋体 Medium</vt:lpstr>
      <vt:lpstr>Calibri</vt:lpstr>
      <vt:lpstr>微软雅黑</vt:lpstr>
      <vt:lpstr>宋体</vt:lpstr>
      <vt:lpstr>Arial Unicode MS</vt:lpstr>
      <vt:lpstr>Calibri Light</vt:lpstr>
      <vt:lpstr>Consolas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unidy</cp:lastModifiedBy>
  <cp:revision>2449</cp:revision>
  <cp:lastPrinted>2022-05-27T16:44:22Z</cp:lastPrinted>
  <dcterms:created xsi:type="dcterms:W3CDTF">2022-05-27T16:44:22Z</dcterms:created>
  <dcterms:modified xsi:type="dcterms:W3CDTF">2022-05-27T16:44:22Z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