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79" r:id="rId2"/>
    <p:sldId id="340" r:id="rId3"/>
    <p:sldId id="419" r:id="rId4"/>
    <p:sldId id="441" r:id="rId5"/>
    <p:sldId id="442" r:id="rId6"/>
    <p:sldId id="443" r:id="rId7"/>
    <p:sldId id="444" r:id="rId8"/>
    <p:sldId id="445" r:id="rId9"/>
    <p:sldId id="446" r:id="rId10"/>
    <p:sldId id="448" r:id="rId11"/>
    <p:sldId id="447" r:id="rId12"/>
    <p:sldId id="437" r:id="rId13"/>
    <p:sldId id="31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747EE02-9955-46CC-9462-D653224C7923}">
          <p14:sldIdLst>
            <p14:sldId id="279"/>
            <p14:sldId id="340"/>
            <p14:sldId id="419"/>
            <p14:sldId id="441"/>
            <p14:sldId id="442"/>
            <p14:sldId id="443"/>
            <p14:sldId id="444"/>
            <p14:sldId id="445"/>
            <p14:sldId id="446"/>
            <p14:sldId id="448"/>
            <p14:sldId id="447"/>
            <p14:sldId id="437"/>
            <p14:sldId id="3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084">
          <p15:clr>
            <a:srgbClr val="A4A3A4"/>
          </p15:clr>
        </p15:guide>
        <p15:guide id="2" pos="701">
          <p15:clr>
            <a:srgbClr val="A4A3A4"/>
          </p15:clr>
        </p15:guide>
        <p15:guide id="3" pos="69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101"/>
    <a:srgbClr val="704F95"/>
    <a:srgbClr val="EDEDED"/>
    <a:srgbClr val="E7E6E6"/>
    <a:srgbClr val="6C4B90"/>
    <a:srgbClr val="803A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99" autoAdjust="0"/>
    <p:restoredTop sz="81491" autoAdjust="0"/>
  </p:normalViewPr>
  <p:slideViewPr>
    <p:cSldViewPr snapToGrid="0" snapToObjects="1">
      <p:cViewPr varScale="1">
        <p:scale>
          <a:sx n="105" d="100"/>
          <a:sy n="105" d="100"/>
        </p:scale>
        <p:origin x="1368" y="200"/>
      </p:cViewPr>
      <p:guideLst>
        <p:guide orient="horz" pos="1084"/>
        <p:guide pos="701"/>
        <p:guide pos="6947"/>
      </p:guideLst>
    </p:cSldViewPr>
  </p:slid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5668F-B37B-164D-A62C-3FF5A8BC808F}" type="datetimeFigureOut">
              <a:rPr lang="en-US" smtClean="0"/>
              <a:t>5/14/22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FAC59A-2554-7441-A138-FBAFD49FADC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06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5/14/22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5/14/22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5/14/22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5/14/22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5/14/22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5/14/22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5/14/22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5/14/22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5/14/22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5/14/22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5/14/22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75574-B30F-E946-8A30-5D40B09C42BE}" type="datetimeFigureOut">
              <a:rPr lang="en-US" smtClean="0"/>
              <a:t>5/14/22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-435429" y="497839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9" name="文本占位符 1"/>
          <p:cNvSpPr txBox="1"/>
          <p:nvPr/>
        </p:nvSpPr>
        <p:spPr>
          <a:xfrm>
            <a:off x="363954" y="2066159"/>
            <a:ext cx="11464091" cy="937764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400" dirty="0" err="1">
                <a:solidFill>
                  <a:srgbClr val="704F95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Uintr</a:t>
            </a:r>
            <a:endParaRPr lang="en-US" altLang="zh-CN" sz="4400" dirty="0">
              <a:solidFill>
                <a:srgbClr val="704F95"/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sp>
        <p:nvSpPr>
          <p:cNvPr id="10" name="文本占位符 4"/>
          <p:cNvSpPr txBox="1"/>
          <p:nvPr/>
        </p:nvSpPr>
        <p:spPr>
          <a:xfrm>
            <a:off x="3155230" y="3579518"/>
            <a:ext cx="5881540" cy="2142271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Quint</a:t>
            </a:r>
            <a:r>
              <a:rPr lang="zh-CN" altLang="en-US" dirty="0"/>
              <a:t> </a:t>
            </a:r>
            <a:r>
              <a:rPr lang="en-US" altLang="zh-CN" dirty="0"/>
              <a:t>2022.5.14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1170269" y="797307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Qemu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 中途遇到困难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987616" y="797307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1113971" y="180128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+mn-ea"/>
              </a:rPr>
              <a:t>困难三：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多线程奔溃原因不明，运行结果不稳定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系统输出混乱，</a:t>
            </a:r>
            <a:r>
              <a:rPr lang="en-US" altLang="zh-CN" dirty="0">
                <a:latin typeface="+mn-ea"/>
              </a:rPr>
              <a:t>debug</a:t>
            </a:r>
            <a:r>
              <a:rPr lang="zh-CN" altLang="en-US" dirty="0">
                <a:latin typeface="+mn-ea"/>
              </a:rPr>
              <a:t>十分困难</a:t>
            </a:r>
            <a:endParaRPr lang="en-US" altLang="zh-CN" dirty="0"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DAFED90-A8F0-0844-9281-8836F4EA11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256" y="3384764"/>
            <a:ext cx="10350500" cy="17526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0402E60-C3E9-9F4E-BD93-3AC72C9991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571" y="5370284"/>
            <a:ext cx="113284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742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1170269" y="797307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Qemu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 中途遇到困难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987616" y="797307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1113971" y="180128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>
                <a:latin typeface="+mn-ea"/>
              </a:rPr>
              <a:t>原因是我们将</a:t>
            </a:r>
            <a:r>
              <a:rPr lang="en-US" altLang="zh-CN" dirty="0">
                <a:latin typeface="+mn-ea"/>
              </a:rPr>
              <a:t> uiret </a:t>
            </a:r>
            <a:r>
              <a:rPr lang="zh-CN" altLang="en-US" dirty="0">
                <a:latin typeface="+mn-ea"/>
              </a:rPr>
              <a:t>的指令翻译与执行揉在一起进行了</a:t>
            </a:r>
          </a:p>
          <a:p>
            <a:endParaRPr lang="zh-CN" altLang="en-US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应该先将</a:t>
            </a:r>
            <a:r>
              <a:rPr lang="en-US" altLang="zh-CN" dirty="0">
                <a:latin typeface="+mn-ea"/>
              </a:rPr>
              <a:t> uiret </a:t>
            </a:r>
            <a:r>
              <a:rPr lang="zh-CN" altLang="en-US" dirty="0">
                <a:latin typeface="+mn-ea"/>
              </a:rPr>
              <a:t>翻译为中间码，再执行</a:t>
            </a:r>
            <a:r>
              <a:rPr lang="en-US" altLang="zh-CN" dirty="0">
                <a:latin typeface="+mn-ea"/>
              </a:rPr>
              <a:t> uiret </a:t>
            </a:r>
            <a:r>
              <a:rPr lang="zh-CN" altLang="en-US" dirty="0">
                <a:latin typeface="+mn-ea"/>
              </a:rPr>
              <a:t>的硬件逻辑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1170269" y="797307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Qemu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未来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987616" y="797307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1113971" y="180128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+mn-ea"/>
              </a:rPr>
              <a:t>暂时无法稳定成功执行</a:t>
            </a:r>
          </a:p>
          <a:p>
            <a:r>
              <a:rPr lang="zh-CN" altLang="en-US" dirty="0">
                <a:latin typeface="+mn-ea"/>
              </a:rPr>
              <a:t>需要综合运用多种调试手段，查出问题，进行修复</a:t>
            </a:r>
          </a:p>
          <a:p>
            <a:endParaRPr lang="zh-CN" altLang="en-US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下一步接入</a:t>
            </a:r>
            <a:r>
              <a:rPr lang="en-US" altLang="zh-CN" dirty="0">
                <a:latin typeface="+mn-ea"/>
              </a:rPr>
              <a:t> perf </a:t>
            </a:r>
            <a:r>
              <a:rPr lang="zh-CN" altLang="en-US" dirty="0">
                <a:latin typeface="+mn-ea"/>
              </a:rPr>
              <a:t>工具进行性能测试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2"/>
          <p:cNvSpPr txBox="1"/>
          <p:nvPr/>
        </p:nvSpPr>
        <p:spPr>
          <a:xfrm>
            <a:off x="1787831" y="2024290"/>
            <a:ext cx="8456364" cy="415267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kumimoji="1" lang="zh-CN" alt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zh-CN" altLang="en-US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kumimoji="1" lang="zh-CN" altLang="en-US" sz="4400" dirty="0">
                <a:solidFill>
                  <a:srgbClr val="704F95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交流时间</a:t>
            </a:r>
            <a:endParaRPr kumimoji="1" lang="en-US" altLang="zh-CN" sz="4400" dirty="0">
              <a:solidFill>
                <a:srgbClr val="704F95"/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pic>
        <p:nvPicPr>
          <p:cNvPr id="8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5" name="Rectangle 236"/>
          <p:cNvSpPr/>
          <p:nvPr/>
        </p:nvSpPr>
        <p:spPr>
          <a:xfrm>
            <a:off x="880107" y="752160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11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234" y="308691"/>
            <a:ext cx="1073156" cy="1086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1170269" y="759255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目录</a:t>
            </a:r>
          </a:p>
        </p:txBody>
      </p:sp>
      <p:sp>
        <p:nvSpPr>
          <p:cNvPr id="43" name="Rectangle 236"/>
          <p:cNvSpPr/>
          <p:nvPr/>
        </p:nvSpPr>
        <p:spPr>
          <a:xfrm>
            <a:off x="987616" y="797307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Content Placeholder 2"/>
          <p:cNvSpPr txBox="1"/>
          <p:nvPr/>
        </p:nvSpPr>
        <p:spPr>
          <a:xfrm>
            <a:off x="1113971" y="1833341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 err="1"/>
              <a:t>Qemu</a:t>
            </a:r>
            <a:r>
              <a:rPr lang="zh-CN" altLang="en-US" sz="3200" dirty="0"/>
              <a:t> 完成情况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1170269" y="797307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Qemu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 完成情况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987616" y="797307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1113971" y="180128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+mn-ea"/>
              </a:rPr>
              <a:t>实现了</a:t>
            </a:r>
            <a:r>
              <a:rPr lang="en-US" altLang="zh-CN" dirty="0">
                <a:latin typeface="+mn-ea"/>
              </a:rPr>
              <a:t> senduipi 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 uiret </a:t>
            </a:r>
            <a:r>
              <a:rPr lang="zh-CN" altLang="en-US" dirty="0">
                <a:latin typeface="+mn-ea"/>
              </a:rPr>
              <a:t>的执行逻辑</a:t>
            </a:r>
          </a:p>
          <a:p>
            <a:r>
              <a:rPr lang="zh-CN" altLang="en-US" dirty="0">
                <a:latin typeface="+mn-ea"/>
              </a:rPr>
              <a:t>实现了中断的识别与处理</a:t>
            </a:r>
          </a:p>
          <a:p>
            <a:r>
              <a:rPr lang="zh-CN" altLang="en-US" dirty="0">
                <a:latin typeface="+mn-ea"/>
              </a:rPr>
              <a:t>实现</a:t>
            </a:r>
            <a:r>
              <a:rPr lang="en-US" altLang="zh-CN" dirty="0">
                <a:latin typeface="+mn-ea"/>
              </a:rPr>
              <a:t> XSAVE </a:t>
            </a:r>
            <a:r>
              <a:rPr lang="zh-CN" altLang="en-US" dirty="0">
                <a:latin typeface="+mn-ea"/>
              </a:rPr>
              <a:t>的逻辑</a:t>
            </a:r>
          </a:p>
          <a:p>
            <a:r>
              <a:rPr lang="zh-CN" altLang="en-US" dirty="0">
                <a:latin typeface="+mn-ea"/>
              </a:rPr>
              <a:t>能够跑通</a:t>
            </a:r>
            <a:r>
              <a:rPr lang="en-US" altLang="zh-CN" dirty="0">
                <a:latin typeface="+mn-ea"/>
              </a:rPr>
              <a:t> uipi_sample.c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1170269" y="797307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Qemu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 完成情况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987616" y="797307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1113971" y="180128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9300" y="1948180"/>
            <a:ext cx="8153400" cy="40576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1170269" y="797307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Qemu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 中途遇到困难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987616" y="797307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1113971" y="180128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+mn-ea"/>
              </a:rPr>
              <a:t>困难一：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qemu </a:t>
            </a:r>
            <a:r>
              <a:rPr lang="zh-CN" altLang="en-US" dirty="0">
                <a:latin typeface="+mn-ea"/>
              </a:rPr>
              <a:t>执行完用户程序的</a:t>
            </a:r>
            <a:r>
              <a:rPr lang="en-US" altLang="zh-CN" dirty="0">
                <a:latin typeface="+mn-ea"/>
              </a:rPr>
              <a:t> uintr_handler </a:t>
            </a:r>
            <a:r>
              <a:rPr lang="zh-CN" altLang="en-US" dirty="0">
                <a:latin typeface="+mn-ea"/>
              </a:rPr>
              <a:t>后，</a:t>
            </a:r>
            <a:r>
              <a:rPr lang="en-US" altLang="zh-CN" dirty="0">
                <a:latin typeface="+mn-ea"/>
              </a:rPr>
              <a:t>esp </a:t>
            </a:r>
            <a:r>
              <a:rPr lang="zh-CN" altLang="en-US" dirty="0">
                <a:latin typeface="+mn-ea"/>
              </a:rPr>
              <a:t>值会异常改变</a:t>
            </a:r>
          </a:p>
          <a:p>
            <a:r>
              <a:rPr lang="zh-CN" altLang="en-US" dirty="0">
                <a:latin typeface="+mn-ea"/>
              </a:rPr>
              <a:t>发送方函数 sender_thread 被重复执行</a:t>
            </a:r>
            <a:endParaRPr lang="en-US" altLang="zh-CN" dirty="0">
              <a:latin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1170269" y="797307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Qemu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 中途遇到困难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987616" y="797307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1113971" y="180128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>
                <a:latin typeface="+mn-ea"/>
              </a:rPr>
              <a:t>定位出错代码位置</a:t>
            </a:r>
          </a:p>
          <a:p>
            <a:endParaRPr lang="zh-CN" dirty="0">
              <a:latin typeface="+mn-ea"/>
            </a:endParaRPr>
          </a:p>
          <a:p>
            <a:r>
              <a:rPr lang="zh-CN" dirty="0">
                <a:latin typeface="Consolas" panose="020B0609020204030204" charset="0"/>
                <a:cs typeface="Consolas" panose="020B0609020204030204" charset="0"/>
              </a:rPr>
              <a:t>ret = tcg_qemu_tb_exec(env, tb_ptr);</a:t>
            </a:r>
            <a:endParaRPr lang="zh-CN" dirty="0">
              <a:latin typeface="+mn-ea"/>
            </a:endParaRPr>
          </a:p>
          <a:p>
            <a:endParaRPr lang="zh-CN" dirty="0">
              <a:latin typeface="+mn-ea"/>
            </a:endParaRPr>
          </a:p>
          <a:p>
            <a:r>
              <a:rPr lang="zh-CN" dirty="0">
                <a:latin typeface="+mn-ea"/>
              </a:rPr>
              <a:t>查看</a:t>
            </a:r>
            <a:r>
              <a:rPr lang="en-US" altLang="zh-CN" dirty="0">
                <a:latin typeface="+mn-ea"/>
              </a:rPr>
              <a:t> qemu </a:t>
            </a:r>
            <a:r>
              <a:rPr lang="zh-CN" altLang="en-US" dirty="0">
                <a:latin typeface="+mn-ea"/>
              </a:rPr>
              <a:t>当前正在执行的</a:t>
            </a:r>
            <a:r>
              <a:rPr lang="en-US" altLang="zh-CN" dirty="0">
                <a:latin typeface="+mn-ea"/>
              </a:rPr>
              <a:t> </a:t>
            </a:r>
            <a:r>
              <a:rPr lang="zh-CN" altLang="en-US" dirty="0">
                <a:latin typeface="+mn-ea"/>
                <a:sym typeface="+mn-ea"/>
              </a:rPr>
              <a:t>TranslationBlock 状态</a:t>
            </a:r>
            <a:endParaRPr lang="zh-CN" altLang="en-US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起始地址为 </a:t>
            </a:r>
            <a:r>
              <a:rPr lang="zh-CN" altLang="en-US" dirty="0">
                <a:latin typeface="Consolas" panose="020B0609020204030204" charset="0"/>
                <a:cs typeface="Consolas" panose="020B0609020204030204" charset="0"/>
              </a:rPr>
              <a:t>0x4016f5</a:t>
            </a:r>
            <a:r>
              <a:rPr lang="zh-CN" altLang="en-US" dirty="0">
                <a:latin typeface="+mn-ea"/>
              </a:rPr>
              <a:t> </a:t>
            </a:r>
          </a:p>
          <a:p>
            <a:pPr lvl="1"/>
            <a:r>
              <a:rPr lang="zh-CN" altLang="en-US" dirty="0">
                <a:latin typeface="+mn-ea"/>
              </a:rPr>
              <a:t>大小为 </a:t>
            </a:r>
            <a:r>
              <a:rPr lang="zh-CN" altLang="en-US" dirty="0">
                <a:latin typeface="Consolas" panose="020B0609020204030204" charset="0"/>
                <a:cs typeface="Consolas" panose="020B0609020204030204" charset="0"/>
              </a:rPr>
              <a:t>0x55</a:t>
            </a:r>
            <a:r>
              <a:rPr lang="zh-CN" altLang="en-US" dirty="0">
                <a:latin typeface="+mn-ea"/>
              </a:rPr>
              <a:t> 字节</a:t>
            </a:r>
          </a:p>
          <a:p>
            <a:pPr lvl="1"/>
            <a:r>
              <a:rPr lang="zh-CN" altLang="en-US" dirty="0">
                <a:latin typeface="+mn-ea"/>
              </a:rPr>
              <a:t>指令条数为 23 条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1170269" y="797307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Qemu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 中途遇到困难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987616" y="797307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1113971" y="180128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>
                <a:latin typeface="+mn-ea"/>
              </a:rPr>
              <a:t>对用户程序反汇编</a:t>
            </a:r>
          </a:p>
          <a:p>
            <a:endParaRPr lang="zh-CN" dirty="0">
              <a:latin typeface="+mn-ea"/>
            </a:endParaRPr>
          </a:p>
          <a:p>
            <a:r>
              <a:rPr lang="zh-CN" altLang="en-US" dirty="0">
                <a:latin typeface="+mn-ea"/>
                <a:sym typeface="+mn-ea"/>
              </a:rPr>
              <a:t>起始地址为 </a:t>
            </a:r>
            <a:r>
              <a:rPr lang="zh-CN" altLang="en-US" dirty="0">
                <a:latin typeface="Consolas" panose="020B0609020204030204" charset="0"/>
                <a:cs typeface="Consolas" panose="020B0609020204030204" charset="0"/>
                <a:sym typeface="+mn-ea"/>
              </a:rPr>
              <a:t>0x4016f5</a:t>
            </a:r>
          </a:p>
          <a:p>
            <a:r>
              <a:rPr lang="zh-CN" altLang="en-US" dirty="0">
                <a:latin typeface="+mn-ea"/>
                <a:sym typeface="+mn-ea"/>
              </a:rPr>
              <a:t>大小为 </a:t>
            </a:r>
            <a:r>
              <a:rPr lang="zh-CN" altLang="en-US" dirty="0">
                <a:latin typeface="Consolas" panose="020B0609020204030204" charset="0"/>
                <a:cs typeface="Consolas" panose="020B0609020204030204" charset="0"/>
                <a:sym typeface="+mn-ea"/>
              </a:rPr>
              <a:t>0x55</a:t>
            </a:r>
            <a:r>
              <a:rPr lang="zh-CN" altLang="en-US" dirty="0">
                <a:latin typeface="+mn-ea"/>
                <a:sym typeface="+mn-ea"/>
              </a:rPr>
              <a:t> 字节</a:t>
            </a:r>
          </a:p>
          <a:p>
            <a:r>
              <a:rPr lang="zh-CN" altLang="en-US" dirty="0">
                <a:latin typeface="+mn-ea"/>
                <a:sym typeface="+mn-ea"/>
              </a:rPr>
              <a:t>指令条数为 23 条</a:t>
            </a:r>
            <a:endParaRPr lang="en-US" altLang="zh-CN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0080" y="1207770"/>
            <a:ext cx="6322060" cy="5603875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5720080" y="1207770"/>
            <a:ext cx="6053455" cy="3966845"/>
          </a:xfrm>
          <a:prstGeom prst="roundRect">
            <a:avLst>
              <a:gd name="adj" fmla="val 497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1170269" y="797307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Qemu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 中途遇到困难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987616" y="797307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1113971" y="180128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>
                <a:latin typeface="+mn-ea"/>
              </a:rPr>
              <a:t>确定问题是</a:t>
            </a:r>
            <a:r>
              <a:rPr lang="en-US" altLang="zh-CN" dirty="0">
                <a:latin typeface="+mn-ea"/>
              </a:rPr>
              <a:t> </a:t>
            </a:r>
            <a:r>
              <a:rPr lang="zh-CN" altLang="en-US" dirty="0">
                <a:latin typeface="+mn-ea"/>
                <a:sym typeface="+mn-ea"/>
              </a:rPr>
              <a:t>TranslationBlock 切分错误</a:t>
            </a:r>
          </a:p>
          <a:p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  <a:sym typeface="+mn-ea"/>
              </a:rPr>
              <a:t>函数 sender_thread 被重复执行的现象也得以解释</a:t>
            </a:r>
            <a:endParaRPr lang="en-US" altLang="zh-CN" dirty="0">
              <a:latin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1170269" y="797307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Qemu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 中途遇到困难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987616" y="797307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1113971" y="180128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+mn-ea"/>
              </a:rPr>
              <a:t>困难二：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无法正确完成</a:t>
            </a:r>
            <a:r>
              <a:rPr lang="en-US" altLang="zh-CN" dirty="0">
                <a:latin typeface="+mn-ea"/>
              </a:rPr>
              <a:t> uiret </a:t>
            </a:r>
            <a:r>
              <a:rPr lang="zh-CN" altLang="en-US" dirty="0">
                <a:latin typeface="+mn-ea"/>
              </a:rPr>
              <a:t>后栈与指令流的恢复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298</Words>
  <Application>Microsoft Macintosh PowerPoint</Application>
  <PresentationFormat>宽屏</PresentationFormat>
  <Paragraphs>77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思源宋体 Heavy</vt:lpstr>
      <vt:lpstr>思源宋体 Medium</vt:lpstr>
      <vt:lpstr>宋体</vt:lpstr>
      <vt:lpstr>微软雅黑</vt:lpstr>
      <vt:lpstr>Arial</vt:lpstr>
      <vt:lpstr>Calibri</vt:lpstr>
      <vt:lpstr>Calibri Light</vt:lpstr>
      <vt:lpstr>Consolas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Yiming Zhang</dc:creator>
  <cp:lastModifiedBy>Microsoft Office User</cp:lastModifiedBy>
  <cp:revision>2416</cp:revision>
  <cp:lastPrinted>2022-05-13T14:31:23Z</cp:lastPrinted>
  <dcterms:created xsi:type="dcterms:W3CDTF">2022-05-13T14:31:23Z</dcterms:created>
  <dcterms:modified xsi:type="dcterms:W3CDTF">2022-05-13T17:24:20Z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2052-11.1.0.10976</vt:lpwstr>
  </property>
</Properties>
</file>