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79" r:id="rId2"/>
    <p:sldId id="340" r:id="rId3"/>
    <p:sldId id="419" r:id="rId4"/>
    <p:sldId id="441" r:id="rId5"/>
    <p:sldId id="449" r:id="rId6"/>
    <p:sldId id="453" r:id="rId7"/>
    <p:sldId id="437" r:id="rId8"/>
    <p:sldId id="3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340"/>
            <p14:sldId id="419"/>
            <p14:sldId id="441"/>
            <p14:sldId id="449"/>
            <p14:sldId id="453"/>
            <p14:sldId id="437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4">
          <p15:clr>
            <a:srgbClr val="A4A3A4"/>
          </p15:clr>
        </p15:guide>
        <p15:guide id="2" pos="702">
          <p15:clr>
            <a:srgbClr val="A4A3A4"/>
          </p15:clr>
        </p15:guide>
        <p15:guide id="3" pos="694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 autoAdjust="0"/>
    <p:restoredTop sz="81491" autoAdjust="0"/>
  </p:normalViewPr>
  <p:slideViewPr>
    <p:cSldViewPr snapToGrid="0" snapToObjects="1">
      <p:cViewPr varScale="1">
        <p:scale>
          <a:sx n="105" d="100"/>
          <a:sy n="105" d="100"/>
        </p:scale>
        <p:origin x="1592" y="200"/>
      </p:cViewPr>
      <p:guideLst>
        <p:guide orient="horz" pos="1134"/>
        <p:guide pos="702"/>
        <p:guide pos="6947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363954" y="2066159"/>
            <a:ext cx="11464091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Uintr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/>
          <p:nvPr/>
        </p:nvSpPr>
        <p:spPr>
          <a:xfrm>
            <a:off x="3155230" y="3579518"/>
            <a:ext cx="5881540" cy="2142271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Quint</a:t>
            </a:r>
            <a:r>
              <a:rPr lang="zh-CN" altLang="en-US" dirty="0"/>
              <a:t> </a:t>
            </a:r>
            <a:r>
              <a:rPr lang="en-US" altLang="zh-CN" dirty="0"/>
              <a:t>2022.5.28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5925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目录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1113971" y="183334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/>
              <a:t>Qemu</a:t>
            </a:r>
            <a:r>
              <a:rPr lang="zh-CN" altLang="en-US" sz="3200" dirty="0"/>
              <a:t> 完成情况</a:t>
            </a:r>
            <a:endParaRPr lang="en-US" altLang="zh-CN" sz="3200" dirty="0"/>
          </a:p>
          <a:p>
            <a:r>
              <a:rPr lang="zh-CN" altLang="en-US" sz="3200" dirty="0"/>
              <a:t>遇到的困难</a:t>
            </a:r>
            <a:endParaRPr lang="en-US" altLang="zh-CN" sz="3200" dirty="0"/>
          </a:p>
          <a:p>
            <a:r>
              <a:rPr lang="zh-CN" altLang="en-US" sz="3200" dirty="0"/>
              <a:t>未来的规划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完成了直接发中断逻辑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基本完成</a:t>
            </a:r>
            <a:r>
              <a:rPr lang="en-US" altLang="zh-CN" dirty="0" err="1">
                <a:latin typeface="+mn-ea"/>
              </a:rPr>
              <a:t>qemu</a:t>
            </a:r>
            <a:r>
              <a:rPr lang="en-US" altLang="zh-CN" dirty="0">
                <a:latin typeface="+mn-ea"/>
              </a:rPr>
              <a:t>-tutorial</a:t>
            </a:r>
          </a:p>
          <a:p>
            <a:r>
              <a:rPr lang="zh-CN" altLang="en-US" dirty="0">
                <a:latin typeface="+mn-ea"/>
              </a:rPr>
              <a:t>完善</a:t>
            </a:r>
            <a:r>
              <a:rPr lang="en-US" altLang="zh-CN" dirty="0">
                <a:latin typeface="+mn-ea"/>
              </a:rPr>
              <a:t>work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log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现场演示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97C911-570D-5541-BB49-7A44D9109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1839334"/>
            <a:ext cx="7437120" cy="42960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解决问题方式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见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md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文档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982E5-6E39-114B-9012-03856ECCF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16" y="1964141"/>
            <a:ext cx="10637815" cy="3520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运行</a:t>
            </a:r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Intel </a:t>
            </a:r>
            <a:r>
              <a:rPr lang="zh-CN" altLang="en-US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</a:t>
            </a:r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uintr ipc benchmark</a:t>
            </a: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+mn-ea"/>
              </a:rPr>
              <a:t>代码地址：https://github.com/OS-F-4/ipc-bench/tree/linux-rfc-v1</a:t>
            </a:r>
          </a:p>
          <a:p>
            <a:endParaRPr lang="zh-CN" dirty="0">
              <a:latin typeface="+mn-ea"/>
            </a:endParaRPr>
          </a:p>
          <a:p>
            <a:r>
              <a:rPr lang="zh-CN" dirty="0">
                <a:latin typeface="+mn-ea"/>
              </a:rPr>
              <a:t>主要工作：</a:t>
            </a:r>
          </a:p>
          <a:p>
            <a:r>
              <a:rPr lang="zh-CN" dirty="0">
                <a:latin typeface="+mn-ea"/>
              </a:rPr>
              <a:t>需要使用一个更接近实际的文件系统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未来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整理汇报内容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为</a:t>
            </a:r>
            <a:r>
              <a:rPr lang="en-US" altLang="zh-CN" dirty="0">
                <a:latin typeface="+mn-ea"/>
              </a:rPr>
              <a:t>OS</a:t>
            </a:r>
            <a:r>
              <a:rPr lang="zh-CN" altLang="en-US" dirty="0">
                <a:latin typeface="+mn-ea"/>
              </a:rPr>
              <a:t>做</a:t>
            </a:r>
            <a:r>
              <a:rPr lang="zh-CN" altLang="en-US">
                <a:latin typeface="+mn-ea"/>
              </a:rPr>
              <a:t>规划和准备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1787831" y="2024290"/>
            <a:ext cx="8456364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44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交流时间</a:t>
            </a:r>
            <a:endParaRPr kumimoji="1"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114</Words>
  <Application>Microsoft Macintosh PowerPoint</Application>
  <PresentationFormat>Widescreen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微软雅黑</vt:lpstr>
      <vt:lpstr>宋体</vt:lpstr>
      <vt:lpstr>思源宋体 Heavy</vt:lpstr>
      <vt:lpstr>思源宋体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Microsoft Office User</cp:lastModifiedBy>
  <cp:revision>2452</cp:revision>
  <cp:lastPrinted>2022-05-27T16:44:22Z</cp:lastPrinted>
  <dcterms:created xsi:type="dcterms:W3CDTF">2022-05-27T16:44:22Z</dcterms:created>
  <dcterms:modified xsi:type="dcterms:W3CDTF">2022-06-03T14:52:14Z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