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8" r:id="rId4"/>
    <p:sldId id="259" r:id="rId6"/>
    <p:sldId id="260" r:id="rId7"/>
    <p:sldId id="264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effectLst/>
                <a:latin typeface="等线" panose="02010600030101010101" charset="-122"/>
                <a:ea typeface="等线" panose="02010600030101010101" charset="-122"/>
              </a:rPr>
              <a:t>用户态中断流程梳理</a:t>
            </a:r>
            <a:endParaRPr lang="zh-CN" altLang="en-US"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698500" y="3649980"/>
            <a:ext cx="1176020" cy="218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9005" y="3717290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UITT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819150" y="4093210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UITTE 0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819150" y="4594860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UITTE 1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818515" y="5313680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UITTE N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029335" y="494538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90880" y="314325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21385" y="381635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UPID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11530" y="75755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ON</a:t>
            </a:r>
            <a:endParaRPr lang="en-US" altLang="zh-CN" sz="1400"/>
          </a:p>
        </p:txBody>
      </p:sp>
      <p:sp>
        <p:nvSpPr>
          <p:cNvPr id="12" name="圆角矩形 11"/>
          <p:cNvSpPr/>
          <p:nvPr/>
        </p:nvSpPr>
        <p:spPr>
          <a:xfrm>
            <a:off x="811530" y="125920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SN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810895" y="175069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NV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810895" y="224409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NDEST</a:t>
            </a:r>
            <a:endParaRPr lang="en-US" altLang="zh-CN" sz="140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15290" y="3492500"/>
            <a:ext cx="3411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05130" y="1800860"/>
            <a:ext cx="0" cy="169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04495" y="1805305"/>
            <a:ext cx="2863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19150" y="27051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PIR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1973580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1973580" y="1293495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73580" y="1784985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23:16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1973580" y="2278380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63:32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1973580" y="2729865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127:64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690880" y="5839460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N = UITTSZ</a:t>
            </a:r>
            <a:endParaRPr lang="en-US" altLang="zh-CN" sz="1400"/>
          </a:p>
        </p:txBody>
      </p:sp>
      <p:sp>
        <p:nvSpPr>
          <p:cNvPr id="26" name="圆角矩形 25"/>
          <p:cNvSpPr/>
          <p:nvPr/>
        </p:nvSpPr>
        <p:spPr>
          <a:xfrm>
            <a:off x="2255520" y="3649980"/>
            <a:ext cx="1499235" cy="2189480"/>
          </a:xfrm>
          <a:prstGeom prst="roundRect">
            <a:avLst>
              <a:gd name="adj" fmla="val 13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646680" y="3717290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UITTE</a:t>
            </a:r>
            <a:endParaRPr lang="en-US" altLang="zh-CN" sz="1400"/>
          </a:p>
        </p:txBody>
      </p:sp>
      <p:sp>
        <p:nvSpPr>
          <p:cNvPr id="28" name="圆角矩形 27"/>
          <p:cNvSpPr/>
          <p:nvPr/>
        </p:nvSpPr>
        <p:spPr>
          <a:xfrm>
            <a:off x="2404110" y="4093210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</a:t>
            </a:r>
            <a:endParaRPr lang="en-US" altLang="zh-CN" sz="1400"/>
          </a:p>
        </p:txBody>
      </p:sp>
      <p:sp>
        <p:nvSpPr>
          <p:cNvPr id="29" name="圆角矩形 28"/>
          <p:cNvSpPr/>
          <p:nvPr/>
        </p:nvSpPr>
        <p:spPr>
          <a:xfrm>
            <a:off x="2404745" y="4703445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UV</a:t>
            </a:r>
            <a:endParaRPr lang="en-US" altLang="zh-CN" sz="1400"/>
          </a:p>
        </p:txBody>
      </p:sp>
      <p:sp>
        <p:nvSpPr>
          <p:cNvPr id="30" name="圆角矩形 29"/>
          <p:cNvSpPr/>
          <p:nvPr/>
        </p:nvSpPr>
        <p:spPr>
          <a:xfrm>
            <a:off x="2404745" y="5313680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3886200" y="4127500"/>
            <a:ext cx="141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3886200" y="4738370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15:8 (15:14 = 0)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3885565" y="5348605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127:64</a:t>
            </a:r>
            <a:endParaRPr lang="en-US" altLang="zh-CN" sz="1400"/>
          </a:p>
        </p:txBody>
      </p:sp>
      <p:cxnSp>
        <p:nvCxnSpPr>
          <p:cNvPr id="36" name="直接连接符 35"/>
          <p:cNvCxnSpPr>
            <a:stCxn id="5" idx="3"/>
          </p:cNvCxnSpPr>
          <p:nvPr/>
        </p:nvCxnSpPr>
        <p:spPr>
          <a:xfrm>
            <a:off x="1754505" y="4281170"/>
            <a:ext cx="287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42160" y="4281170"/>
            <a:ext cx="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051685" y="4735195"/>
            <a:ext cx="1873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189220" y="2825115"/>
            <a:ext cx="6757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SENDUIPI reg: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reg &gt; UITTSZ: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THEN #GP(0);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tempUITTE := UITTADDR[reg];    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// mem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tempUITTE.V = 0 or tempUITTE invalid: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THEN #GP(0);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tempUPID := *tempUITTE.UPIDADDR;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// mem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                                    // under lock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IF tempUPID invalid: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    THEN #GP(0);               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release lock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0880" y="318579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16 bytes</a:t>
            </a:r>
            <a:endParaRPr lang="en-US" altLang="zh-CN" sz="1400"/>
          </a:p>
        </p:txBody>
      </p:sp>
      <p:sp>
        <p:nvSpPr>
          <p:cNvPr id="62" name="文本框 61"/>
          <p:cNvSpPr txBox="1"/>
          <p:nvPr/>
        </p:nvSpPr>
        <p:spPr>
          <a:xfrm>
            <a:off x="2255520" y="5839460"/>
            <a:ext cx="149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16 bytes</a:t>
            </a:r>
            <a:endParaRPr lang="en-US" altLang="zh-CN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3826510" y="3482975"/>
            <a:ext cx="0" cy="199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06165" y="5475605"/>
            <a:ext cx="22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73580" y="382905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bit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3886200" y="3717290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bit</a:t>
            </a:r>
            <a:endParaRPr lang="en-US" altLang="zh-CN" sz="1400"/>
          </a:p>
        </p:txBody>
      </p:sp>
      <p:sp>
        <p:nvSpPr>
          <p:cNvPr id="39" name="圆角矩形 38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65" name="圆角矩形 64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66" name="圆角矩形 65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67" name="圆角矩形 66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68" name="圆角矩形 67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69" name="圆角矩形 68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70" name="圆角矩形 69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71" name="圆角矩形 70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72" name="圆角矩形 71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74" name="文本框 73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75" name="文本框 74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76" name="文本框 75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77" name="文本框 76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78" name="文本框 77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81" name="文本框 80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90880" y="314325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21385" y="381635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UPID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11530" y="75755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ON</a:t>
            </a:r>
            <a:endParaRPr lang="en-US" altLang="zh-CN" sz="1400"/>
          </a:p>
        </p:txBody>
      </p:sp>
      <p:sp>
        <p:nvSpPr>
          <p:cNvPr id="12" name="圆角矩形 11"/>
          <p:cNvSpPr/>
          <p:nvPr/>
        </p:nvSpPr>
        <p:spPr>
          <a:xfrm>
            <a:off x="811530" y="125920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SN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810895" y="175069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NV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810895" y="224409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NDEST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819150" y="27051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PIR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1973580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1973580" y="1293495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73580" y="1784985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23:16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1973580" y="2278380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63:32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1973580" y="2729865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127:64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5189220" y="2824480"/>
            <a:ext cx="68052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SENDUIPI reg: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tempUPID.PIR[tempUITTE.UV] := 1;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tempUPID.SN = tempUPID.ON = 0: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THEN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tempUPID.ON :=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sendNotify :=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ELSE sendNotify := 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*tempUITTE.UPIDADDR := tempUPID;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mem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             // release lock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0880" y="318579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16 bytes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1973580" y="382905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bit</a:t>
            </a:r>
            <a:endParaRPr lang="en-US" altLang="zh-CN" sz="1400"/>
          </a:p>
        </p:txBody>
      </p:sp>
      <p:sp>
        <p:nvSpPr>
          <p:cNvPr id="36" name="圆角矩形 35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39" name="圆角矩形 38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40" name="圆角矩形 39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62" name="圆角矩形 61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64" name="圆角矩形 63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65" name="圆角矩形 64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66" name="圆角矩形 65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67" name="圆角矩形 66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68" name="圆角矩形 67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70" name="文本框 69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74" name="文本框 73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75" name="文本框 74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76" name="文本框 75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77" name="文本框 76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90880" y="322580"/>
            <a:ext cx="3009265" cy="4441825"/>
          </a:xfrm>
          <a:prstGeom prst="roundRect">
            <a:avLst>
              <a:gd name="adj" fmla="val 80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84860" y="373380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User-Interrupt State Component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02640" y="7575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3790315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7:0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1593850" y="476440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48 bytes</a:t>
            </a:r>
            <a:endParaRPr lang="en-US" altLang="zh-CN" sz="1400"/>
          </a:p>
        </p:txBody>
      </p:sp>
      <p:sp>
        <p:nvSpPr>
          <p:cNvPr id="2" name="圆角矩形 1"/>
          <p:cNvSpPr/>
          <p:nvPr/>
        </p:nvSpPr>
        <p:spPr>
          <a:xfrm>
            <a:off x="802005" y="125412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3790315" y="128905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15:8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802005" y="175069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3790315" y="178498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19:16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802005" y="22504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790315" y="22847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802640" y="275018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790315" y="37338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byte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3790315" y="2784475"/>
            <a:ext cx="4613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 (bit 7, do not write to MSR 988H on XRESOTRES)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802005" y="32410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3790315" y="32753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31:24</a:t>
            </a:r>
            <a:endParaRPr lang="en-US" altLang="zh-CN" sz="1400"/>
          </a:p>
        </p:txBody>
      </p:sp>
      <p:sp>
        <p:nvSpPr>
          <p:cNvPr id="25" name="圆角矩形 24"/>
          <p:cNvSpPr/>
          <p:nvPr/>
        </p:nvSpPr>
        <p:spPr>
          <a:xfrm>
            <a:off x="784860" y="373824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90315" y="377253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802640" y="42246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790315" y="4258945"/>
            <a:ext cx="4368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47:40 (including the bit 0, the valid bit)</a:t>
            </a:r>
            <a:endParaRPr lang="en-US" altLang="zh-CN" sz="1400"/>
          </a:p>
        </p:txBody>
      </p:sp>
      <p:sp>
        <p:nvSpPr>
          <p:cNvPr id="41" name="圆角矩形 40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43" name="圆角矩形 42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44" name="圆角矩形 43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45" name="圆角矩形 44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46" name="圆角矩形 45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47" name="圆角矩形 46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48" name="圆角矩形 47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49" name="圆角矩形 48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50" name="圆角矩形 49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52" name="文本框 51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55" name="文本框 54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59" name="文本框 58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90880" y="322580"/>
            <a:ext cx="3009265" cy="4441825"/>
          </a:xfrm>
          <a:prstGeom prst="roundRect">
            <a:avLst>
              <a:gd name="adj" fmla="val 80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84860" y="373380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User-Interrupt State Component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02640" y="7575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3790315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7:0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1593850" y="476440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48 bytes</a:t>
            </a:r>
            <a:endParaRPr lang="en-US" altLang="zh-CN" sz="1400"/>
          </a:p>
        </p:txBody>
      </p:sp>
      <p:sp>
        <p:nvSpPr>
          <p:cNvPr id="2" name="圆角矩形 1"/>
          <p:cNvSpPr/>
          <p:nvPr/>
        </p:nvSpPr>
        <p:spPr>
          <a:xfrm>
            <a:off x="802005" y="125412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3790315" y="128905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15:8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802005" y="175069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3790315" y="178498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19:16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802005" y="22504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790315" y="22847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802640" y="275018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790315" y="37338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byte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3790315" y="278447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 (bit 7)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802005" y="32410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3790315" y="32753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31:24</a:t>
            </a:r>
            <a:endParaRPr lang="en-US" altLang="zh-CN" sz="1400"/>
          </a:p>
        </p:txBody>
      </p:sp>
      <p:sp>
        <p:nvSpPr>
          <p:cNvPr id="25" name="圆角矩形 24"/>
          <p:cNvSpPr/>
          <p:nvPr/>
        </p:nvSpPr>
        <p:spPr>
          <a:xfrm>
            <a:off x="784860" y="373824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90315" y="377253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802640" y="42246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790315" y="4258945"/>
            <a:ext cx="1267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47:40</a:t>
            </a:r>
            <a:endParaRPr lang="en-US" altLang="zh-CN" sz="1400"/>
          </a:p>
        </p:txBody>
      </p:sp>
      <p:sp>
        <p:nvSpPr>
          <p:cNvPr id="41" name="圆角矩形 40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43" name="圆角矩形 42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44" name="圆角矩形 43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45" name="圆角矩形 44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46" name="圆角矩形 45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47" name="圆角矩形 46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48" name="圆角矩形 47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49" name="圆角矩形 48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50" name="圆角矩形 49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52" name="文本框 51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55" name="文本框 54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59" name="文本框 58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  <p:sp>
        <p:nvSpPr>
          <p:cNvPr id="60" name="文本框 59"/>
          <p:cNvSpPr txBox="1"/>
          <p:nvPr/>
        </p:nvSpPr>
        <p:spPr>
          <a:xfrm>
            <a:off x="5189220" y="2824480"/>
            <a:ext cx="6805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Which component to save is specified by the requested-feature bitmap (RFBM).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Bit 14 of the RFBM is assigned for the user-interrupt state component.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90880" y="322580"/>
            <a:ext cx="3009265" cy="4441825"/>
          </a:xfrm>
          <a:prstGeom prst="roundRect">
            <a:avLst>
              <a:gd name="adj" fmla="val 80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84860" y="373380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User-Interrupt State Component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02640" y="7575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3790315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7:0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1593850" y="476440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48 bytes</a:t>
            </a:r>
            <a:endParaRPr lang="en-US" altLang="zh-CN" sz="1400"/>
          </a:p>
        </p:txBody>
      </p:sp>
      <p:sp>
        <p:nvSpPr>
          <p:cNvPr id="2" name="圆角矩形 1"/>
          <p:cNvSpPr/>
          <p:nvPr/>
        </p:nvSpPr>
        <p:spPr>
          <a:xfrm>
            <a:off x="802005" y="125412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3790315" y="128905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15:8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802005" y="175069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3790315" y="178498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19:16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802005" y="22504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790315" y="22847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802640" y="275018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790315" y="37338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byte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3790315" y="278447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 (bit 7)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802005" y="32410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3790315" y="32753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31:24</a:t>
            </a:r>
            <a:endParaRPr lang="en-US" altLang="zh-CN" sz="1400"/>
          </a:p>
        </p:txBody>
      </p:sp>
      <p:sp>
        <p:nvSpPr>
          <p:cNvPr id="25" name="圆角矩形 24"/>
          <p:cNvSpPr/>
          <p:nvPr/>
        </p:nvSpPr>
        <p:spPr>
          <a:xfrm>
            <a:off x="784860" y="373824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90315" y="377253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802640" y="42246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790315" y="4258945"/>
            <a:ext cx="1267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47:40</a:t>
            </a:r>
            <a:endParaRPr lang="en-US" altLang="zh-CN" sz="1400"/>
          </a:p>
        </p:txBody>
      </p:sp>
      <p:sp>
        <p:nvSpPr>
          <p:cNvPr id="41" name="圆角矩形 40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43" name="圆角矩形 42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44" name="圆角矩形 43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45" name="圆角矩形 44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46" name="圆角矩形 45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47" name="圆角矩形 46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48" name="圆角矩形 47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49" name="圆角矩形 48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50" name="圆角矩形 49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52" name="文本框 51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55" name="文本框 54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59" name="文本框 58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  <p:sp>
        <p:nvSpPr>
          <p:cNvPr id="60" name="文本框 59"/>
          <p:cNvSpPr txBox="1"/>
          <p:nvPr/>
        </p:nvSpPr>
        <p:spPr>
          <a:xfrm>
            <a:off x="5189220" y="2824480"/>
            <a:ext cx="6805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XSAVE mem: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RFBM[14] = 1: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WRITE registers to mem;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UINV := 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90880" y="322580"/>
            <a:ext cx="3009265" cy="4441825"/>
          </a:xfrm>
          <a:prstGeom prst="roundRect">
            <a:avLst>
              <a:gd name="adj" fmla="val 80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84860" y="373380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User-Interrupt State Component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802640" y="7575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3790315" y="79184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7:0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1593850" y="476440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48 bytes</a:t>
            </a:r>
            <a:endParaRPr lang="en-US" altLang="zh-CN" sz="1400"/>
          </a:p>
        </p:txBody>
      </p:sp>
      <p:sp>
        <p:nvSpPr>
          <p:cNvPr id="2" name="圆角矩形 1"/>
          <p:cNvSpPr/>
          <p:nvPr/>
        </p:nvSpPr>
        <p:spPr>
          <a:xfrm>
            <a:off x="802005" y="125412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3790315" y="128905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15:8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802005" y="175069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3790315" y="178498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19:16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802005" y="22504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790315" y="22847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802640" y="275018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790315" y="37338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byte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3790315" y="278447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23 (bit 7)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802005" y="3241040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3790315" y="3275330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31:24</a:t>
            </a:r>
            <a:endParaRPr lang="en-US" altLang="zh-CN" sz="1400"/>
          </a:p>
        </p:txBody>
      </p:sp>
      <p:sp>
        <p:nvSpPr>
          <p:cNvPr id="25" name="圆角矩形 24"/>
          <p:cNvSpPr/>
          <p:nvPr/>
        </p:nvSpPr>
        <p:spPr>
          <a:xfrm>
            <a:off x="784860" y="373824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90315" y="3772535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802640" y="4224655"/>
            <a:ext cx="278638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790315" y="4258945"/>
            <a:ext cx="1267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47:40</a:t>
            </a:r>
            <a:endParaRPr lang="en-US" altLang="zh-CN" sz="1400"/>
          </a:p>
        </p:txBody>
      </p:sp>
      <p:sp>
        <p:nvSpPr>
          <p:cNvPr id="41" name="圆角矩形 40"/>
          <p:cNvSpPr/>
          <p:nvPr/>
        </p:nvSpPr>
        <p:spPr>
          <a:xfrm>
            <a:off x="5189220" y="322580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314315" y="1534795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92725" y="322580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User-Interrupt States and MSRs</a:t>
            </a:r>
            <a:endParaRPr lang="en-US" altLang="zh-CN" sz="1400"/>
          </a:p>
        </p:txBody>
      </p:sp>
      <p:sp>
        <p:nvSpPr>
          <p:cNvPr id="43" name="圆角矩形 42"/>
          <p:cNvSpPr/>
          <p:nvPr/>
        </p:nvSpPr>
        <p:spPr>
          <a:xfrm>
            <a:off x="5400040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UIRR</a:t>
            </a:r>
            <a:endParaRPr lang="en-US" altLang="zh-CN" sz="1400"/>
          </a:p>
        </p:txBody>
      </p:sp>
      <p:sp>
        <p:nvSpPr>
          <p:cNvPr id="44" name="圆角矩形 43"/>
          <p:cNvSpPr/>
          <p:nvPr/>
        </p:nvSpPr>
        <p:spPr>
          <a:xfrm>
            <a:off x="6438265" y="70421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UIF</a:t>
            </a:r>
            <a:endParaRPr lang="en-US" altLang="zh-CN" sz="1400"/>
          </a:p>
        </p:txBody>
      </p:sp>
      <p:sp>
        <p:nvSpPr>
          <p:cNvPr id="45" name="圆角矩形 44"/>
          <p:cNvSpPr/>
          <p:nvPr/>
        </p:nvSpPr>
        <p:spPr>
          <a:xfrm>
            <a:off x="7482205" y="70421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UIHANDLER</a:t>
            </a:r>
            <a:endParaRPr lang="en-US" altLang="zh-CN" sz="1400"/>
          </a:p>
        </p:txBody>
      </p:sp>
      <p:sp>
        <p:nvSpPr>
          <p:cNvPr id="46" name="圆角矩形 45"/>
          <p:cNvSpPr/>
          <p:nvPr/>
        </p:nvSpPr>
        <p:spPr>
          <a:xfrm>
            <a:off x="8990965" y="704215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UISTACKADJUST</a:t>
            </a:r>
            <a:endParaRPr lang="en-US" altLang="zh-CN" sz="1400"/>
          </a:p>
        </p:txBody>
      </p:sp>
      <p:sp>
        <p:nvSpPr>
          <p:cNvPr id="47" name="圆角矩形 46"/>
          <p:cNvSpPr/>
          <p:nvPr/>
        </p:nvSpPr>
        <p:spPr>
          <a:xfrm>
            <a:off x="5400040" y="1612900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UINV</a:t>
            </a:r>
            <a:endParaRPr lang="en-US" altLang="zh-CN" sz="1400"/>
          </a:p>
        </p:txBody>
      </p:sp>
      <p:sp>
        <p:nvSpPr>
          <p:cNvPr id="48" name="圆角矩形 47"/>
          <p:cNvSpPr/>
          <p:nvPr/>
        </p:nvSpPr>
        <p:spPr>
          <a:xfrm>
            <a:off x="6438265" y="1613535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UITTSZ</a:t>
            </a:r>
            <a:endParaRPr lang="en-US" altLang="zh-CN" sz="1400"/>
          </a:p>
        </p:txBody>
      </p:sp>
      <p:sp>
        <p:nvSpPr>
          <p:cNvPr id="49" name="圆角矩形 48"/>
          <p:cNvSpPr/>
          <p:nvPr/>
        </p:nvSpPr>
        <p:spPr>
          <a:xfrm>
            <a:off x="7482205" y="1613535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UPIDADDR</a:t>
            </a:r>
            <a:endParaRPr lang="en-US" altLang="zh-CN" sz="1400"/>
          </a:p>
        </p:txBody>
      </p:sp>
      <p:sp>
        <p:nvSpPr>
          <p:cNvPr id="50" name="圆角矩形 49"/>
          <p:cNvSpPr/>
          <p:nvPr/>
        </p:nvSpPr>
        <p:spPr>
          <a:xfrm>
            <a:off x="8990965" y="1613535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UITTADDR</a:t>
            </a:r>
            <a:endParaRPr lang="en-US" altLang="zh-CN" sz="1400"/>
          </a:p>
        </p:txBody>
      </p:sp>
      <p:sp>
        <p:nvSpPr>
          <p:cNvPr id="52" name="文本框 51"/>
          <p:cNvSpPr txBox="1"/>
          <p:nvPr/>
        </p:nvSpPr>
        <p:spPr>
          <a:xfrm>
            <a:off x="546290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39:32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6501765" y="206756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31:0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546354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985H</a:t>
            </a:r>
            <a:endParaRPr lang="en-US" altLang="zh-CN" sz="1400"/>
          </a:p>
        </p:txBody>
      </p:sp>
      <p:sp>
        <p:nvSpPr>
          <p:cNvPr id="55" name="文本框 54"/>
          <p:cNvSpPr txBox="1"/>
          <p:nvPr/>
        </p:nvSpPr>
        <p:spPr>
          <a:xfrm>
            <a:off x="7776845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986H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9467850" y="114808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987H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5974080" y="2345690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988H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777684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989H</a:t>
            </a:r>
            <a:endParaRPr lang="en-US" altLang="zh-CN" sz="1400"/>
          </a:p>
        </p:txBody>
      </p:sp>
      <p:sp>
        <p:nvSpPr>
          <p:cNvPr id="59" name="文本框 58"/>
          <p:cNvSpPr txBox="1"/>
          <p:nvPr/>
        </p:nvSpPr>
        <p:spPr>
          <a:xfrm>
            <a:off x="9468485" y="2106295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98AH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6438265" y="1148080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CLUI/STUI</a:t>
            </a:r>
            <a:endParaRPr lang="en-US" altLang="zh-CN" sz="1200"/>
          </a:p>
        </p:txBody>
      </p:sp>
      <p:sp>
        <p:nvSpPr>
          <p:cNvPr id="60" name="文本框 59"/>
          <p:cNvSpPr txBox="1"/>
          <p:nvPr/>
        </p:nvSpPr>
        <p:spPr>
          <a:xfrm>
            <a:off x="5189220" y="2824480"/>
            <a:ext cx="68052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XRSTORE mem: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UINV &lt;&gt; 0: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THEN #GP(0);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RFBM[14] = 1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THEN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IF mem data is invalid: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    THEN #GP(0);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    READ registers from mem;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IF UIRR &lt;&gt; 0: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   recognize user interrupt;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FI;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演示</Application>
  <PresentationFormat>宽屏</PresentationFormat>
  <Paragraphs>502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Consolas</vt:lpstr>
      <vt:lpstr>方正书宋_GBK</vt:lpstr>
      <vt:lpstr>Arial Black</vt:lpstr>
      <vt:lpstr>微软雅黑</vt:lpstr>
      <vt:lpstr>宋体</vt:lpstr>
      <vt:lpstr>Arial Unicode MS</vt:lpstr>
      <vt:lpstr>等线 Light</vt:lpstr>
      <vt:lpstr>方正黑体_GBK</vt:lpstr>
      <vt:lpstr>等线</vt:lpstr>
      <vt:lpstr>Office 主题​​</vt:lpstr>
      <vt:lpstr>用户态中断流程梳理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unidy</dc:creator>
  <cp:lastModifiedBy>unidy</cp:lastModifiedBy>
  <cp:revision>85</cp:revision>
  <dcterms:created xsi:type="dcterms:W3CDTF">2022-05-01T14:32:16Z</dcterms:created>
  <dcterms:modified xsi:type="dcterms:W3CDTF">2022-05-01T14:32:16Z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