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9" r:id="rId2"/>
    <p:sldId id="340" r:id="rId3"/>
    <p:sldId id="419" r:id="rId4"/>
    <p:sldId id="441" r:id="rId5"/>
    <p:sldId id="449" r:id="rId6"/>
    <p:sldId id="451" r:id="rId7"/>
    <p:sldId id="452" r:id="rId8"/>
    <p:sldId id="450" r:id="rId9"/>
    <p:sldId id="442" r:id="rId10"/>
    <p:sldId id="437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51"/>
            <p14:sldId id="452"/>
            <p14:sldId id="450"/>
            <p14:sldId id="442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4">
          <p15:clr>
            <a:srgbClr val="A4A3A4"/>
          </p15:clr>
        </p15:guide>
        <p15:guide id="2" pos="701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9" autoAdjust="0"/>
    <p:restoredTop sz="81455" autoAdjust="0"/>
  </p:normalViewPr>
  <p:slideViewPr>
    <p:cSldViewPr snapToGrid="0" snapToObjects="1">
      <p:cViewPr varScale="1">
        <p:scale>
          <a:sx n="185" d="100"/>
          <a:sy n="185" d="100"/>
        </p:scale>
        <p:origin x="1872" y="168"/>
      </p:cViewPr>
      <p:guideLst>
        <p:guide orient="horz" pos="1084"/>
        <p:guide pos="701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0T21:19:55.66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尝试解决</a:t>
            </a:r>
            <a:r>
              <a:rPr lang="en-US" altLang="zh-CN" dirty="0" err="1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调度报错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尝试直接发中断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整理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文档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下一步接入</a:t>
            </a:r>
            <a:r>
              <a:rPr lang="en-US" altLang="zh-CN" dirty="0">
                <a:latin typeface="+mn-ea"/>
              </a:rPr>
              <a:t> perf </a:t>
            </a:r>
            <a:r>
              <a:rPr lang="zh-CN" altLang="en-US" dirty="0">
                <a:latin typeface="+mn-ea"/>
              </a:rPr>
              <a:t>工具进行性能测试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遇到的困难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尝试了不同的编译选项，简化环境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在多线程情况的使得程序正常结束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理清了栈偏移的逻辑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733F78-BF4A-A640-9C06-680F59E5C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1753845"/>
            <a:ext cx="80899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AAF46B-0AA5-9A4F-B09C-ED740D7D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60" y="1758689"/>
            <a:ext cx="5524500" cy="2095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F48C5C-CF8D-A145-9669-7204D3BB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060" y="5197163"/>
            <a:ext cx="3575597" cy="41967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66FE802-DBE2-414C-9A09-02CB35E7151E}"/>
              </a:ext>
            </a:extLst>
          </p:cNvPr>
          <p:cNvSpPr txBox="1"/>
          <p:nvPr/>
        </p:nvSpPr>
        <p:spPr>
          <a:xfrm>
            <a:off x="1317060" y="444561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先翻译，后执行</a:t>
            </a:r>
            <a:endParaRPr lang="en-US" altLang="zh-CN" sz="28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6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栈偏移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硬件软件耦合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D273C5C-5876-1543-981B-E890873E4822}"/>
              </a:ext>
            </a:extLst>
          </p:cNvPr>
          <p:cNvSpPr txBox="1"/>
          <p:nvPr/>
        </p:nvSpPr>
        <p:spPr>
          <a:xfrm>
            <a:off x="1170268" y="1589409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Asm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–O3</a:t>
            </a:r>
          </a:p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C11F01-63FA-F148-A19A-A7E03383D830}"/>
              </a:ext>
            </a:extLst>
          </p:cNvPr>
          <p:cNvSpPr txBox="1"/>
          <p:nvPr/>
        </p:nvSpPr>
        <p:spPr>
          <a:xfrm>
            <a:off x="1170267" y="3569998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DB89ED-512E-7A4B-8F87-1407107E3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71" y="2214864"/>
            <a:ext cx="10764033" cy="248735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A31F2E90-2228-6F43-86D4-E33625ACB9ED}"/>
              </a:ext>
            </a:extLst>
          </p:cNvPr>
          <p:cNvSpPr txBox="1"/>
          <p:nvPr/>
        </p:nvSpPr>
        <p:spPr>
          <a:xfrm>
            <a:off x="6368167" y="333566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莫名动栈，且不回退</a:t>
            </a:r>
            <a:endParaRPr lang="en-US" altLang="zh-CN" sz="24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24B938-D717-9544-9554-EB993CAA917A}"/>
              </a:ext>
            </a:extLst>
          </p:cNvPr>
          <p:cNvSpPr txBox="1"/>
          <p:nvPr/>
        </p:nvSpPr>
        <p:spPr>
          <a:xfrm>
            <a:off x="4237402" y="3288002"/>
            <a:ext cx="1701948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8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栈偏移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硬件软件耦合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-752407" y="184846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D273C5C-5876-1543-981B-E890873E4822}"/>
              </a:ext>
            </a:extLst>
          </p:cNvPr>
          <p:cNvSpPr txBox="1"/>
          <p:nvPr/>
        </p:nvSpPr>
        <p:spPr>
          <a:xfrm>
            <a:off x="1170268" y="1589409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C11F01-63FA-F148-A19A-A7E03383D830}"/>
              </a:ext>
            </a:extLst>
          </p:cNvPr>
          <p:cNvSpPr txBox="1"/>
          <p:nvPr/>
        </p:nvSpPr>
        <p:spPr>
          <a:xfrm>
            <a:off x="1170267" y="3569998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E11A49-8F05-1849-BD3B-2309693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3" y="1750887"/>
            <a:ext cx="7503100" cy="12678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B9243F-1483-EF4A-B10E-A468A177E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3" y="3524693"/>
            <a:ext cx="9271203" cy="14148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4C9516-B9AB-BF4E-AACD-6B997CFE7907}"/>
              </a:ext>
            </a:extLst>
          </p:cNvPr>
          <p:cNvSpPr txBox="1"/>
          <p:nvPr/>
        </p:nvSpPr>
        <p:spPr>
          <a:xfrm>
            <a:off x="3858016" y="2550791"/>
            <a:ext cx="1853852" cy="467981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35452F-E439-314A-8C73-6016F11A9DE4}"/>
              </a:ext>
            </a:extLst>
          </p:cNvPr>
          <p:cNvSpPr txBox="1"/>
          <p:nvPr/>
        </p:nvSpPr>
        <p:spPr>
          <a:xfrm>
            <a:off x="2885310" y="3956106"/>
            <a:ext cx="2368007" cy="467981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2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栈偏移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硬件软件耦合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067D44-8B0E-FF42-8948-95913877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71" y="2168505"/>
            <a:ext cx="6896100" cy="13589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D273C5C-5876-1543-981B-E890873E4822}"/>
              </a:ext>
            </a:extLst>
          </p:cNvPr>
          <p:cNvSpPr txBox="1"/>
          <p:nvPr/>
        </p:nvSpPr>
        <p:spPr>
          <a:xfrm>
            <a:off x="1170268" y="1589409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uiret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E6B4C-8EF5-5441-A2AD-1EDA22DDA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68" y="4307210"/>
            <a:ext cx="9220200" cy="149860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1DC11F01-63FA-F148-A19A-A7E03383D830}"/>
              </a:ext>
            </a:extLst>
          </p:cNvPr>
          <p:cNvSpPr txBox="1"/>
          <p:nvPr/>
        </p:nvSpPr>
        <p:spPr>
          <a:xfrm>
            <a:off x="1170267" y="3569998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B3E336F-FD87-AA4E-9586-DF191C027C0C}"/>
              </a:ext>
            </a:extLst>
          </p:cNvPr>
          <p:cNvSpPr txBox="1"/>
          <p:nvPr/>
        </p:nvSpPr>
        <p:spPr>
          <a:xfrm>
            <a:off x="1170267" y="3612591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delivery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EE18A6-4DB1-9C45-B383-CD918C22F658}"/>
              </a:ext>
            </a:extLst>
          </p:cNvPr>
          <p:cNvSpPr txBox="1"/>
          <p:nvPr/>
        </p:nvSpPr>
        <p:spPr>
          <a:xfrm>
            <a:off x="5433391" y="370738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硬件设计做无效操作？想请教老师</a:t>
            </a:r>
          </a:p>
        </p:txBody>
      </p:sp>
    </p:spTree>
    <p:extLst>
      <p:ext uri="{BB962C8B-B14F-4D97-AF65-F5344CB8AC3E}">
        <p14:creationId xmlns:p14="http://schemas.microsoft.com/office/powerpoint/2010/main" val="37462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结束后内核报错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可能和中断收尾相关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56827-0A88-C94C-8B9F-05FBBC28D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2" y="2461984"/>
            <a:ext cx="11277600" cy="383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154</Words>
  <Application>Microsoft Macintosh PowerPoint</Application>
  <PresentationFormat>宽屏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思源宋体 Heavy</vt:lpstr>
      <vt:lpstr>思源宋体 Medium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2430</cp:revision>
  <cp:lastPrinted>2022-05-13T14:31:23Z</cp:lastPrinted>
  <dcterms:created xsi:type="dcterms:W3CDTF">2022-05-13T14:31:23Z</dcterms:created>
  <dcterms:modified xsi:type="dcterms:W3CDTF">2022-05-21T03:09:30Z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