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79" r:id="rId2"/>
    <p:sldId id="340" r:id="rId3"/>
    <p:sldId id="419" r:id="rId4"/>
    <p:sldId id="441" r:id="rId5"/>
    <p:sldId id="449" r:id="rId6"/>
    <p:sldId id="437" r:id="rId7"/>
    <p:sldId id="3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41"/>
            <p14:sldId id="449"/>
            <p14:sldId id="43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84">
          <p15:clr>
            <a:srgbClr val="A4A3A4"/>
          </p15:clr>
        </p15:guide>
        <p15:guide id="2" pos="701">
          <p15:clr>
            <a:srgbClr val="A4A3A4"/>
          </p15:clr>
        </p15:guide>
        <p15:guide id="3" pos="69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81491" autoAdjust="0"/>
  </p:normalViewPr>
  <p:slideViewPr>
    <p:cSldViewPr snapToGrid="0" snapToObjects="1">
      <p:cViewPr varScale="1">
        <p:scale>
          <a:sx n="105" d="100"/>
          <a:sy n="105" d="100"/>
        </p:scale>
        <p:origin x="384" y="200"/>
      </p:cViewPr>
      <p:guideLst>
        <p:guide orient="horz" pos="1084"/>
        <p:guide pos="701"/>
        <p:guide pos="6947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3155230" y="3579518"/>
            <a:ext cx="5881540" cy="214227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2022.5.14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Qemu</a:t>
            </a:r>
            <a:r>
              <a:rPr lang="zh-CN" altLang="en-US" sz="3200" dirty="0"/>
              <a:t> 完成情况</a:t>
            </a:r>
            <a:endParaRPr lang="en-US" altLang="zh-CN" sz="3200" dirty="0"/>
          </a:p>
          <a:p>
            <a:r>
              <a:rPr lang="zh-CN" altLang="en-US" sz="3200" dirty="0"/>
              <a:t>遇到的困难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解决调度问题，程序可以正常多次执行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探索了一部分直接发中断逻辑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现场演示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5389E-7F98-7741-A827-D736FC3FA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1758689"/>
            <a:ext cx="7416800" cy="4893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解决问题方式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见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md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文档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004926-09DB-CE46-85E5-09DAE0C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269" y="1720636"/>
            <a:ext cx="9428612" cy="37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6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尝试直接发中断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整理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文档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下一步接入</a:t>
            </a:r>
            <a:r>
              <a:rPr lang="en-US" altLang="zh-CN" dirty="0">
                <a:latin typeface="+mn-ea"/>
              </a:rPr>
              <a:t> perf </a:t>
            </a:r>
            <a:r>
              <a:rPr lang="zh-CN" altLang="en-US" dirty="0">
                <a:latin typeface="+mn-ea"/>
              </a:rPr>
              <a:t>工具进行性能测试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787831" y="2024290"/>
            <a:ext cx="8456364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交流时间</a:t>
            </a:r>
            <a:endParaRPr kumimoji="1"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79</Words>
  <Application>Microsoft Macintosh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微软雅黑</vt:lpstr>
      <vt:lpstr>宋体</vt:lpstr>
      <vt:lpstr>思源宋体 Heavy</vt:lpstr>
      <vt:lpstr>思源宋体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2434</cp:revision>
  <cp:lastPrinted>2022-05-13T14:31:23Z</cp:lastPrinted>
  <dcterms:created xsi:type="dcterms:W3CDTF">2022-05-13T14:31:23Z</dcterms:created>
  <dcterms:modified xsi:type="dcterms:W3CDTF">2022-05-27T08:47:26Z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